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606" autoAdjust="0"/>
  </p:normalViewPr>
  <p:slideViewPr>
    <p:cSldViewPr>
      <p:cViewPr>
        <p:scale>
          <a:sx n="75" d="100"/>
          <a:sy n="75" d="100"/>
        </p:scale>
        <p:origin x="-2028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32F1-9D64-4FED-BF15-F6ACED65FB22}" type="datetimeFigureOut">
              <a:rPr lang="en-US" smtClean="0"/>
              <a:pPr/>
              <a:t>3/11/2012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259A-447F-4FC2-B688-28C627903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32F1-9D64-4FED-BF15-F6ACED65FB22}" type="datetimeFigureOut">
              <a:rPr lang="en-US" smtClean="0"/>
              <a:pPr/>
              <a:t>3/11/2012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259A-447F-4FC2-B688-28C627903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32F1-9D64-4FED-BF15-F6ACED65FB22}" type="datetimeFigureOut">
              <a:rPr lang="en-US" smtClean="0"/>
              <a:pPr/>
              <a:t>3/11/2012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259A-447F-4FC2-B688-28C627903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32F1-9D64-4FED-BF15-F6ACED65FB22}" type="datetimeFigureOut">
              <a:rPr lang="en-US" smtClean="0"/>
              <a:pPr/>
              <a:t>3/11/2012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259A-447F-4FC2-B688-28C627903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32F1-9D64-4FED-BF15-F6ACED65FB22}" type="datetimeFigureOut">
              <a:rPr lang="en-US" smtClean="0"/>
              <a:pPr/>
              <a:t>3/11/2012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259A-447F-4FC2-B688-28C627903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32F1-9D64-4FED-BF15-F6ACED65FB22}" type="datetimeFigureOut">
              <a:rPr lang="en-US" smtClean="0"/>
              <a:pPr/>
              <a:t>3/11/2012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259A-447F-4FC2-B688-28C627903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32F1-9D64-4FED-BF15-F6ACED65FB22}" type="datetimeFigureOut">
              <a:rPr lang="en-US" smtClean="0"/>
              <a:pPr/>
              <a:t>3/11/2012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259A-447F-4FC2-B688-28C627903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32F1-9D64-4FED-BF15-F6ACED65FB22}" type="datetimeFigureOut">
              <a:rPr lang="en-US" smtClean="0"/>
              <a:pPr/>
              <a:t>3/11/2012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259A-447F-4FC2-B688-28C627903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32F1-9D64-4FED-BF15-F6ACED65FB22}" type="datetimeFigureOut">
              <a:rPr lang="en-US" smtClean="0"/>
              <a:pPr/>
              <a:t>3/11/2012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259A-447F-4FC2-B688-28C627903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32F1-9D64-4FED-BF15-F6ACED65FB22}" type="datetimeFigureOut">
              <a:rPr lang="en-US" smtClean="0"/>
              <a:pPr/>
              <a:t>3/11/2012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259A-447F-4FC2-B688-28C627903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32F1-9D64-4FED-BF15-F6ACED65FB22}" type="datetimeFigureOut">
              <a:rPr lang="en-US" smtClean="0"/>
              <a:pPr/>
              <a:t>3/11/2012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259A-447F-4FC2-B688-28C627903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832F1-9D64-4FED-BF15-F6ACED65FB22}" type="datetimeFigureOut">
              <a:rPr lang="en-US" smtClean="0"/>
              <a:pPr/>
              <a:t>3/11/2012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5259A-447F-4FC2-B688-28C627903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42976" y="1071546"/>
            <a:ext cx="2928958" cy="264320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22841" y="1214422"/>
            <a:ext cx="122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QuikTrader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429388" y="1142984"/>
            <a:ext cx="2428892" cy="25003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857356" y="1785926"/>
            <a:ext cx="1428760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857356" y="2857496"/>
            <a:ext cx="150019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57356" y="2928934"/>
            <a:ext cx="151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Trans2Quik.dll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28794" y="1857364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DDE </a:t>
            </a:r>
            <a:r>
              <a:rPr lang="ru-RU" dirty="0" smtClean="0"/>
              <a:t>сервер</a:t>
            </a:r>
            <a:endParaRPr lang="en-US" dirty="0"/>
          </a:p>
        </p:txBody>
      </p:sp>
      <p:pic>
        <p:nvPicPr>
          <p:cNvPr id="11268" name="Picture 4" descr="http://www.quik.ru/images/logo/logo-quik-120x6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28" y="1714496"/>
            <a:ext cx="1866900" cy="1285876"/>
          </a:xfrm>
          <a:prstGeom prst="rect">
            <a:avLst/>
          </a:prstGeom>
          <a:noFill/>
        </p:spPr>
      </p:pic>
      <p:sp>
        <p:nvSpPr>
          <p:cNvPr id="30" name="Right Arrow 29"/>
          <p:cNvSpPr/>
          <p:nvPr/>
        </p:nvSpPr>
        <p:spPr>
          <a:xfrm rot="21380714">
            <a:off x="3397866" y="2853810"/>
            <a:ext cx="3043456" cy="259339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277902">
            <a:off x="3233150" y="1760911"/>
            <a:ext cx="320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Сделки, инструменты, стаканы</a:t>
            </a:r>
            <a:endParaRPr lang="en-US" dirty="0"/>
          </a:p>
        </p:txBody>
      </p:sp>
      <p:sp>
        <p:nvSpPr>
          <p:cNvPr id="31" name="Left Arrow 30"/>
          <p:cNvSpPr/>
          <p:nvPr/>
        </p:nvSpPr>
        <p:spPr>
          <a:xfrm rot="275334">
            <a:off x="3286023" y="2086843"/>
            <a:ext cx="3085631" cy="218941"/>
          </a:xfrm>
          <a:prstGeom prst="leftArrow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 rot="21374842">
            <a:off x="3414936" y="2606857"/>
            <a:ext cx="293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Регистрация, отмена заявок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11560" y="908720"/>
            <a:ext cx="2928958" cy="9172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9758" y="1052736"/>
            <a:ext cx="1218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Робот</a:t>
            </a:r>
            <a:endParaRPr lang="en-US" sz="32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83568" y="2276872"/>
            <a:ext cx="2786082" cy="78581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Реализация </a:t>
            </a:r>
            <a:r>
              <a:rPr lang="en-US" dirty="0" smtClean="0"/>
              <a:t>ITrader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499992" y="404664"/>
            <a:ext cx="2786082" cy="28083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Торговая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система</a:t>
            </a:r>
          </a:p>
          <a:p>
            <a:pPr algn="ctr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Quik, SmartCOM, Plaza2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 т.д.)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Left-Right Arrow 9"/>
          <p:cNvSpPr/>
          <p:nvPr/>
        </p:nvSpPr>
        <p:spPr>
          <a:xfrm>
            <a:off x="3491880" y="2440312"/>
            <a:ext cx="100183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>
            <a:off x="1907704" y="1851664"/>
            <a:ext cx="216024" cy="42520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404664"/>
            <a:ext cx="3096344" cy="2808312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83930" y="332656"/>
            <a:ext cx="583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S#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1406" y="1071546"/>
            <a:ext cx="2928958" cy="264320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1271" y="1214422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SmartTrader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85786" y="1785926"/>
            <a:ext cx="1428760" cy="135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57224" y="2139727"/>
            <a:ext cx="1213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SmartCOM</a:t>
            </a:r>
          </a:p>
          <a:p>
            <a:pPr algn="ctr"/>
            <a:r>
              <a:rPr lang="ru-RU" dirty="0" smtClean="0"/>
              <a:t>прокси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214546" y="2571744"/>
            <a:ext cx="3114894" cy="259339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2214546" y="2138489"/>
            <a:ext cx="3143272" cy="218941"/>
          </a:xfrm>
          <a:prstGeom prst="leftArrow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43366" y="2702478"/>
            <a:ext cx="293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Регистрация, отмена заявок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61580" y="1857364"/>
            <a:ext cx="320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Сделки, инструменты, стаканы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357818" y="1071546"/>
            <a:ext cx="2928958" cy="264320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85895" y="2000240"/>
            <a:ext cx="2243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SmartCOM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43808" y="188640"/>
            <a:ext cx="2736304" cy="2736000"/>
          </a:xfrm>
          <a:prstGeom prst="ellipse">
            <a:avLst/>
          </a:prstGeom>
          <a:solidFill>
            <a:schemeClr val="tx2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07704" y="1556792"/>
            <a:ext cx="2736000" cy="2736000"/>
          </a:xfrm>
          <a:prstGeom prst="ellipse">
            <a:avLst/>
          </a:prstGeom>
          <a:solidFill>
            <a:schemeClr val="accent2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71600" y="188640"/>
            <a:ext cx="2736304" cy="2736304"/>
          </a:xfrm>
          <a:prstGeom prst="ellipse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Portfolio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59632" y="1412776"/>
            <a:ext cx="4536504" cy="2952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403648" y="2420888"/>
            <a:ext cx="2088232" cy="1728192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563888" y="2420888"/>
            <a:ext cx="2088232" cy="1728192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547664" y="3573016"/>
            <a:ext cx="864096" cy="432048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chemeClr val="tx1"/>
                </a:solidFill>
              </a:rPr>
              <a:t>тейк-профит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555776" y="3573016"/>
            <a:ext cx="792088" cy="432048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chemeClr val="tx1"/>
                </a:solidFill>
              </a:rPr>
              <a:t>стоп-лосс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79712" y="3068960"/>
            <a:ext cx="936104" cy="432048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chemeClr val="tx1"/>
                </a:solidFill>
              </a:rPr>
              <a:t>котирование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41447" y="2492896"/>
            <a:ext cx="104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Арбитаж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63888" y="2492896"/>
            <a:ext cx="2125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          Парное</a:t>
            </a:r>
          </a:p>
          <a:p>
            <a:r>
              <a:rPr lang="ru-RU" dirty="0" smtClean="0"/>
              <a:t>программирование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27784" y="1628800"/>
            <a:ext cx="194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482600" dist="25400" dir="5400000" algn="ctr" rotWithShape="0">
                    <a:srgbClr val="000000">
                      <a:alpha val="93000"/>
                    </a:srgbClr>
                  </a:outerShdw>
                </a:effectLst>
              </a:rPr>
              <a:t>Корневая </a:t>
            </a:r>
            <a:r>
              <a:rPr lang="en-US" dirty="0" smtClean="0">
                <a:solidFill>
                  <a:schemeClr val="bg1"/>
                </a:solidFill>
                <a:effectLst>
                  <a:outerShdw blurRad="482600" dist="25400" dir="5400000" algn="ctr" rotWithShape="0">
                    <a:srgbClr val="000000">
                      <a:alpha val="93000"/>
                    </a:srgbClr>
                  </a:outerShdw>
                </a:effectLst>
              </a:rPr>
              <a:t>Strategy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707904" y="3356992"/>
            <a:ext cx="1800200" cy="648072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chemeClr val="tx1"/>
                </a:solidFill>
              </a:rPr>
              <a:t>условия-действия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23728" y="2780928"/>
            <a:ext cx="6703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00" dirty="0" smtClean="0"/>
              <a:t>(стратегия 1)</a:t>
            </a:r>
            <a:endParaRPr lang="en-US" sz="700" dirty="0"/>
          </a:p>
        </p:txBody>
      </p:sp>
      <p:sp>
        <p:nvSpPr>
          <p:cNvPr id="19" name="TextBox 18"/>
          <p:cNvSpPr txBox="1"/>
          <p:nvPr/>
        </p:nvSpPr>
        <p:spPr>
          <a:xfrm>
            <a:off x="4261664" y="3068960"/>
            <a:ext cx="6703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00" dirty="0" smtClean="0"/>
              <a:t>(стратегия 2)</a:t>
            </a:r>
            <a:endParaRPr lang="en-US" sz="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11561" y="908720"/>
            <a:ext cx="3888432" cy="9172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052736"/>
            <a:ext cx="3598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Получение данных</a:t>
            </a:r>
            <a:endParaRPr lang="en-US" sz="32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6948264" y="658704"/>
            <a:ext cx="1944216" cy="43544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Торговая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система</a:t>
            </a:r>
          </a:p>
          <a:p>
            <a:pPr algn="ctr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Quik, SmartCOM, Plaza2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 т.д.)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3528" y="404664"/>
            <a:ext cx="6480720" cy="4824536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15616" y="332656"/>
            <a:ext cx="2939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Стратегия на </a:t>
            </a:r>
            <a:r>
              <a:rPr lang="en-US" sz="3200" b="1" dirty="0" smtClean="0"/>
              <a:t>S#</a:t>
            </a:r>
            <a:endParaRPr lang="en-US" sz="32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11560" y="2367690"/>
            <a:ext cx="3888433" cy="9172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63688" y="2492896"/>
            <a:ext cx="1479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Анализ</a:t>
            </a:r>
            <a:endParaRPr lang="en-US" sz="32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539552" y="3807850"/>
            <a:ext cx="3960441" cy="9172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3568" y="3933056"/>
            <a:ext cx="3702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Регистрация заявок</a:t>
            </a:r>
            <a:endParaRPr lang="en-US" sz="3200" b="1" dirty="0"/>
          </a:p>
        </p:txBody>
      </p:sp>
      <p:sp>
        <p:nvSpPr>
          <p:cNvPr id="16" name="Down Arrow 15"/>
          <p:cNvSpPr/>
          <p:nvPr/>
        </p:nvSpPr>
        <p:spPr>
          <a:xfrm>
            <a:off x="2339752" y="1851999"/>
            <a:ext cx="288032" cy="496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Down Arrow 16"/>
          <p:cNvSpPr/>
          <p:nvPr/>
        </p:nvSpPr>
        <p:spPr>
          <a:xfrm>
            <a:off x="2339752" y="3292159"/>
            <a:ext cx="288032" cy="496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ight Arrow 17"/>
          <p:cNvSpPr/>
          <p:nvPr/>
        </p:nvSpPr>
        <p:spPr>
          <a:xfrm>
            <a:off x="4499993" y="4077072"/>
            <a:ext cx="2448271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ight Arrow 18"/>
          <p:cNvSpPr/>
          <p:nvPr/>
        </p:nvSpPr>
        <p:spPr>
          <a:xfrm rot="10800000">
            <a:off x="4499991" y="1187347"/>
            <a:ext cx="24482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ounded Rectangle 5"/>
          <p:cNvSpPr/>
          <p:nvPr/>
        </p:nvSpPr>
        <p:spPr>
          <a:xfrm>
            <a:off x="4932040" y="658704"/>
            <a:ext cx="1584176" cy="435447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ITrader</a:t>
            </a:r>
            <a:endParaRPr lang="en-US" sz="2200" dirty="0"/>
          </a:p>
        </p:txBody>
      </p:sp>
      <p:sp>
        <p:nvSpPr>
          <p:cNvPr id="21" name="Chevron 20"/>
          <p:cNvSpPr/>
          <p:nvPr/>
        </p:nvSpPr>
        <p:spPr>
          <a:xfrm>
            <a:off x="5481812" y="4014776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5004048" y="4014776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6012160" y="4014776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 rot="10800000">
            <a:off x="5453453" y="1132706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 rot="10800000">
            <a:off x="4975689" y="1132706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Chevron 25"/>
          <p:cNvSpPr/>
          <p:nvPr/>
        </p:nvSpPr>
        <p:spPr>
          <a:xfrm rot="10800000">
            <a:off x="5983801" y="1132706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3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47664" y="126388"/>
            <a:ext cx="5967584" cy="45987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23928" y="351631"/>
            <a:ext cx="943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Гидра</a:t>
            </a:r>
            <a:endParaRPr lang="ru-RU" sz="2400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6972" y="836712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Источники</a:t>
            </a:r>
            <a:endParaRPr lang="ru-RU" i="1" dirty="0"/>
          </a:p>
        </p:txBody>
      </p:sp>
      <p:sp>
        <p:nvSpPr>
          <p:cNvPr id="42" name="Rounded Rectangle 41"/>
          <p:cNvSpPr/>
          <p:nvPr/>
        </p:nvSpPr>
        <p:spPr>
          <a:xfrm>
            <a:off x="2699792" y="6093296"/>
            <a:ext cx="3456384" cy="9844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Хранилище (БД, файлы и т.д.)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 rot="5400000">
            <a:off x="3789220" y="5221421"/>
            <a:ext cx="135259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ounded Rectangle 47"/>
          <p:cNvSpPr/>
          <p:nvPr/>
        </p:nvSpPr>
        <p:spPr>
          <a:xfrm>
            <a:off x="2699792" y="4869160"/>
            <a:ext cx="3456384" cy="93610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50" name="Chevron 49"/>
          <p:cNvSpPr/>
          <p:nvPr/>
        </p:nvSpPr>
        <p:spPr>
          <a:xfrm rot="5400000">
            <a:off x="4223201" y="4878828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1" name="Chevron 50"/>
          <p:cNvSpPr/>
          <p:nvPr/>
        </p:nvSpPr>
        <p:spPr>
          <a:xfrm rot="5400000">
            <a:off x="4231384" y="5291452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67992" y="5086345"/>
            <a:ext cx="10719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</a:rPr>
              <a:t>Storage</a:t>
            </a:r>
            <a:endParaRPr lang="ru-RU" sz="2200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781877" y="5086345"/>
            <a:ext cx="5822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</a:rPr>
              <a:t>API</a:t>
            </a:r>
            <a:endParaRPr lang="ru-RU" sz="2200" b="1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766917" y="1394239"/>
            <a:ext cx="2580501" cy="30871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375" y="3108117"/>
            <a:ext cx="950505" cy="41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072652" y="1625317"/>
            <a:ext cx="185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</a:t>
            </a:r>
            <a:r>
              <a:rPr lang="ru-RU" dirty="0" smtClean="0"/>
              <a:t>делки (история)</a:t>
            </a:r>
            <a:endParaRPr lang="ru-RU" dirty="0"/>
          </a:p>
        </p:txBody>
      </p:sp>
      <p:pic>
        <p:nvPicPr>
          <p:cNvPr id="1026" name="Picture 2" descr="http://www.ux.ua/images/ux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684" y="3623691"/>
            <a:ext cx="194310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ounded Rectangle 48"/>
          <p:cNvSpPr/>
          <p:nvPr/>
        </p:nvSpPr>
        <p:spPr>
          <a:xfrm>
            <a:off x="4655795" y="1412776"/>
            <a:ext cx="2580501" cy="30871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TextBox 53"/>
          <p:cNvSpPr txBox="1"/>
          <p:nvPr/>
        </p:nvSpPr>
        <p:spPr>
          <a:xfrm>
            <a:off x="4952972" y="1628800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стаканы (</a:t>
            </a:r>
            <a:r>
              <a:rPr lang="en-US" dirty="0" smtClean="0"/>
              <a:t>real time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39" name="Picture 4" descr="http://www.quik.ru/images/logo/logo-quik-120x6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1705942"/>
            <a:ext cx="1665264" cy="1146994"/>
          </a:xfrm>
          <a:prstGeom prst="rect">
            <a:avLst/>
          </a:prstGeom>
          <a:noFill/>
        </p:spPr>
      </p:pic>
      <p:sp>
        <p:nvSpPr>
          <p:cNvPr id="41" name="TextBox 40"/>
          <p:cNvSpPr txBox="1"/>
          <p:nvPr/>
        </p:nvSpPr>
        <p:spPr>
          <a:xfrm>
            <a:off x="5220072" y="2780928"/>
            <a:ext cx="14437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SmartCOM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596" y="1916832"/>
            <a:ext cx="12573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04" y="3619853"/>
            <a:ext cx="555132" cy="241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5724128" y="3502169"/>
            <a:ext cx="9141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Plaza2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045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98575" y="1556792"/>
            <a:ext cx="2232248" cy="3600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PlazaTrader</a:t>
            </a:r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r>
              <a:rPr lang="ru-RU" dirty="0">
                <a:solidFill>
                  <a:schemeClr val="tx1"/>
                </a:solidFill>
              </a:rPr>
              <a:t>З</a:t>
            </a:r>
            <a:r>
              <a:rPr lang="ru-RU" dirty="0" smtClean="0">
                <a:solidFill>
                  <a:schemeClr val="tx1"/>
                </a:solidFill>
              </a:rPr>
              <a:t>адержка менее 2-3 мкс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444208" y="1525837"/>
            <a:ext cx="2592288" cy="3631355"/>
          </a:xfrm>
          <a:prstGeom prst="roundRect">
            <a:avLst/>
          </a:prstGeom>
          <a:gradFill>
            <a:gsLst>
              <a:gs pos="98000">
                <a:srgbClr val="DDEBCF"/>
              </a:gs>
              <a:gs pos="41000">
                <a:srgbClr val="9CB86E">
                  <a:lumMod val="96000"/>
                  <a:lumOff val="4000"/>
                  <a:alpha val="78000"/>
                </a:srgbClr>
              </a:gs>
              <a:gs pos="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Plaza</a:t>
            </a:r>
            <a:r>
              <a:rPr lang="ru-RU" dirty="0" smtClean="0">
                <a:solidFill>
                  <a:schemeClr val="tx1"/>
                </a:solidFill>
              </a:rPr>
              <a:t> 2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шлюз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32/</a:t>
            </a:r>
            <a:r>
              <a:rPr lang="ru-RU" dirty="0" smtClean="0">
                <a:solidFill>
                  <a:schemeClr val="tx1"/>
                </a:solidFill>
              </a:rPr>
              <a:t>64 бита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 rot="5400000">
            <a:off x="5010760" y="845309"/>
            <a:ext cx="432048" cy="2143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dirty="0"/>
              <a:t>л</a:t>
            </a:r>
            <a:r>
              <a:rPr lang="ru-RU" dirty="0" smtClean="0"/>
              <a:t>ог заявок</a:t>
            </a:r>
            <a:endParaRPr lang="ru-RU" dirty="0"/>
          </a:p>
        </p:txBody>
      </p:sp>
      <p:sp>
        <p:nvSpPr>
          <p:cNvPr id="17" name="Rounded Rectangle 16"/>
          <p:cNvSpPr/>
          <p:nvPr/>
        </p:nvSpPr>
        <p:spPr>
          <a:xfrm>
            <a:off x="-1295405" y="188640"/>
            <a:ext cx="2411021" cy="6192688"/>
          </a:xfrm>
          <a:prstGeom prst="roundRect">
            <a:avLst>
              <a:gd name="adj" fmla="val 15197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ru-RU" sz="3600" dirty="0" smtClean="0">
                <a:solidFill>
                  <a:schemeClr val="tx1"/>
                </a:solidFill>
              </a:rPr>
              <a:t>Торговый</a:t>
            </a:r>
          </a:p>
          <a:p>
            <a:r>
              <a:rPr lang="ru-RU" sz="3600" dirty="0" smtClean="0">
                <a:solidFill>
                  <a:schemeClr val="tx1"/>
                </a:solidFill>
              </a:rPr>
              <a:t>   робот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798575" y="188640"/>
            <a:ext cx="2232248" cy="67902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Эмулятор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Up-Down Arrow 20"/>
          <p:cNvSpPr/>
          <p:nvPr/>
        </p:nvSpPr>
        <p:spPr>
          <a:xfrm>
            <a:off x="2699792" y="908720"/>
            <a:ext cx="360041" cy="59487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Up-Down Arrow 22"/>
          <p:cNvSpPr/>
          <p:nvPr/>
        </p:nvSpPr>
        <p:spPr>
          <a:xfrm rot="5400000">
            <a:off x="1286230" y="287246"/>
            <a:ext cx="360041" cy="59487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ounded Rectangle 23"/>
          <p:cNvSpPr/>
          <p:nvPr/>
        </p:nvSpPr>
        <p:spPr>
          <a:xfrm>
            <a:off x="1798575" y="5598532"/>
            <a:ext cx="2232248" cy="67902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Тестирование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lowchart: Magnetic Disk 25"/>
          <p:cNvSpPr/>
          <p:nvPr/>
        </p:nvSpPr>
        <p:spPr>
          <a:xfrm>
            <a:off x="5580112" y="5733256"/>
            <a:ext cx="2485615" cy="1440160"/>
          </a:xfrm>
          <a:prstGeom prst="flowChartMagneticDisk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Исторические данные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23880" y="1115452"/>
            <a:ext cx="165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отоки данных</a:t>
            </a:r>
            <a:endParaRPr lang="ru-RU" dirty="0"/>
          </a:p>
        </p:txBody>
      </p:sp>
      <p:sp>
        <p:nvSpPr>
          <p:cNvPr id="32" name="Up-Down Arrow 31"/>
          <p:cNvSpPr/>
          <p:nvPr/>
        </p:nvSpPr>
        <p:spPr>
          <a:xfrm rot="5400000">
            <a:off x="1286230" y="5615838"/>
            <a:ext cx="360041" cy="59487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Up-Down Arrow 32"/>
          <p:cNvSpPr/>
          <p:nvPr/>
        </p:nvSpPr>
        <p:spPr>
          <a:xfrm rot="5400000">
            <a:off x="1286230" y="3095560"/>
            <a:ext cx="360041" cy="59487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Down Arrow 33"/>
          <p:cNvSpPr/>
          <p:nvPr/>
        </p:nvSpPr>
        <p:spPr>
          <a:xfrm rot="5400000">
            <a:off x="5010760" y="1349365"/>
            <a:ext cx="432048" cy="2143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dirty="0" smtClean="0"/>
              <a:t>сделки</a:t>
            </a:r>
            <a:endParaRPr lang="ru-RU" dirty="0"/>
          </a:p>
        </p:txBody>
      </p:sp>
      <p:sp>
        <p:nvSpPr>
          <p:cNvPr id="35" name="Rounded Rectangle 34"/>
          <p:cNvSpPr/>
          <p:nvPr/>
        </p:nvSpPr>
        <p:spPr>
          <a:xfrm>
            <a:off x="4138067" y="1556792"/>
            <a:ext cx="2234133" cy="2232248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Down Arrow 35"/>
          <p:cNvSpPr/>
          <p:nvPr/>
        </p:nvSpPr>
        <p:spPr>
          <a:xfrm rot="5400000">
            <a:off x="4993566" y="1853421"/>
            <a:ext cx="432048" cy="2143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dirty="0" smtClean="0"/>
              <a:t>стаканы</a:t>
            </a:r>
            <a:endParaRPr lang="ru-RU" dirty="0"/>
          </a:p>
        </p:txBody>
      </p:sp>
      <p:sp>
        <p:nvSpPr>
          <p:cNvPr id="37" name="Down Arrow 36"/>
          <p:cNvSpPr/>
          <p:nvPr/>
        </p:nvSpPr>
        <p:spPr>
          <a:xfrm rot="5400000">
            <a:off x="4993566" y="2357477"/>
            <a:ext cx="432048" cy="2143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dirty="0" smtClean="0"/>
              <a:t>все остальное</a:t>
            </a:r>
            <a:endParaRPr lang="ru-RU" dirty="0"/>
          </a:p>
        </p:txBody>
      </p:sp>
      <p:sp>
        <p:nvSpPr>
          <p:cNvPr id="38" name="Down Arrow 37"/>
          <p:cNvSpPr/>
          <p:nvPr/>
        </p:nvSpPr>
        <p:spPr>
          <a:xfrm rot="16200000">
            <a:off x="5067459" y="3149566"/>
            <a:ext cx="432048" cy="2143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ru-RU" dirty="0" smtClean="0"/>
              <a:t>транзакции</a:t>
            </a:r>
            <a:endParaRPr lang="ru-RU" dirty="0"/>
          </a:p>
        </p:txBody>
      </p:sp>
      <p:sp>
        <p:nvSpPr>
          <p:cNvPr id="39" name="Rounded Rectangle 38"/>
          <p:cNvSpPr/>
          <p:nvPr/>
        </p:nvSpPr>
        <p:spPr>
          <a:xfrm>
            <a:off x="4139952" y="3933056"/>
            <a:ext cx="2234133" cy="1224136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244245" y="5229200"/>
            <a:ext cx="205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отоки транзакций</a:t>
            </a:r>
            <a:endParaRPr lang="ru-RU" dirty="0"/>
          </a:p>
        </p:txBody>
      </p:sp>
      <p:sp>
        <p:nvSpPr>
          <p:cNvPr id="41" name="Down Arrow 40"/>
          <p:cNvSpPr/>
          <p:nvPr/>
        </p:nvSpPr>
        <p:spPr>
          <a:xfrm rot="16200000">
            <a:off x="5067459" y="3725629"/>
            <a:ext cx="432048" cy="2143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ru-RU" dirty="0" smtClean="0"/>
              <a:t>транзакции</a:t>
            </a:r>
            <a:endParaRPr lang="ru-RU" dirty="0"/>
          </a:p>
        </p:txBody>
      </p:sp>
      <p:sp>
        <p:nvSpPr>
          <p:cNvPr id="42" name="Right Arrow 41"/>
          <p:cNvSpPr/>
          <p:nvPr/>
        </p:nvSpPr>
        <p:spPr>
          <a:xfrm rot="11512015">
            <a:off x="4089686" y="6020424"/>
            <a:ext cx="142967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30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566</TotalTime>
  <Words>138</Words>
  <Application>Microsoft Office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mika</dc:creator>
  <cp:lastModifiedBy>mika</cp:lastModifiedBy>
  <cp:revision>42</cp:revision>
  <dcterms:created xsi:type="dcterms:W3CDTF">2010-01-06T19:02:46Z</dcterms:created>
  <dcterms:modified xsi:type="dcterms:W3CDTF">2012-03-11T14:48:16Z</dcterms:modified>
</cp:coreProperties>
</file>