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DF40DA-9E29-4C46-B118-D26C3E97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A0AB0D-5535-4FDE-B62A-90BFFB3EC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114FD-D6AB-47E5-9BDA-1C549D97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977F6-96D0-4E00-AA5A-775ACE38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E8704B-A3CF-4A4E-8118-2F6336A0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B9ACB-E6EA-4E61-BC7F-473AC2C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8D0D2B-F5C5-4963-A18C-321FD6A1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DC1EA-8F3D-4327-B0BC-9CCA480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EE0CC-6575-4A35-B828-765F9DC5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540D2C-AC2D-4EAE-BB7F-84D12D7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BFF2C0-BD52-4F3F-83E6-F2461EB14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56D85D-B451-4C68-8815-F02C1423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73A56A-8E12-4011-AE87-C116FD74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35804E-0C42-4E79-813D-66957AEB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6F5A4A-726A-42EC-B65F-6F468B2D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CDBF2-0D50-4347-95F6-471D20D1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7654E-A561-40AE-94D9-A414717F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FF9726-07FA-4E91-8BAB-7B7A6E6C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D32B5A-D2EB-41B8-B35F-89AF1D33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ED6B75-CE63-4692-91C5-7184773B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9082-CE28-455D-A410-5C69F90F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37AB34-309B-44FA-8DBB-981BF032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CA7A3A-9491-4BF2-A628-4B4D6C73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A89FF3-1835-4B4D-8D13-0F92CB95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2373BA-8DE1-4047-9FFC-03FAEADE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CCB9C-0A72-4EDB-8948-3E1A1C3D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02AD7E-11D5-4086-92A6-6B4DEE020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AA6411-F6E2-465F-BD97-EE825780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8E9FE8-5502-4AB2-85E5-511B8C89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191D94-552C-4005-B7A0-5E246080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38D169-A229-4689-AA81-7AE5B8E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5312E-2C78-4384-896A-725BE846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2AD5F0-59BD-451F-AB7A-060C5950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3FA9E2-D70E-4CAB-9777-2AC6FC84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A9FDB4-B6E6-4A3A-9549-B9DEB21B0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D2D2B8-876E-465E-BE80-28F0122B0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41370F-958E-457E-9530-B4C6D1F1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EF8D80-BD3C-4E9E-9002-01933395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C1DAD5-FAF5-4C59-A651-2A8A6584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80B0A-7F73-4219-A14B-5C08B667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98690E-5096-4D6F-8547-BF6F5F5D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2A647E-6229-4B79-B61C-17304D36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CA95DB-9C1B-4FB4-8524-CA7F1CF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37FD57-B86F-44D3-AF1F-FD86DE45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D45A9B-D60A-4D31-8C03-C9788D2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267219-8414-43E0-A63F-EB96D7D3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E2A1E-4FEF-481F-A5FB-B3741344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7C874A-8012-45DE-BD68-A32655D4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90142B-0B0A-4B0F-9AC0-3FF74CE66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ECD372-8BFC-47E0-A3F1-E03F73A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718582-E9EC-40F5-81AA-D3D0A244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6CC569-09D7-44A9-926E-799750ED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5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16B9E-E486-469F-BD6D-68309FFD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B37B62-17D2-4000-B995-B16F225F5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8FF49B-D864-4C81-B606-6C1523E9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BEC50C-D2F4-4985-ADDB-01BA9BB6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C2F46A-E84E-46BF-91B8-67AA34E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A19E46-50D5-449A-945A-D081F980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6F7A51-2C37-4D5D-B25E-1C83EACB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B9D514-8953-423B-BD68-FB8551BC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D28ED6-2CC4-48E8-9587-663021DE2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87B2-2AFA-430A-8069-37C722154A5B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08198C-E04F-40D6-8B30-F5F4A811D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ED065C-3384-4C5B-BBCF-3F3981C48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xmlns="" id="{C0082807-6E35-4C61-B427-CEAEE8449B76}"/>
              </a:ext>
            </a:extLst>
          </p:cNvPr>
          <p:cNvSpPr/>
          <p:nvPr/>
        </p:nvSpPr>
        <p:spPr>
          <a:xfrm>
            <a:off x="3757353" y="1230284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xmlns="" id="{B3144BE2-70CD-4B99-AB2A-5AD3BDB58E21}"/>
              </a:ext>
            </a:extLst>
          </p:cNvPr>
          <p:cNvSpPr/>
          <p:nvPr/>
        </p:nvSpPr>
        <p:spPr>
          <a:xfrm>
            <a:off x="7564582" y="2427316"/>
            <a:ext cx="2011680" cy="19618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xmlns="" id="{C0082807-6E35-4C61-B427-CEAEE8449B76}"/>
              </a:ext>
            </a:extLst>
          </p:cNvPr>
          <p:cNvSpPr/>
          <p:nvPr/>
        </p:nvSpPr>
        <p:spPr>
          <a:xfrm>
            <a:off x="3757353" y="1230284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xmlns="" id="{B3144BE2-70CD-4B99-AB2A-5AD3BDB58E21}"/>
              </a:ext>
            </a:extLst>
          </p:cNvPr>
          <p:cNvSpPr/>
          <p:nvPr/>
        </p:nvSpPr>
        <p:spPr>
          <a:xfrm>
            <a:off x="7564582" y="2427316"/>
            <a:ext cx="2011680" cy="1961804"/>
          </a:xfrm>
          <a:prstGeom prst="triangle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Fong Jie Wen</dc:creator>
  <cp:lastModifiedBy>alex</cp:lastModifiedBy>
  <cp:revision>3</cp:revision>
  <dcterms:created xsi:type="dcterms:W3CDTF">2018-04-01T08:48:42Z</dcterms:created>
  <dcterms:modified xsi:type="dcterms:W3CDTF">2018-04-01T13:17:01Z</dcterms:modified>
</cp:coreProperties>
</file>