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87" r:id="rId5"/>
    <p:sldId id="256" r:id="rId6"/>
    <p:sldId id="311" r:id="rId7"/>
    <p:sldId id="294" r:id="rId8"/>
    <p:sldId id="312" r:id="rId9"/>
    <p:sldId id="31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Artistic Effects" id="{A3A2B0AB-762C-4281-AA7B-EF7E134E0DC4}">
          <p14:sldIdLst>
            <p14:sldId id="311"/>
            <p14:sldId id="294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0" autoAdjust="0"/>
    <p:restoredTop sz="79688" autoAdjust="0"/>
  </p:normalViewPr>
  <p:slideViewPr>
    <p:cSldViewPr>
      <p:cViewPr varScale="1">
        <p:scale>
          <a:sx n="79" d="100"/>
          <a:sy n="79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ArtisticEffects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arrow.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E29A09D-51C3-4A59-A3F7-3FFB061A2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A9FA026-AC61-47F9-89A9-A411F9AF0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AECA02F7-4DF0-497B-8866-58B707D4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1D0125-836D-42C9-B28B-D0B346D8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96</Words>
  <Application>Microsoft Office PowerPoint</Application>
  <PresentationFormat>On-screen Show (4:3)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ArtisticEffects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160</cp:revision>
  <dcterms:created xsi:type="dcterms:W3CDTF">2014-01-22T00:01:33Z</dcterms:created>
  <dcterms:modified xsi:type="dcterms:W3CDTF">2018-02-07T13:12:41Z</dcterms:modified>
</cp:coreProperties>
</file>