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21" d="100"/>
          <a:sy n="21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6C04-EB19-42DC-A71A-2EA3A859795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202267" y="1591733"/>
            <a:ext cx="2963333" cy="287866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stination"/>
          <p:cNvSpPr/>
          <p:nvPr/>
        </p:nvSpPr>
        <p:spPr>
          <a:xfrm>
            <a:off x="6248400" y="1574800"/>
            <a:ext cx="2319867" cy="2438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267" y="1591733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248400" y="1574800"/>
            <a:ext cx="2319867" cy="2438400"/>
          </a:xfrm>
          <a:prstGeom prst="triangle">
            <a:avLst/>
          </a:prstGeom>
          <a:effectLst>
            <a:glow rad="228600">
              <a:srgbClr val="68D321">
                <a:lumMod val="100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2</cp:revision>
  <dcterms:created xsi:type="dcterms:W3CDTF">2018-04-02T08:30:04Z</dcterms:created>
  <dcterms:modified xsi:type="dcterms:W3CDTF">2018-04-02T08:39:54Z</dcterms:modified>
</cp:coreProperties>
</file>