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12"/>
  </p:notesMasterIdLst>
  <p:sldIdLst>
    <p:sldId id="287" r:id="rId5"/>
    <p:sldId id="256" r:id="rId6"/>
    <p:sldId id="311" r:id="rId7"/>
    <p:sldId id="294" r:id="rId8"/>
    <p:sldId id="312" r:id="rId9"/>
    <p:sldId id="314" r:id="rId10"/>
    <p:sldId id="31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  <p14:sldId id="256"/>
          </p14:sldIdLst>
        </p14:section>
        <p14:section name="Artistic Effects" id="{A3A2B0AB-762C-4281-AA7B-EF7E134E0DC4}">
          <p14:sldIdLst>
            <p14:sldId id="311"/>
            <p14:sldId id="294"/>
            <p14:sldId id="312"/>
            <p14:sldId id="314"/>
            <p14:sldId id="31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0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60" autoAdjust="0"/>
    <p:restoredTop sz="79688" autoAdjust="0"/>
  </p:normalViewPr>
  <p:slideViewPr>
    <p:cSldViewPr>
      <p:cViewPr varScale="1">
        <p:scale>
          <a:sx n="77" d="100"/>
          <a:sy n="77" d="100"/>
        </p:scale>
        <p:origin x="106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E32005-3A63-48D2-8C73-BF5F95786EBD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7C38A-472B-4221-8E00-509E1DA86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69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Shapes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17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Shapes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62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Shapes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04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Shapes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26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ularGradientShape"/>
          <p:cNvSpPr/>
          <p:nvPr userDrawn="1"/>
        </p:nvSpPr>
        <p:spPr>
          <a:xfrm>
            <a:off x="2135777" y="198555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FFFF00"/>
              </a:gs>
              <a:gs pos="20000">
                <a:srgbClr val="C00000"/>
              </a:gs>
              <a:gs pos="80000">
                <a:srgbClr val="00B050"/>
              </a:gs>
              <a:gs pos="60000">
                <a:srgbClr val="C00000"/>
              </a:gs>
              <a:gs pos="100000">
                <a:srgbClr val="00B0F0"/>
              </a:gs>
            </a:gsLst>
            <a:path path="rect">
              <a:fillToRect l="100000" t="100000"/>
            </a:path>
            <a:tileRect r="-100000" b="-100000"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DiagonalGradientShape"/>
          <p:cNvSpPr/>
          <p:nvPr userDrawn="1"/>
        </p:nvSpPr>
        <p:spPr>
          <a:xfrm>
            <a:off x="2133600" y="309154"/>
            <a:ext cx="1371600" cy="1371600"/>
          </a:xfrm>
          <a:prstGeom prst="rect">
            <a:avLst/>
          </a:prstGeom>
          <a:gradFill flip="none" rotWithShape="1">
            <a:gsLst>
              <a:gs pos="23000">
                <a:srgbClr val="00B050"/>
              </a:gs>
              <a:gs pos="65000">
                <a:srgbClr val="00B0F0"/>
              </a:gs>
              <a:gs pos="100000">
                <a:srgbClr val="FFC000"/>
              </a:gs>
            </a:gsLst>
            <a:lin ang="8100000" scaled="0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5299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8467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48147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3116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9234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10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7587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6094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2668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5014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01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96B32-6A70-48EC-8939-9D142D9557CD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88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5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4.wdp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microsoft.com/office/2007/relationships/hdphoto" Target="../media/hdphoto5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4.wdp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>
                <a:solidFill>
                  <a:srgbClr val="0070C0"/>
                </a:solidFill>
              </a:rPr>
              <a:t>DO NOT SAVE </a:t>
            </a:r>
            <a:r>
              <a:rPr lang="en-US" dirty="0">
                <a:solidFill>
                  <a:srgbClr val="0070C0"/>
                </a:solidFill>
              </a:rPr>
              <a:t>these slides after testing. Keep this file in its original form.</a:t>
            </a: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your result is different from the expected output, 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/>
              <a:t>Sync Lab</a:t>
            </a:r>
            <a:endParaRPr lang="en-SG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Sync:: </a:t>
            </a:r>
            <a:r>
              <a:rPr lang="en-US" dirty="0" err="1"/>
              <a:t>ArtisticEffects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Additional instructions:</a:t>
            </a:r>
          </a:p>
          <a:p>
            <a:pPr marL="285750" indent="-285750"/>
            <a:r>
              <a:rPr lang="en-US" dirty="0"/>
              <a:t>Select the arrow.</a:t>
            </a:r>
          </a:p>
          <a:p>
            <a:pPr marL="285750" indent="-285750"/>
            <a:r>
              <a:rPr lang="en-US" dirty="0"/>
              <a:t>Click </a:t>
            </a:r>
            <a:r>
              <a:rPr lang="en-US" b="1" dirty="0" err="1"/>
              <a:t>SyncLab</a:t>
            </a:r>
            <a:r>
              <a:rPr lang="en-US" dirty="0"/>
              <a:t> Ribbon button.</a:t>
            </a:r>
          </a:p>
          <a:p>
            <a:pPr marL="285750" indent="-285750"/>
            <a:r>
              <a:rPr lang="en-US" dirty="0"/>
              <a:t>Click </a:t>
            </a:r>
            <a:r>
              <a:rPr lang="en-US" b="1" dirty="0"/>
              <a:t>Copy</a:t>
            </a:r>
            <a:r>
              <a:rPr lang="en-US" dirty="0"/>
              <a:t> to copy the format and select the formats to copy</a:t>
            </a:r>
          </a:p>
          <a:p>
            <a:pPr marL="285750" indent="-285750"/>
            <a:r>
              <a:rPr lang="en-US" dirty="0"/>
              <a:t>Select the </a:t>
            </a:r>
            <a:r>
              <a:rPr lang="en-US" b="1" dirty="0"/>
              <a:t>Shapes</a:t>
            </a:r>
            <a:r>
              <a:rPr lang="en-US" dirty="0"/>
              <a:t> to sync the format</a:t>
            </a:r>
          </a:p>
          <a:p>
            <a:pPr marL="285750" indent="-285750"/>
            <a:r>
              <a:rPr lang="en-US" dirty="0"/>
              <a:t>Click </a:t>
            </a:r>
            <a:r>
              <a:rPr lang="en-US" b="1" dirty="0"/>
              <a:t>Paste</a:t>
            </a:r>
            <a:r>
              <a:rPr lang="en-US" dirty="0"/>
              <a:t> to sync the format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831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4572000"/>
            <a:ext cx="1853345" cy="124369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914400"/>
            <a:ext cx="2158171" cy="2213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9035B3A-B2AF-4ADC-AF11-DA56042431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20010"/>
            <a:ext cx="2261812" cy="3273836"/>
          </a:xfrm>
          <a:prstGeom prst="rect">
            <a:avLst/>
          </a:prstGeom>
          <a:solidFill>
            <a:scrgbClr r="0" g="0" b="0">
              <a:alpha val="0"/>
            </a:scrgbClr>
          </a:solidFill>
          <a:ln/>
        </p:spPr>
      </p:pic>
    </p:spTree>
    <p:extLst>
      <p:ext uri="{BB962C8B-B14F-4D97-AF65-F5344CB8AC3E}">
        <p14:creationId xmlns:p14="http://schemas.microsoft.com/office/powerpoint/2010/main" val="3658852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914400"/>
            <a:ext cx="2158171" cy="2213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9">
            <a:extLst>
              <a:ext uri="{FF2B5EF4-FFF2-40B4-BE49-F238E27FC236}">
                <a16:creationId xmlns:a16="http://schemas.microsoft.com/office/drawing/2014/main" id="{5E29A09D-51C3-4A59-A3F7-3FFB061A2C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4572000"/>
            <a:ext cx="1853345" cy="1243692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6A9FA026-AC61-47F9-89A9-A411F9AF03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20010"/>
            <a:ext cx="2261812" cy="327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83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4572000"/>
            <a:ext cx="1853345" cy="124369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914400"/>
            <a:ext cx="2158171" cy="22130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9035B3A-B2AF-4ADC-AF11-DA56042431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lasticWrap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20010"/>
            <a:ext cx="2261812" cy="327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2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4572000"/>
            <a:ext cx="1853345" cy="1243692"/>
          </a:xfrm>
          <a:prstGeom prst="rect">
            <a:avLst/>
          </a:prstGeom>
        </p:spPr>
      </p:pic>
      <p:pic>
        <p:nvPicPr>
          <p:cNvPr id="5" name="Picture 10">
            <a:extLst>
              <a:ext uri="{FF2B5EF4-FFF2-40B4-BE49-F238E27FC236}">
                <a16:creationId xmlns:a16="http://schemas.microsoft.com/office/drawing/2014/main" id="{AECA02F7-4DF0-497B-8866-58B707D41D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lasticWrap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914400"/>
            <a:ext cx="2158171" cy="2213040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D1D0125-836D-42C9-B28B-D0B346D8D9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lasticWrap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20010"/>
            <a:ext cx="2261812" cy="327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93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ync Labs - Do not edi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</TotalTime>
  <Words>99</Words>
  <Application>Microsoft Office PowerPoint</Application>
  <PresentationFormat>On-screen Show (4:3)</PresentationFormat>
  <Paragraphs>20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Main feature</vt:lpstr>
      <vt:lpstr>Sub feature</vt:lpstr>
      <vt:lpstr>Sync Labs - Do not edit</vt:lpstr>
      <vt:lpstr>PowerPointLabs Test Cases</vt:lpstr>
      <vt:lpstr>Sync Lab</vt:lpstr>
      <vt:lpstr>Sync:: ArtisticEffects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Alex Fong Jie Wen</cp:lastModifiedBy>
  <cp:revision>165</cp:revision>
  <dcterms:created xsi:type="dcterms:W3CDTF">2014-01-22T00:01:33Z</dcterms:created>
  <dcterms:modified xsi:type="dcterms:W3CDTF">2018-04-10T07:00:03Z</dcterms:modified>
</cp:coreProperties>
</file>