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104C0-2CE9-44E3-9A08-131F28D6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26D495-16BF-45C5-98BB-14C24530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B838F1-E923-42FA-9390-75953C18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86290-A5F4-4B4E-A4FF-32910C85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CB431-C493-4880-98A6-F455DDE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C9623-8D5C-4B6F-B312-01D76253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DD2698-4D14-43CB-8D4D-CBC20E57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7A1CC7-31B8-4BAD-93B3-48FEB7F5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91E6D6-8CBD-494F-ABA9-38A2D12B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E63B06-03E7-4A81-9E19-7290CD1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3F065F9-0539-493C-88AB-FADDD102F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A9070E-E4D6-4E2B-B08A-75402254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6562E4-93AE-4E16-9949-4178B721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D1800-6738-4EE9-98E9-CD745356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A596EB-2B72-4CCC-B858-D1BEC85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DE79A-E1D5-48BA-A606-5D247D81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37EFC-0480-4AA0-9AD4-066E93DD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B5ED68-D94E-475B-A0B1-CE643A09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E239F-4D5D-441B-8E13-1A59627F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99D70-50DB-4976-8C29-12F9B1B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2E7FF-0A13-4B01-8DCC-2F413E27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D932DF-1281-468A-A520-BAEFC4A7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30711E-C3EF-407B-A662-D414056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E311F-40E5-4B4E-9F91-4B0D4243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228B7-7858-401E-99DE-1913F87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CAC8A-BA21-4C03-9372-D7C9DBE7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C8062-CF52-4F87-B476-273D7E816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F41CAE-26AE-41F4-B377-7A9EA2B5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318C6D-E1E8-4B11-A77F-8AB0846B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D59999-78C3-427F-A0DB-E0DE8DC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005EB-2CD7-4546-BE09-21B062C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5FD55-A790-4D82-AB79-0E173EDB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4CCAA-8603-4C4C-A338-3DB769BC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4B8353-A750-4605-AE3E-2D6E4FFB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AE76A3-006A-4499-94EE-B3FBF5D2E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3B6759-9556-4BD7-A508-12087E51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77E7F1-7CB3-40C3-B32B-D6C30A55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34DCD4-F74F-4C7A-8B11-F81A7D5B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E6052C-2FDE-4BFA-890F-DAEDE0FE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2ACC7-410C-4E38-AFA6-8A1EE092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5DF76D-E86A-430D-B27F-EA031E16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9A62B9-38AF-4559-B9AC-AE8A015A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0044A0-B6EC-4312-BC24-41C7780B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539BF6-D452-4C10-A593-AE43CCAC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E01AAF-CB28-4389-A19A-87E9A755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CD3C2A-CC16-44FE-AF34-C162421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CEE72-FEFE-44CD-8115-C81DE11E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F0523-3E52-48E6-ABB9-74786F40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EA2B95-A4FC-48FD-A615-BCB5D1D6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4A941F-2BC8-4BC9-8ABF-3603930D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F0CC39-C994-4BC0-81AC-6110EE32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25A443-EFD2-4D09-B683-B0E26EDF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F8BD2-61B8-4BB4-AB07-3406D4AC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4DF3AF-201B-46B9-B2BF-4C94D66E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7DD86D-98B4-41B8-AB44-81CF8D6E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B3C562-D3A3-46BF-ABC6-B73553E0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A9BFFD-5840-4A43-A619-5DC07FE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B9EF18-D7F0-4825-B4B0-4A2322A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10A93E-B7FB-456F-859F-502A9FF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3B783E-1BD7-4346-952C-9E5CBFE9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1E6BC5-5B61-4A68-A4F2-7F1ACAA2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4233-83FB-4F6A-B91D-A1D9889AA45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250CD9-9E3F-49C0-92BF-15D05A89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6A9E6A-77A5-4B20-A48D-FB65A4FCE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881745" cy="25353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woPt" dir="t">
              <a:rot lat="0" lon="0" rev="6000000"/>
            </a:lightRig>
          </a:scene3d>
          <a:sp3d extrusionH="203200" contourW="139700" prstMaterial="metal">
            <a:bevelT w="152400" h="50800" prst="softRound"/>
            <a:bevelB/>
            <a:extrusionClr>
              <a:schemeClr val="accent2">
                <a:lumMod val="40000"/>
                <a:lumOff val="60000"/>
              </a:schemeClr>
            </a:extrusionClr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7805057" y="2208563"/>
            <a:ext cx="2106386" cy="2302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881745" cy="25353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woPt" dir="t">
              <a:rot lat="0" lon="0" rev="6000000"/>
            </a:lightRig>
          </a:scene3d>
          <a:sp3d extrusionH="203200" contourW="139700" prstMaterial="metal">
            <a:bevelT w="152400" h="50800" prst="softRound"/>
            <a:bevelB/>
            <a:extrusionClr>
              <a:schemeClr val="accent2">
                <a:lumMod val="40000"/>
                <a:lumOff val="60000"/>
              </a:schemeClr>
            </a:extrusionClr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7805057" y="2208563"/>
            <a:ext cx="2106386" cy="2302328"/>
          </a:xfrm>
          <a:prstGeom prst="triangle">
            <a:avLst/>
          </a:prstGeom>
          <a:scene3d>
            <a:camera prst="orthographicFront"/>
            <a:lightRig rig="twoPt" dir="t">
              <a:rot lat="0" lon="0" rev="6000000"/>
            </a:lightRig>
          </a:scene3d>
          <a:sp3d extrusionH="203200" contourW="139700" prstMaterial="metal">
            <a:bevelT w="152400" h="50800" prst="softRound"/>
            <a:bevelB/>
            <a:extrusionClr>
              <a:srgbClr val="F8CBAD"/>
            </a:extrusionClr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</cp:lastModifiedBy>
  <cp:revision>173</cp:revision>
  <dcterms:created xsi:type="dcterms:W3CDTF">2018-03-21T02:13:44Z</dcterms:created>
  <dcterms:modified xsi:type="dcterms:W3CDTF">2018-04-05T13:41:53Z</dcterms:modified>
</cp:coreProperties>
</file>