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E35D9-1D55-4F4B-BD67-DCF441C28D01}" v="4" dt="2022-05-18T15:59:22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5" autoAdjust="0"/>
    <p:restoredTop sz="95455"/>
  </p:normalViewPr>
  <p:slideViewPr>
    <p:cSldViewPr snapToGrid="0">
      <p:cViewPr varScale="1">
        <p:scale>
          <a:sx n="97" d="100"/>
          <a:sy n="97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, Alex" userId="225a73fe-7b72-4f59-8932-671b9e41d773" providerId="ADAL" clId="{5A4E35D9-1D55-4F4B-BD67-DCF441C28D01}"/>
    <pc:docChg chg="undo custSel delSld modSld">
      <pc:chgData name="Martin, Alex" userId="225a73fe-7b72-4f59-8932-671b9e41d773" providerId="ADAL" clId="{5A4E35D9-1D55-4F4B-BD67-DCF441C28D01}" dt="2022-05-18T15:59:36.622" v="70" actId="1035"/>
      <pc:docMkLst>
        <pc:docMk/>
      </pc:docMkLst>
      <pc:sldChg chg="addSp delSp modSp mod">
        <pc:chgData name="Martin, Alex" userId="225a73fe-7b72-4f59-8932-671b9e41d773" providerId="ADAL" clId="{5A4E35D9-1D55-4F4B-BD67-DCF441C28D01}" dt="2022-05-18T15:59:10.476" v="54" actId="1037"/>
        <pc:sldMkLst>
          <pc:docMk/>
          <pc:sldMk cId="3326787911" sldId="277"/>
        </pc:sldMkLst>
        <pc:spChg chg="add mod">
          <ac:chgData name="Martin, Alex" userId="225a73fe-7b72-4f59-8932-671b9e41d773" providerId="ADAL" clId="{5A4E35D9-1D55-4F4B-BD67-DCF441C28D01}" dt="2022-05-10T15:42:16.104" v="31" actId="1076"/>
          <ac:spMkLst>
            <pc:docMk/>
            <pc:sldMk cId="3326787911" sldId="277"/>
            <ac:spMk id="2" creationId="{3557DE06-A271-CB4B-29AF-7DD22BF43CAD}"/>
          </ac:spMkLst>
        </pc:spChg>
        <pc:spChg chg="del">
          <ac:chgData name="Martin, Alex" userId="225a73fe-7b72-4f59-8932-671b9e41d773" providerId="ADAL" clId="{5A4E35D9-1D55-4F4B-BD67-DCF441C28D01}" dt="2022-05-18T15:57:41.163" v="33" actId="478"/>
          <ac:spMkLst>
            <pc:docMk/>
            <pc:sldMk cId="3326787911" sldId="277"/>
            <ac:spMk id="4" creationId="{745EDF6C-7B96-C2E0-3038-E228463341DD}"/>
          </ac:spMkLst>
        </pc:spChg>
        <pc:spChg chg="add mod">
          <ac:chgData name="Martin, Alex" userId="225a73fe-7b72-4f59-8932-671b9e41d773" providerId="ADAL" clId="{5A4E35D9-1D55-4F4B-BD67-DCF441C28D01}" dt="2022-05-18T15:59:10.476" v="54" actId="1037"/>
          <ac:spMkLst>
            <pc:docMk/>
            <pc:sldMk cId="3326787911" sldId="277"/>
            <ac:spMk id="23" creationId="{F8D4136B-FEB2-1E2A-B1F8-6B2342CC2B1B}"/>
          </ac:spMkLst>
        </pc:spChg>
        <pc:cxnChg chg="mod">
          <ac:chgData name="Martin, Alex" userId="225a73fe-7b72-4f59-8932-671b9e41d773" providerId="ADAL" clId="{5A4E35D9-1D55-4F4B-BD67-DCF441C28D01}" dt="2022-05-18T15:57:41.163" v="33" actId="478"/>
          <ac:cxnSpMkLst>
            <pc:docMk/>
            <pc:sldMk cId="3326787911" sldId="277"/>
            <ac:cxnSpMk id="28" creationId="{C40431E4-3948-4B9A-7F9B-DD71C9FE7C2B}"/>
          </ac:cxnSpMkLst>
        </pc:cxnChg>
        <pc:cxnChg chg="mod">
          <ac:chgData name="Martin, Alex" userId="225a73fe-7b72-4f59-8932-671b9e41d773" providerId="ADAL" clId="{5A4E35D9-1D55-4F4B-BD67-DCF441C28D01}" dt="2022-05-18T15:57:41.163" v="33" actId="478"/>
          <ac:cxnSpMkLst>
            <pc:docMk/>
            <pc:sldMk cId="3326787911" sldId="277"/>
            <ac:cxnSpMk id="86" creationId="{DF5358A5-1D37-D361-C15A-A5914EE10492}"/>
          </ac:cxnSpMkLst>
        </pc:cxnChg>
        <pc:cxnChg chg="mod">
          <ac:chgData name="Martin, Alex" userId="225a73fe-7b72-4f59-8932-671b9e41d773" providerId="ADAL" clId="{5A4E35D9-1D55-4F4B-BD67-DCF441C28D01}" dt="2022-05-18T15:57:41.163" v="33" actId="478"/>
          <ac:cxnSpMkLst>
            <pc:docMk/>
            <pc:sldMk cId="3326787911" sldId="277"/>
            <ac:cxnSpMk id="89" creationId="{8E965E79-648A-D692-E708-046F6D4B0880}"/>
          </ac:cxnSpMkLst>
        </pc:cxnChg>
        <pc:cxnChg chg="mod">
          <ac:chgData name="Martin, Alex" userId="225a73fe-7b72-4f59-8932-671b9e41d773" providerId="ADAL" clId="{5A4E35D9-1D55-4F4B-BD67-DCF441C28D01}" dt="2022-05-18T15:58:54.226" v="48" actId="14100"/>
          <ac:cxnSpMkLst>
            <pc:docMk/>
            <pc:sldMk cId="3326787911" sldId="277"/>
            <ac:cxnSpMk id="125" creationId="{AC55EE72-A802-2B37-B4F2-0EC487FEC084}"/>
          </ac:cxnSpMkLst>
        </pc:cxnChg>
        <pc:cxnChg chg="mod">
          <ac:chgData name="Martin, Alex" userId="225a73fe-7b72-4f59-8932-671b9e41d773" providerId="ADAL" clId="{5A4E35D9-1D55-4F4B-BD67-DCF441C28D01}" dt="2022-05-18T15:59:00.581" v="50" actId="14100"/>
          <ac:cxnSpMkLst>
            <pc:docMk/>
            <pc:sldMk cId="3326787911" sldId="277"/>
            <ac:cxnSpMk id="128" creationId="{CA55201B-3425-1AA1-D928-2355003392C9}"/>
          </ac:cxnSpMkLst>
        </pc:cxnChg>
      </pc:sldChg>
      <pc:sldChg chg="del">
        <pc:chgData name="Martin, Alex" userId="225a73fe-7b72-4f59-8932-671b9e41d773" providerId="ADAL" clId="{5A4E35D9-1D55-4F4B-BD67-DCF441C28D01}" dt="2022-05-10T15:41:12.584" v="0" actId="2696"/>
        <pc:sldMkLst>
          <pc:docMk/>
          <pc:sldMk cId="2122731061" sldId="279"/>
        </pc:sldMkLst>
      </pc:sldChg>
      <pc:sldChg chg="addSp delSp modSp mod">
        <pc:chgData name="Martin, Alex" userId="225a73fe-7b72-4f59-8932-671b9e41d773" providerId="ADAL" clId="{5A4E35D9-1D55-4F4B-BD67-DCF441C28D01}" dt="2022-05-18T15:59:36.622" v="70" actId="1035"/>
        <pc:sldMkLst>
          <pc:docMk/>
          <pc:sldMk cId="128981778" sldId="280"/>
        </pc:sldMkLst>
        <pc:spChg chg="add mod">
          <ac:chgData name="Martin, Alex" userId="225a73fe-7b72-4f59-8932-671b9e41d773" providerId="ADAL" clId="{5A4E35D9-1D55-4F4B-BD67-DCF441C28D01}" dt="2022-05-10T15:42:08.021" v="30" actId="207"/>
          <ac:spMkLst>
            <pc:docMk/>
            <pc:sldMk cId="128981778" sldId="280"/>
            <ac:spMk id="2" creationId="{79F59942-32C4-220E-460F-DB4076113787}"/>
          </ac:spMkLst>
        </pc:spChg>
        <pc:spChg chg="del">
          <ac:chgData name="Martin, Alex" userId="225a73fe-7b72-4f59-8932-671b9e41d773" providerId="ADAL" clId="{5A4E35D9-1D55-4F4B-BD67-DCF441C28D01}" dt="2022-05-18T15:59:21.691" v="55" actId="478"/>
          <ac:spMkLst>
            <pc:docMk/>
            <pc:sldMk cId="128981778" sldId="280"/>
            <ac:spMk id="4" creationId="{745EDF6C-7B96-C2E0-3038-E228463341DD}"/>
          </ac:spMkLst>
        </pc:spChg>
        <pc:spChg chg="add mod">
          <ac:chgData name="Martin, Alex" userId="225a73fe-7b72-4f59-8932-671b9e41d773" providerId="ADAL" clId="{5A4E35D9-1D55-4F4B-BD67-DCF441C28D01}" dt="2022-05-18T15:59:26.209" v="57" actId="1076"/>
          <ac:spMkLst>
            <pc:docMk/>
            <pc:sldMk cId="128981778" sldId="280"/>
            <ac:spMk id="97" creationId="{7B79C87D-35AF-23C3-4597-817996A6CA18}"/>
          </ac:spMkLst>
        </pc:spChg>
        <pc:cxnChg chg="mod">
          <ac:chgData name="Martin, Alex" userId="225a73fe-7b72-4f59-8932-671b9e41d773" providerId="ADAL" clId="{5A4E35D9-1D55-4F4B-BD67-DCF441C28D01}" dt="2022-05-18T15:59:21.691" v="55" actId="478"/>
          <ac:cxnSpMkLst>
            <pc:docMk/>
            <pc:sldMk cId="128981778" sldId="280"/>
            <ac:cxnSpMk id="28" creationId="{C40431E4-3948-4B9A-7F9B-DD71C9FE7C2B}"/>
          </ac:cxnSpMkLst>
        </pc:cxnChg>
        <pc:cxnChg chg="mod">
          <ac:chgData name="Martin, Alex" userId="225a73fe-7b72-4f59-8932-671b9e41d773" providerId="ADAL" clId="{5A4E35D9-1D55-4F4B-BD67-DCF441C28D01}" dt="2022-05-18T15:59:21.691" v="55" actId="478"/>
          <ac:cxnSpMkLst>
            <pc:docMk/>
            <pc:sldMk cId="128981778" sldId="280"/>
            <ac:cxnSpMk id="86" creationId="{DF5358A5-1D37-D361-C15A-A5914EE10492}"/>
          </ac:cxnSpMkLst>
        </pc:cxnChg>
        <pc:cxnChg chg="mod">
          <ac:chgData name="Martin, Alex" userId="225a73fe-7b72-4f59-8932-671b9e41d773" providerId="ADAL" clId="{5A4E35D9-1D55-4F4B-BD67-DCF441C28D01}" dt="2022-05-18T15:59:21.691" v="55" actId="478"/>
          <ac:cxnSpMkLst>
            <pc:docMk/>
            <pc:sldMk cId="128981778" sldId="280"/>
            <ac:cxnSpMk id="89" creationId="{8E965E79-648A-D692-E708-046F6D4B0880}"/>
          </ac:cxnSpMkLst>
        </pc:cxnChg>
        <pc:cxnChg chg="mod">
          <ac:chgData name="Martin, Alex" userId="225a73fe-7b72-4f59-8932-671b9e41d773" providerId="ADAL" clId="{5A4E35D9-1D55-4F4B-BD67-DCF441C28D01}" dt="2022-05-18T15:59:32.321" v="65" actId="1035"/>
          <ac:cxnSpMkLst>
            <pc:docMk/>
            <pc:sldMk cId="128981778" sldId="280"/>
            <ac:cxnSpMk id="125" creationId="{AC55EE72-A802-2B37-B4F2-0EC487FEC084}"/>
          </ac:cxnSpMkLst>
        </pc:cxnChg>
        <pc:cxnChg chg="mod">
          <ac:chgData name="Martin, Alex" userId="225a73fe-7b72-4f59-8932-671b9e41d773" providerId="ADAL" clId="{5A4E35D9-1D55-4F4B-BD67-DCF441C28D01}" dt="2022-05-18T15:59:36.622" v="70" actId="1035"/>
          <ac:cxnSpMkLst>
            <pc:docMk/>
            <pc:sldMk cId="128981778" sldId="280"/>
            <ac:cxnSpMk id="128" creationId="{CA55201B-3425-1AA1-D928-2355003392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515-3475-856E-50E9-8369A6FC5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8E072-9375-A9FE-1FE5-296EF404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BE05-62FB-A94E-CE4A-371727F4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CA4E-61D6-7365-B8FF-FC2C6E3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4EE2-CED8-D187-0BB9-1E5E9A56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3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22E-D444-C543-F784-CA3FA954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1CFFA-EECC-22D2-9992-365674AE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9FC1-C59D-FFD6-E3A5-D1C9555B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1710-8068-3E69-35D8-1E442742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86E6-C4AA-A28A-6DF5-E81D4C39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8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8EEA4-A071-9600-3B6A-03B169230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7A5FB-5BE4-C5F9-0F4C-6EBE0514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7710-3C91-B015-D19E-B0A7E31F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AC0E-AD4C-F2A4-94F7-3C830978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C926-224F-7B4E-9646-20FD69F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FDF9-B94F-AC9D-04D3-EA106A03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9B93-DC4D-23D3-27E4-7482BF5E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A7E7-C97E-65C6-EE16-96370BB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92D3-9100-A464-1633-6BF7EEE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C485-2C48-0071-A44F-8909A74F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648C-F9F0-0977-450E-4AA2ABED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EDCAB-9799-84C1-F07A-8B017CA6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9ED0-C03D-B220-EC4F-3B08B4A6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23D2-C592-2889-3AB4-4880CD38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0335-800A-2E53-0AA7-1601CF3D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736B-4E8F-B615-D32F-7CF10A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62B3-84CA-CDE2-42CC-B011028C3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082C8-57E4-1711-8A13-147C88003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91B3-97C0-7191-BC0E-B01F0C88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56CA-CCD0-61AC-A902-98C0A7D0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E9841-F2AA-4301-52F1-ABAC7CA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7595-4F4D-83B8-6198-D06845FA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285C-27A5-2104-66A5-C8BA438A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0FDB-6353-D55F-6C0C-3C052113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EA2A3-481E-6EFC-4537-A1CD2495C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71E48-BD61-3BEB-6B33-38727327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ED2CB-3D3F-57B2-BC21-E0A98F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EB086-C504-E683-63A8-F3F547F3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598B9-68DE-FA85-84E6-DDF1D790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2C87-CA5E-5F6D-7FD2-CE943918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1BBF9-0C30-8FD9-F50A-CA982A16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BDC62-C1B0-C64E-28D3-A0A35A4C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495B3-2DC2-AC84-8E89-13CBB09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F018E-F0EE-9D3C-6084-1351E6E3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78ED-519F-E084-CB8C-65682EE5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56CA6-6319-C5F9-DE19-C1901604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5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FD2B-5B83-6AB1-441A-629C566B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D101-A8D9-CAC3-8DBE-96DFAE74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F741A-A0C7-FE0B-3260-AAD36717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DB6E-9EDE-95AD-C72B-518614BD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872D7-CFD4-9A1F-4C21-CC6B004D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E782-21FE-1B2D-DC7E-9305CF27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AFB-BD65-C472-FB88-374F4010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BD3B-2B24-EBA6-637B-A51D88251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2C78D-3679-E576-2B8B-EA24A15F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F7454-1802-9551-83EA-B1756F52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D43B-EDF4-5A41-6B35-2CD3A2D8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2A28B-D605-93EA-DDF6-143658B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2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D3B88-8A32-C48E-DB53-31715D18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3061-CD1E-4081-1EC6-9877F027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6952-34A5-50F6-1408-8499F782E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CFD4-799A-4630-A02A-1DAEC00D32A5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CC7A-47B6-ABB9-ED2D-435A45C9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B100-1DF3-E182-DB9C-1829F33CF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630C-A0F5-4AFF-980D-12D2497AC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4">
            <a:extLst>
              <a:ext uri="{FF2B5EF4-FFF2-40B4-BE49-F238E27FC236}">
                <a16:creationId xmlns:a16="http://schemas.microsoft.com/office/drawing/2014/main" id="{899A52FE-0A6A-B4F8-A352-80B817D0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76" y="2963069"/>
            <a:ext cx="1466850" cy="627063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910B2AFF-045D-E8DF-910E-28EAC51D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123" y="2207048"/>
            <a:ext cx="1466850" cy="627063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Father parenting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615A3603-66F6-AC2D-1EFC-73BB12FB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66" y="1179978"/>
            <a:ext cx="1466850" cy="62706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Father PRS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A8DDE-6316-8DF6-D126-346038C5E4B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4818591" y="1807040"/>
            <a:ext cx="531310" cy="115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C21105-3F55-7E9C-0197-ECCAEFD4F9C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5552016" y="1493509"/>
            <a:ext cx="1318922" cy="80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0431E4-3948-4B9A-7F9B-DD71C9FE7C2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83326" y="3276601"/>
            <a:ext cx="3209475" cy="5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8127D0-D2E7-7207-CE62-833F5B2709F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6083326" y="2742280"/>
            <a:ext cx="787612" cy="53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2">
            <a:extLst>
              <a:ext uri="{FF2B5EF4-FFF2-40B4-BE49-F238E27FC236}">
                <a16:creationId xmlns:a16="http://schemas.microsoft.com/office/drawing/2014/main" id="{77917844-C852-2A6E-7BDF-7965DC8F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66" y="4746162"/>
            <a:ext cx="1466850" cy="62706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Mother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A1324B-6D91-1314-3C9B-349B87150997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V="1">
            <a:off x="4818591" y="3590132"/>
            <a:ext cx="531310" cy="115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F5358A5-1D37-D361-C15A-A5914EE10492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 flipH="1" flipV="1">
            <a:off x="6556632" y="1903631"/>
            <a:ext cx="1731551" cy="5207635"/>
          </a:xfrm>
          <a:prstGeom prst="curvedConnector3">
            <a:avLst>
              <a:gd name="adj1" fmla="val -13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E965E79-648A-D692-E708-046F6D4B0880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6505092" y="-506523"/>
            <a:ext cx="1834632" cy="5207635"/>
          </a:xfrm>
          <a:prstGeom prst="curvedConnector3">
            <a:avLst>
              <a:gd name="adj1" fmla="val -12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25">
            <a:extLst>
              <a:ext uri="{FF2B5EF4-FFF2-40B4-BE49-F238E27FC236}">
                <a16:creationId xmlns:a16="http://schemas.microsoft.com/office/drawing/2014/main" id="{9BE63FEB-84C9-6BF0-DBE6-DE44A1F0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410" y="3868907"/>
            <a:ext cx="1466850" cy="627063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Mother parenting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F12458-3D8D-97D0-FC81-1D974A624067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6083326" y="3276601"/>
            <a:ext cx="781899" cy="68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6FBA60-126A-1CEC-8A84-DC728F1BCEC3}"/>
              </a:ext>
            </a:extLst>
          </p:cNvPr>
          <p:cNvCxnSpPr>
            <a:cxnSpLocks/>
            <a:stCxn id="34" idx="3"/>
            <a:endCxn id="90" idx="3"/>
          </p:cNvCxnSpPr>
          <p:nvPr/>
        </p:nvCxnSpPr>
        <p:spPr>
          <a:xfrm flipV="1">
            <a:off x="5552016" y="4404139"/>
            <a:ext cx="1313209" cy="65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1AD2DC5-4289-B9AC-E21A-221DC3D3F8E6}"/>
              </a:ext>
            </a:extLst>
          </p:cNvPr>
          <p:cNvCxnSpPr>
            <a:cxnSpLocks/>
            <a:stCxn id="6" idx="6"/>
            <a:endCxn id="90" idx="6"/>
          </p:cNvCxnSpPr>
          <p:nvPr/>
        </p:nvCxnSpPr>
        <p:spPr>
          <a:xfrm flipH="1">
            <a:off x="8117260" y="2520580"/>
            <a:ext cx="5713" cy="1661859"/>
          </a:xfrm>
          <a:prstGeom prst="curvedConnector3">
            <a:avLst>
              <a:gd name="adj1" fmla="val -82991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AC55EE72-A802-2B37-B4F2-0EC487FEC084}"/>
              </a:ext>
            </a:extLst>
          </p:cNvPr>
          <p:cNvCxnSpPr>
            <a:cxnSpLocks/>
            <a:stCxn id="90" idx="5"/>
          </p:cNvCxnSpPr>
          <p:nvPr/>
        </p:nvCxnSpPr>
        <p:spPr>
          <a:xfrm rot="5400000" flipH="1" flipV="1">
            <a:off x="8342108" y="3238636"/>
            <a:ext cx="725839" cy="1605167"/>
          </a:xfrm>
          <a:prstGeom prst="curvedConnector4">
            <a:avLst>
              <a:gd name="adj1" fmla="val -31495"/>
              <a:gd name="adj2" fmla="val 56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CA55201B-3425-1AA1-D928-2355003392C9}"/>
              </a:ext>
            </a:extLst>
          </p:cNvPr>
          <p:cNvCxnSpPr>
            <a:cxnSpLocks/>
            <a:stCxn id="6" idx="7"/>
          </p:cNvCxnSpPr>
          <p:nvPr/>
        </p:nvCxnSpPr>
        <p:spPr>
          <a:xfrm rot="16200000" flipH="1">
            <a:off x="8350018" y="1857018"/>
            <a:ext cx="715731" cy="1599452"/>
          </a:xfrm>
          <a:prstGeom prst="curvedConnector4">
            <a:avLst>
              <a:gd name="adj1" fmla="val -31939"/>
              <a:gd name="adj2" fmla="val 56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2">
            <a:extLst>
              <a:ext uri="{FF2B5EF4-FFF2-40B4-BE49-F238E27FC236}">
                <a16:creationId xmlns:a16="http://schemas.microsoft.com/office/drawing/2014/main" id="{40601CB1-9823-8904-B1DE-EF437113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088" y="2963070"/>
            <a:ext cx="1466850" cy="62706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sex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E4D599E-8754-CC72-8C06-EBD77077B289}"/>
              </a:ext>
            </a:extLst>
          </p:cNvPr>
          <p:cNvCxnSpPr>
            <a:stCxn id="151" idx="3"/>
            <a:endCxn id="5" idx="1"/>
          </p:cNvCxnSpPr>
          <p:nvPr/>
        </p:nvCxnSpPr>
        <p:spPr>
          <a:xfrm>
            <a:off x="4091938" y="3276601"/>
            <a:ext cx="52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57DE06-A271-CB4B-29AF-7DD22BF43CAD}"/>
              </a:ext>
            </a:extLst>
          </p:cNvPr>
          <p:cNvSpPr txBox="1"/>
          <p:nvPr/>
        </p:nvSpPr>
        <p:spPr>
          <a:xfrm>
            <a:off x="9507615" y="81064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Simplified model</a:t>
            </a:r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F8D4136B-FEB2-1E2A-B1F8-6B2342CC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598" y="3014610"/>
            <a:ext cx="1466850" cy="627063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8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4">
            <a:extLst>
              <a:ext uri="{FF2B5EF4-FFF2-40B4-BE49-F238E27FC236}">
                <a16:creationId xmlns:a16="http://schemas.microsoft.com/office/drawing/2014/main" id="{899A52FE-0A6A-B4F8-A352-80B817D0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608" y="3100842"/>
            <a:ext cx="1466850" cy="627063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910B2AFF-045D-E8DF-910E-28EAC51D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354" y="2473779"/>
            <a:ext cx="1466850" cy="627063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Father parenting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615A3603-66F6-AC2D-1EFC-73BB12FB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608" y="307909"/>
            <a:ext cx="1466850" cy="62706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Father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A8DDE-6316-8DF6-D126-346038C5E4B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3035033" y="934971"/>
            <a:ext cx="0" cy="216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C21105-3F55-7E9C-0197-ECCAEFD4F9C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768458" y="621440"/>
            <a:ext cx="776711" cy="194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0431E4-3948-4B9A-7F9B-DD71C9FE7C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8458" y="3411533"/>
            <a:ext cx="5091487" cy="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8127D0-D2E7-7207-CE62-833F5B2709FE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3768458" y="3009011"/>
            <a:ext cx="776711" cy="40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2">
            <a:extLst>
              <a:ext uri="{FF2B5EF4-FFF2-40B4-BE49-F238E27FC236}">
                <a16:creationId xmlns:a16="http://schemas.microsoft.com/office/drawing/2014/main" id="{77917844-C852-2A6E-7BDF-7965DC8F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657" y="5893776"/>
            <a:ext cx="1466850" cy="62706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Mother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A1324B-6D91-1314-3C9B-349B87150997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3035033" y="3727905"/>
            <a:ext cx="19049" cy="216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DF5358A5-1D37-D361-C15A-A5914EE10492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 flipH="1" flipV="1">
            <a:off x="4925839" y="1853307"/>
            <a:ext cx="2795774" cy="6539288"/>
          </a:xfrm>
          <a:prstGeom prst="curvedConnector3">
            <a:avLst>
              <a:gd name="adj1" fmla="val -8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E965E79-648A-D692-E708-046F6D4B0880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4919155" y="-1576213"/>
            <a:ext cx="2790092" cy="6558337"/>
          </a:xfrm>
          <a:prstGeom prst="curvedConnector3">
            <a:avLst>
              <a:gd name="adj1" fmla="val -8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25">
            <a:extLst>
              <a:ext uri="{FF2B5EF4-FFF2-40B4-BE49-F238E27FC236}">
                <a16:creationId xmlns:a16="http://schemas.microsoft.com/office/drawing/2014/main" id="{9BE63FEB-84C9-6BF0-DBE6-DE44A1F00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354" y="3733438"/>
            <a:ext cx="1466850" cy="627063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Mother parenting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F12458-3D8D-97D0-FC81-1D974A624067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3768458" y="3414374"/>
            <a:ext cx="776711" cy="41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6FBA60-126A-1CEC-8A84-DC728F1BCEC3}"/>
              </a:ext>
            </a:extLst>
          </p:cNvPr>
          <p:cNvCxnSpPr>
            <a:cxnSpLocks/>
            <a:stCxn id="34" idx="3"/>
            <a:endCxn id="90" idx="3"/>
          </p:cNvCxnSpPr>
          <p:nvPr/>
        </p:nvCxnSpPr>
        <p:spPr>
          <a:xfrm flipV="1">
            <a:off x="3787507" y="4268670"/>
            <a:ext cx="757662" cy="19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1AD2DC5-4289-B9AC-E21A-221DC3D3F8E6}"/>
              </a:ext>
            </a:extLst>
          </p:cNvPr>
          <p:cNvCxnSpPr>
            <a:cxnSpLocks/>
            <a:stCxn id="6" idx="6"/>
            <a:endCxn id="90" idx="6"/>
          </p:cNvCxnSpPr>
          <p:nvPr/>
        </p:nvCxnSpPr>
        <p:spPr>
          <a:xfrm>
            <a:off x="5797204" y="2787311"/>
            <a:ext cx="12700" cy="125965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AC55EE72-A802-2B37-B4F2-0EC487FEC0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10855" y="2284278"/>
            <a:ext cx="635437" cy="3492371"/>
          </a:xfrm>
          <a:prstGeom prst="curvedConnector3">
            <a:avLst>
              <a:gd name="adj1" fmla="val -1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CA55201B-3425-1AA1-D928-2355003392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6463" y="1065276"/>
            <a:ext cx="624222" cy="3492371"/>
          </a:xfrm>
          <a:prstGeom prst="curvedConnector3">
            <a:avLst>
              <a:gd name="adj1" fmla="val 1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32">
            <a:extLst>
              <a:ext uri="{FF2B5EF4-FFF2-40B4-BE49-F238E27FC236}">
                <a16:creationId xmlns:a16="http://schemas.microsoft.com/office/drawing/2014/main" id="{40601CB1-9823-8904-B1DE-EF437113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55" y="3100842"/>
            <a:ext cx="1466850" cy="627062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sex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E4D599E-8754-CC72-8C06-EBD77077B289}"/>
              </a:ext>
            </a:extLst>
          </p:cNvPr>
          <p:cNvCxnSpPr>
            <a:stCxn id="151" idx="3"/>
            <a:endCxn id="5" idx="1"/>
          </p:cNvCxnSpPr>
          <p:nvPr/>
        </p:nvCxnSpPr>
        <p:spPr>
          <a:xfrm>
            <a:off x="1865205" y="3414373"/>
            <a:ext cx="4364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1E75D0-AF8D-EFDD-CDE0-201A07AC1EE8}"/>
              </a:ext>
            </a:extLst>
          </p:cNvPr>
          <p:cNvCxnSpPr>
            <a:stCxn id="54" idx="4"/>
            <a:endCxn id="6" idx="0"/>
          </p:cNvCxnSpPr>
          <p:nvPr/>
        </p:nvCxnSpPr>
        <p:spPr>
          <a:xfrm>
            <a:off x="4692212" y="1687179"/>
            <a:ext cx="371567" cy="78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77CEBA-AA0A-7219-AAB5-EB2AA60DC0E4}"/>
              </a:ext>
            </a:extLst>
          </p:cNvPr>
          <p:cNvCxnSpPr>
            <a:stCxn id="55" idx="4"/>
            <a:endCxn id="6" idx="0"/>
          </p:cNvCxnSpPr>
          <p:nvPr/>
        </p:nvCxnSpPr>
        <p:spPr>
          <a:xfrm flipH="1">
            <a:off x="5063779" y="1808319"/>
            <a:ext cx="633857" cy="66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736D71-CA74-DDBA-4D9D-4DF18FF76402}"/>
              </a:ext>
            </a:extLst>
          </p:cNvPr>
          <p:cNvCxnSpPr>
            <a:stCxn id="56" idx="3"/>
            <a:endCxn id="6" idx="0"/>
          </p:cNvCxnSpPr>
          <p:nvPr/>
        </p:nvCxnSpPr>
        <p:spPr>
          <a:xfrm flipH="1">
            <a:off x="5063779" y="2003482"/>
            <a:ext cx="1279924" cy="47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AEAB44-BA8D-2DD9-0982-6146CCB81949}"/>
              </a:ext>
            </a:extLst>
          </p:cNvPr>
          <p:cNvGrpSpPr/>
          <p:nvPr/>
        </p:nvGrpSpPr>
        <p:grpSpPr>
          <a:xfrm>
            <a:off x="3833129" y="211651"/>
            <a:ext cx="4604575" cy="2290274"/>
            <a:chOff x="3833129" y="211651"/>
            <a:chExt cx="4604575" cy="22902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188F759-3DA1-4CC1-7CA0-8B01DD83D7A4}"/>
                </a:ext>
              </a:extLst>
            </p:cNvPr>
            <p:cNvGrpSpPr/>
            <p:nvPr/>
          </p:nvGrpSpPr>
          <p:grpSpPr>
            <a:xfrm>
              <a:off x="3833129" y="211651"/>
              <a:ext cx="2429593" cy="1475528"/>
              <a:chOff x="3833129" y="211651"/>
              <a:chExt cx="2429593" cy="1475528"/>
            </a:xfrm>
          </p:grpSpPr>
          <p:sp>
            <p:nvSpPr>
              <p:cNvPr id="53" name="Oval 32">
                <a:extLst>
                  <a:ext uri="{FF2B5EF4-FFF2-40B4-BE49-F238E27FC236}">
                    <a16:creationId xmlns:a16="http://schemas.microsoft.com/office/drawing/2014/main" id="{1FBDC176-4418-96EE-56EA-9EA1CCD50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129" y="352256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fW1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Oval 25">
                <a:extLst>
                  <a:ext uri="{FF2B5EF4-FFF2-40B4-BE49-F238E27FC236}">
                    <a16:creationId xmlns:a16="http://schemas.microsoft.com/office/drawing/2014/main" id="{6880D971-F10E-12A5-3ED6-B0485147B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505" y="1060116"/>
                <a:ext cx="999413" cy="6270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Father warmth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Oval 32">
                <a:extLst>
                  <a:ext uri="{FF2B5EF4-FFF2-40B4-BE49-F238E27FC236}">
                    <a16:creationId xmlns:a16="http://schemas.microsoft.com/office/drawing/2014/main" id="{A6B1171A-E681-6866-F000-97C1A9A5D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016" y="268072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fW2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Oval 32">
                <a:extLst>
                  <a:ext uri="{FF2B5EF4-FFF2-40B4-BE49-F238E27FC236}">
                    <a16:creationId xmlns:a16="http://schemas.microsoft.com/office/drawing/2014/main" id="{D0E9CEC0-A890-9CEF-66BE-BA9453141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903" y="237181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fW3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Oval 32">
                <a:extLst>
                  <a:ext uri="{FF2B5EF4-FFF2-40B4-BE49-F238E27FC236}">
                    <a16:creationId xmlns:a16="http://schemas.microsoft.com/office/drawing/2014/main" id="{EE10E47A-B154-7A4C-7053-FDF357B1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803" y="213454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fW4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Oval 32">
                <a:extLst>
                  <a:ext uri="{FF2B5EF4-FFF2-40B4-BE49-F238E27FC236}">
                    <a16:creationId xmlns:a16="http://schemas.microsoft.com/office/drawing/2014/main" id="{E978869F-5D92-A8A4-5E65-D73276724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4703" y="211651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fW5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A4FADEA-33F1-6D56-B1F1-F1D410AE5C93}"/>
                  </a:ext>
                </a:extLst>
              </p:cNvPr>
              <p:cNvCxnSpPr>
                <a:cxnSpLocks/>
                <a:stCxn id="66" idx="2"/>
                <a:endCxn id="54" idx="0"/>
              </p:cNvCxnSpPr>
              <p:nvPr/>
            </p:nvCxnSpPr>
            <p:spPr>
              <a:xfrm flipH="1">
                <a:off x="4692212" y="552391"/>
                <a:ext cx="1356501" cy="5077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2327C52-A9C2-0924-1262-7E9EA2505142}"/>
                  </a:ext>
                </a:extLst>
              </p:cNvPr>
              <p:cNvCxnSpPr>
                <a:cxnSpLocks/>
                <a:stCxn id="65" idx="2"/>
                <a:endCxn id="54" idx="0"/>
              </p:cNvCxnSpPr>
              <p:nvPr/>
            </p:nvCxnSpPr>
            <p:spPr>
              <a:xfrm flipH="1">
                <a:off x="4692212" y="554194"/>
                <a:ext cx="856601" cy="5059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095C01E-3507-F501-8E86-054E4865FA65}"/>
                  </a:ext>
                </a:extLst>
              </p:cNvPr>
              <p:cNvCxnSpPr>
                <a:cxnSpLocks/>
                <a:stCxn id="64" idx="2"/>
                <a:endCxn id="54" idx="0"/>
              </p:cNvCxnSpPr>
              <p:nvPr/>
            </p:nvCxnSpPr>
            <p:spPr>
              <a:xfrm flipH="1">
                <a:off x="4692212" y="577921"/>
                <a:ext cx="356701" cy="482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E34E08B-C687-93DB-D890-42E81A3C24D3}"/>
                  </a:ext>
                </a:extLst>
              </p:cNvPr>
              <p:cNvCxnSpPr>
                <a:cxnSpLocks/>
                <a:stCxn id="63" idx="2"/>
                <a:endCxn id="54" idx="0"/>
              </p:cNvCxnSpPr>
              <p:nvPr/>
            </p:nvCxnSpPr>
            <p:spPr>
              <a:xfrm>
                <a:off x="4548026" y="608812"/>
                <a:ext cx="144186" cy="4513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C4BA457-147A-BA86-BCF0-A53E69D7FDA2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4047139" y="692996"/>
                <a:ext cx="645073" cy="367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C863A4E-336B-171D-C6F3-4251A2E1C539}"/>
                </a:ext>
              </a:extLst>
            </p:cNvPr>
            <p:cNvGrpSpPr/>
            <p:nvPr/>
          </p:nvGrpSpPr>
          <p:grpSpPr>
            <a:xfrm>
              <a:off x="5197929" y="641036"/>
              <a:ext cx="1941630" cy="1167283"/>
              <a:chOff x="5197929" y="641036"/>
              <a:chExt cx="1941630" cy="1167283"/>
            </a:xfrm>
          </p:grpSpPr>
          <p:sp>
            <p:nvSpPr>
              <p:cNvPr id="55" name="Oval 25">
                <a:extLst>
                  <a:ext uri="{FF2B5EF4-FFF2-40B4-BE49-F238E27FC236}">
                    <a16:creationId xmlns:a16="http://schemas.microsoft.com/office/drawing/2014/main" id="{23A5630F-66CB-B289-2D37-2371A144C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929" y="1181256"/>
                <a:ext cx="999413" cy="6270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Father control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Oval 32">
                <a:extLst>
                  <a:ext uri="{FF2B5EF4-FFF2-40B4-BE49-F238E27FC236}">
                    <a16:creationId xmlns:a16="http://schemas.microsoft.com/office/drawing/2014/main" id="{68111FAD-A3E8-64BD-1779-3998FBF0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582" y="795407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fCt1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Oval 32">
                <a:extLst>
                  <a:ext uri="{FF2B5EF4-FFF2-40B4-BE49-F238E27FC236}">
                    <a16:creationId xmlns:a16="http://schemas.microsoft.com/office/drawing/2014/main" id="{4A38CC8D-36CC-81B2-4EAA-A86BE014B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525" y="641036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fCt2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Oval 32">
                <a:extLst>
                  <a:ext uri="{FF2B5EF4-FFF2-40B4-BE49-F238E27FC236}">
                    <a16:creationId xmlns:a16="http://schemas.microsoft.com/office/drawing/2014/main" id="{E6F04708-EDB7-D833-DEC8-4CE55502E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1540" y="1086731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fCt4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Oval 32">
                <a:extLst>
                  <a:ext uri="{FF2B5EF4-FFF2-40B4-BE49-F238E27FC236}">
                    <a16:creationId xmlns:a16="http://schemas.microsoft.com/office/drawing/2014/main" id="{8900CC79-8B6A-5820-0F0A-0584555BD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924" y="670661"/>
                <a:ext cx="428019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fCt3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B8F1B84-392C-9C80-7E9B-4775404CA756}"/>
                  </a:ext>
                </a:extLst>
              </p:cNvPr>
              <p:cNvCxnSpPr>
                <a:cxnSpLocks/>
                <a:stCxn id="77" idx="2"/>
                <a:endCxn id="55" idx="7"/>
              </p:cNvCxnSpPr>
              <p:nvPr/>
            </p:nvCxnSpPr>
            <p:spPr>
              <a:xfrm>
                <a:off x="5803592" y="1136147"/>
                <a:ext cx="247389" cy="136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FBA1AE0-4925-FF43-35F5-526E6FDCCC34}"/>
                  </a:ext>
                </a:extLst>
              </p:cNvPr>
              <p:cNvCxnSpPr>
                <a:cxnSpLocks/>
                <a:stCxn id="78" idx="2"/>
                <a:endCxn id="55" idx="7"/>
              </p:cNvCxnSpPr>
              <p:nvPr/>
            </p:nvCxnSpPr>
            <p:spPr>
              <a:xfrm flipH="1">
                <a:off x="6050981" y="981776"/>
                <a:ext cx="246554" cy="2913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167B290-0890-EB6D-9F7A-5C2CA7E61ACF}"/>
                  </a:ext>
                </a:extLst>
              </p:cNvPr>
              <p:cNvCxnSpPr>
                <a:cxnSpLocks/>
                <a:stCxn id="80" idx="2"/>
                <a:endCxn id="55" idx="7"/>
              </p:cNvCxnSpPr>
              <p:nvPr/>
            </p:nvCxnSpPr>
            <p:spPr>
              <a:xfrm flipH="1">
                <a:off x="6050981" y="1011401"/>
                <a:ext cx="707953" cy="2616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AEFBAA7-8A85-5EE6-CC3C-4673ADCDAEC2}"/>
                  </a:ext>
                </a:extLst>
              </p:cNvPr>
              <p:cNvCxnSpPr>
                <a:cxnSpLocks/>
                <a:stCxn id="79" idx="1"/>
                <a:endCxn id="55" idx="7"/>
              </p:cNvCxnSpPr>
              <p:nvPr/>
            </p:nvCxnSpPr>
            <p:spPr>
              <a:xfrm flipH="1">
                <a:off x="6050981" y="1257101"/>
                <a:ext cx="660559" cy="15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F624E8-D27A-50F9-ED95-B33F625E902E}"/>
                </a:ext>
              </a:extLst>
            </p:cNvPr>
            <p:cNvGrpSpPr/>
            <p:nvPr/>
          </p:nvGrpSpPr>
          <p:grpSpPr>
            <a:xfrm>
              <a:off x="6197342" y="1071242"/>
              <a:ext cx="2240362" cy="1430683"/>
              <a:chOff x="6197342" y="1071242"/>
              <a:chExt cx="2240362" cy="1430683"/>
            </a:xfrm>
          </p:grpSpPr>
          <p:sp>
            <p:nvSpPr>
              <p:cNvPr id="56" name="Oval 25">
                <a:extLst>
                  <a:ext uri="{FF2B5EF4-FFF2-40B4-BE49-F238E27FC236}">
                    <a16:creationId xmlns:a16="http://schemas.microsoft.com/office/drawing/2014/main" id="{43FE8215-07EE-2551-2D5F-A5969D4E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7342" y="1468250"/>
                <a:ext cx="999413" cy="6270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Father chaos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Oval 32">
                <a:extLst>
                  <a:ext uri="{FF2B5EF4-FFF2-40B4-BE49-F238E27FC236}">
                    <a16:creationId xmlns:a16="http://schemas.microsoft.com/office/drawing/2014/main" id="{F3BE86C4-36C3-B847-8466-084ACC57E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9454" y="1071242"/>
                <a:ext cx="500431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fCh1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Oval 32">
                <a:extLst>
                  <a:ext uri="{FF2B5EF4-FFF2-40B4-BE49-F238E27FC236}">
                    <a16:creationId xmlns:a16="http://schemas.microsoft.com/office/drawing/2014/main" id="{FFE0E381-4ABA-FC31-6B39-D96A8BE1E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0179" y="1346439"/>
                <a:ext cx="507525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fCh2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Oval 32">
                <a:extLst>
                  <a:ext uri="{FF2B5EF4-FFF2-40B4-BE49-F238E27FC236}">
                    <a16:creationId xmlns:a16="http://schemas.microsoft.com/office/drawing/2014/main" id="{8AC07E25-C003-EF08-77F8-24FC56554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090" y="2161185"/>
                <a:ext cx="507525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fCh4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Oval 32">
                <a:extLst>
                  <a:ext uri="{FF2B5EF4-FFF2-40B4-BE49-F238E27FC236}">
                    <a16:creationId xmlns:a16="http://schemas.microsoft.com/office/drawing/2014/main" id="{45910445-8C69-D45B-5B25-87B8A661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461" y="1787394"/>
                <a:ext cx="507525" cy="34074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fCh3</a:t>
                </a:r>
                <a:endParaRPr kumimoji="0" lang="en-US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C6ED157-50B7-BB3A-1298-AD06672C28E5}"/>
                  </a:ext>
                </a:extLst>
              </p:cNvPr>
              <p:cNvCxnSpPr>
                <a:cxnSpLocks/>
                <a:stCxn id="113" idx="0"/>
                <a:endCxn id="56" idx="6"/>
              </p:cNvCxnSpPr>
              <p:nvPr/>
            </p:nvCxnSpPr>
            <p:spPr>
              <a:xfrm flipH="1" flipV="1">
                <a:off x="7196755" y="1781782"/>
                <a:ext cx="219098" cy="379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41574CEE-A514-EF4D-1D1F-8C79F108E79F}"/>
                  </a:ext>
                </a:extLst>
              </p:cNvPr>
              <p:cNvCxnSpPr>
                <a:cxnSpLocks/>
                <a:stCxn id="114" idx="1"/>
                <a:endCxn id="56" idx="6"/>
              </p:cNvCxnSpPr>
              <p:nvPr/>
            </p:nvCxnSpPr>
            <p:spPr>
              <a:xfrm flipH="1" flipV="1">
                <a:off x="7196755" y="1781782"/>
                <a:ext cx="499706" cy="1759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94A2D2BD-7B0C-21BD-625E-1A768B9700F1}"/>
                  </a:ext>
                </a:extLst>
              </p:cNvPr>
              <p:cNvCxnSpPr>
                <a:cxnSpLocks/>
                <a:stCxn id="112" idx="1"/>
                <a:endCxn id="56" idx="6"/>
              </p:cNvCxnSpPr>
              <p:nvPr/>
            </p:nvCxnSpPr>
            <p:spPr>
              <a:xfrm flipH="1">
                <a:off x="7196755" y="1516809"/>
                <a:ext cx="733424" cy="264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3568D720-97FB-9ADC-5CBE-F516440660F2}"/>
                  </a:ext>
                </a:extLst>
              </p:cNvPr>
              <p:cNvCxnSpPr>
                <a:cxnSpLocks/>
                <a:stCxn id="111" idx="2"/>
                <a:endCxn id="56" idx="6"/>
              </p:cNvCxnSpPr>
              <p:nvPr/>
            </p:nvCxnSpPr>
            <p:spPr>
              <a:xfrm flipH="1">
                <a:off x="7196755" y="1411982"/>
                <a:ext cx="392915" cy="369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CAAB7BD-A0C2-6A41-61BC-9203BEF739B0}"/>
              </a:ext>
            </a:extLst>
          </p:cNvPr>
          <p:cNvCxnSpPr>
            <a:cxnSpLocks/>
            <a:stCxn id="144" idx="0"/>
            <a:endCxn id="90" idx="4"/>
          </p:cNvCxnSpPr>
          <p:nvPr/>
        </p:nvCxnSpPr>
        <p:spPr>
          <a:xfrm flipV="1">
            <a:off x="4692212" y="4360501"/>
            <a:ext cx="371567" cy="65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610FD9B-64A0-6D29-BA09-AC35EB6B71A1}"/>
              </a:ext>
            </a:extLst>
          </p:cNvPr>
          <p:cNvCxnSpPr>
            <a:cxnSpLocks/>
            <a:stCxn id="145" idx="0"/>
            <a:endCxn id="90" idx="4"/>
          </p:cNvCxnSpPr>
          <p:nvPr/>
        </p:nvCxnSpPr>
        <p:spPr>
          <a:xfrm flipH="1" flipV="1">
            <a:off x="5063779" y="4360501"/>
            <a:ext cx="633856" cy="49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F4C46AE-6FD9-CF3D-ABC3-8ED65F3DECA3}"/>
              </a:ext>
            </a:extLst>
          </p:cNvPr>
          <p:cNvCxnSpPr>
            <a:cxnSpLocks/>
            <a:stCxn id="146" idx="0"/>
            <a:endCxn id="90" idx="4"/>
          </p:cNvCxnSpPr>
          <p:nvPr/>
        </p:nvCxnSpPr>
        <p:spPr>
          <a:xfrm flipH="1" flipV="1">
            <a:off x="5063779" y="4360501"/>
            <a:ext cx="1633270" cy="30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444E93-F740-7696-6D17-F7F6F9B16E1A}"/>
              </a:ext>
            </a:extLst>
          </p:cNvPr>
          <p:cNvGrpSpPr/>
          <p:nvPr/>
        </p:nvGrpSpPr>
        <p:grpSpPr>
          <a:xfrm>
            <a:off x="3974697" y="5019773"/>
            <a:ext cx="2288024" cy="1679810"/>
            <a:chOff x="3974697" y="5019773"/>
            <a:chExt cx="2288024" cy="1679810"/>
          </a:xfrm>
        </p:grpSpPr>
        <p:sp>
          <p:nvSpPr>
            <p:cNvPr id="143" name="Oval 32">
              <a:extLst>
                <a:ext uri="{FF2B5EF4-FFF2-40B4-BE49-F238E27FC236}">
                  <a16:creationId xmlns:a16="http://schemas.microsoft.com/office/drawing/2014/main" id="{09B90211-2F81-44AA-0911-B7709800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697" y="5834297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W1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Oval 25">
              <a:extLst>
                <a:ext uri="{FF2B5EF4-FFF2-40B4-BE49-F238E27FC236}">
                  <a16:creationId xmlns:a16="http://schemas.microsoft.com/office/drawing/2014/main" id="{CBFB357E-2E1B-AA32-95F7-132B50350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505" y="5019773"/>
              <a:ext cx="999413" cy="62706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Mother warmth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Oval 32">
              <a:extLst>
                <a:ext uri="{FF2B5EF4-FFF2-40B4-BE49-F238E27FC236}">
                  <a16:creationId xmlns:a16="http://schemas.microsoft.com/office/drawing/2014/main" id="{8EA13E4C-2867-6CF2-9C40-33ED893F9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067" y="6250712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mW2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Oval 32">
              <a:extLst>
                <a:ext uri="{FF2B5EF4-FFF2-40B4-BE49-F238E27FC236}">
                  <a16:creationId xmlns:a16="http://schemas.microsoft.com/office/drawing/2014/main" id="{D60E43CA-4D7B-17F9-18A1-BACD625B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27" y="6315817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W3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Oval 32">
              <a:extLst>
                <a:ext uri="{FF2B5EF4-FFF2-40B4-BE49-F238E27FC236}">
                  <a16:creationId xmlns:a16="http://schemas.microsoft.com/office/drawing/2014/main" id="{AFB02A2D-A956-C3C3-1158-4EAEBB0C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378" y="6358843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W4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Oval 32">
              <a:extLst>
                <a:ext uri="{FF2B5EF4-FFF2-40B4-BE49-F238E27FC236}">
                  <a16:creationId xmlns:a16="http://schemas.microsoft.com/office/drawing/2014/main" id="{5C7B00F3-881B-8B90-F39D-05AA13D8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702" y="6350234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W5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30B2140-A616-FAC7-37A3-717420961A82}"/>
                </a:ext>
              </a:extLst>
            </p:cNvPr>
            <p:cNvCxnSpPr>
              <a:cxnSpLocks/>
              <a:stCxn id="154" idx="0"/>
              <a:endCxn id="144" idx="4"/>
            </p:cNvCxnSpPr>
            <p:nvPr/>
          </p:nvCxnSpPr>
          <p:spPr>
            <a:xfrm flipH="1" flipV="1">
              <a:off x="4692212" y="5646836"/>
              <a:ext cx="1356500" cy="703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B44CFDD-3405-6564-0178-27F6C5149439}"/>
                </a:ext>
              </a:extLst>
            </p:cNvPr>
            <p:cNvCxnSpPr>
              <a:cxnSpLocks/>
              <a:stCxn id="153" idx="0"/>
              <a:endCxn id="144" idx="4"/>
            </p:cNvCxnSpPr>
            <p:nvPr/>
          </p:nvCxnSpPr>
          <p:spPr>
            <a:xfrm flipH="1" flipV="1">
              <a:off x="4692212" y="5646836"/>
              <a:ext cx="890176" cy="712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B49EE51-AFF0-78C4-C562-8BBF2970B1F9}"/>
                </a:ext>
              </a:extLst>
            </p:cNvPr>
            <p:cNvCxnSpPr>
              <a:cxnSpLocks/>
              <a:stCxn id="152" idx="0"/>
              <a:endCxn id="144" idx="4"/>
            </p:cNvCxnSpPr>
            <p:nvPr/>
          </p:nvCxnSpPr>
          <p:spPr>
            <a:xfrm flipH="1" flipV="1">
              <a:off x="4692212" y="5646836"/>
              <a:ext cx="355525" cy="668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93D20ABD-D443-3A4D-4ADF-AD2070D1B11B}"/>
                </a:ext>
              </a:extLst>
            </p:cNvPr>
            <p:cNvCxnSpPr>
              <a:cxnSpLocks/>
              <a:stCxn id="150" idx="0"/>
              <a:endCxn id="144" idx="4"/>
            </p:cNvCxnSpPr>
            <p:nvPr/>
          </p:nvCxnSpPr>
          <p:spPr>
            <a:xfrm flipV="1">
              <a:off x="4549077" y="5646836"/>
              <a:ext cx="143135" cy="60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C2216185-0680-E11F-2087-0A7B3A031A19}"/>
                </a:ext>
              </a:extLst>
            </p:cNvPr>
            <p:cNvCxnSpPr>
              <a:cxnSpLocks/>
              <a:stCxn id="143" idx="3"/>
              <a:endCxn id="144" idx="4"/>
            </p:cNvCxnSpPr>
            <p:nvPr/>
          </p:nvCxnSpPr>
          <p:spPr>
            <a:xfrm flipV="1">
              <a:off x="4402716" y="5646836"/>
              <a:ext cx="289496" cy="357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FC56C4-A533-36E0-C4D7-0D4CD16B50D4}"/>
              </a:ext>
            </a:extLst>
          </p:cNvPr>
          <p:cNvGrpSpPr/>
          <p:nvPr/>
        </p:nvGrpSpPr>
        <p:grpSpPr>
          <a:xfrm>
            <a:off x="5163580" y="4859954"/>
            <a:ext cx="1478643" cy="1291512"/>
            <a:chOff x="5163580" y="4859954"/>
            <a:chExt cx="1478643" cy="1291512"/>
          </a:xfrm>
        </p:grpSpPr>
        <p:sp>
          <p:nvSpPr>
            <p:cNvPr id="145" name="Oval 25">
              <a:extLst>
                <a:ext uri="{FF2B5EF4-FFF2-40B4-BE49-F238E27FC236}">
                  <a16:creationId xmlns:a16="http://schemas.microsoft.com/office/drawing/2014/main" id="{1E9C8550-64B0-7900-9F40-D6D7D5E73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928" y="4859954"/>
              <a:ext cx="999413" cy="62706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Mother control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Oval 32">
              <a:extLst>
                <a:ext uri="{FF2B5EF4-FFF2-40B4-BE49-F238E27FC236}">
                  <a16:creationId xmlns:a16="http://schemas.microsoft.com/office/drawing/2014/main" id="{9769779E-7CF5-CB01-A1D2-5547A23AD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580" y="5514226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Ct1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Oval 32">
              <a:extLst>
                <a:ext uri="{FF2B5EF4-FFF2-40B4-BE49-F238E27FC236}">
                  <a16:creationId xmlns:a16="http://schemas.microsoft.com/office/drawing/2014/main" id="{7ABB7388-CDFB-CEC8-09CF-B6DE2B11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948" y="5765724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Ct2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Oval 32">
              <a:extLst>
                <a:ext uri="{FF2B5EF4-FFF2-40B4-BE49-F238E27FC236}">
                  <a16:creationId xmlns:a16="http://schemas.microsoft.com/office/drawing/2014/main" id="{2E484B9F-E2E3-C666-72AA-17510A4D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204" y="5329666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Ct4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Oval 32">
              <a:extLst>
                <a:ext uri="{FF2B5EF4-FFF2-40B4-BE49-F238E27FC236}">
                  <a16:creationId xmlns:a16="http://schemas.microsoft.com/office/drawing/2014/main" id="{349FA576-8A2A-2408-1265-2E634CD63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753" y="5810726"/>
              <a:ext cx="428019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Ct3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E428B69-3125-7097-9214-A5703D2F6AB1}"/>
                </a:ext>
              </a:extLst>
            </p:cNvPr>
            <p:cNvCxnSpPr>
              <a:cxnSpLocks/>
              <a:stCxn id="160" idx="3"/>
              <a:endCxn id="145" idx="4"/>
            </p:cNvCxnSpPr>
            <p:nvPr/>
          </p:nvCxnSpPr>
          <p:spPr>
            <a:xfrm flipV="1">
              <a:off x="5591599" y="5487017"/>
              <a:ext cx="106036" cy="19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57D17F06-515C-DE05-8DC7-EAFD1AD50FE2}"/>
                </a:ext>
              </a:extLst>
            </p:cNvPr>
            <p:cNvCxnSpPr>
              <a:cxnSpLocks/>
              <a:stCxn id="161" idx="0"/>
              <a:endCxn id="145" idx="4"/>
            </p:cNvCxnSpPr>
            <p:nvPr/>
          </p:nvCxnSpPr>
          <p:spPr>
            <a:xfrm flipH="1" flipV="1">
              <a:off x="5697635" y="5487017"/>
              <a:ext cx="151323" cy="2787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7EAFCC8-2EB7-C2F2-F65D-462509B01998}"/>
                </a:ext>
              </a:extLst>
            </p:cNvPr>
            <p:cNvCxnSpPr>
              <a:cxnSpLocks/>
              <a:stCxn id="163" idx="0"/>
              <a:endCxn id="145" idx="4"/>
            </p:cNvCxnSpPr>
            <p:nvPr/>
          </p:nvCxnSpPr>
          <p:spPr>
            <a:xfrm flipH="1" flipV="1">
              <a:off x="5697635" y="5487017"/>
              <a:ext cx="645128" cy="32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E160FDB-164D-ABBF-001B-CE1180437569}"/>
                </a:ext>
              </a:extLst>
            </p:cNvPr>
            <p:cNvCxnSpPr>
              <a:cxnSpLocks/>
              <a:stCxn id="162" idx="1"/>
              <a:endCxn id="145" idx="4"/>
            </p:cNvCxnSpPr>
            <p:nvPr/>
          </p:nvCxnSpPr>
          <p:spPr>
            <a:xfrm flipH="1" flipV="1">
              <a:off x="5697635" y="5487017"/>
              <a:ext cx="516569" cy="13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7F984F-A229-A205-0375-0AF1F9CACC0D}"/>
              </a:ext>
            </a:extLst>
          </p:cNvPr>
          <p:cNvGrpSpPr/>
          <p:nvPr/>
        </p:nvGrpSpPr>
        <p:grpSpPr>
          <a:xfrm>
            <a:off x="6197342" y="4667570"/>
            <a:ext cx="1814890" cy="1247937"/>
            <a:chOff x="6197342" y="4667570"/>
            <a:chExt cx="1814890" cy="1247937"/>
          </a:xfrm>
        </p:grpSpPr>
        <p:sp>
          <p:nvSpPr>
            <p:cNvPr id="146" name="Oval 25">
              <a:extLst>
                <a:ext uri="{FF2B5EF4-FFF2-40B4-BE49-F238E27FC236}">
                  <a16:creationId xmlns:a16="http://schemas.microsoft.com/office/drawing/2014/main" id="{7A3B65AA-A1F8-5AF2-9E21-226B79473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342" y="4667570"/>
              <a:ext cx="999413" cy="62706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Mother chaos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Oval 32">
              <a:extLst>
                <a:ext uri="{FF2B5EF4-FFF2-40B4-BE49-F238E27FC236}">
                  <a16:creationId xmlns:a16="http://schemas.microsoft.com/office/drawing/2014/main" id="{98AAFAA1-934C-AE62-1A85-D6351DEA6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3520" y="5566996"/>
              <a:ext cx="500431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Ch1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Oval 32">
              <a:extLst>
                <a:ext uri="{FF2B5EF4-FFF2-40B4-BE49-F238E27FC236}">
                  <a16:creationId xmlns:a16="http://schemas.microsoft.com/office/drawing/2014/main" id="{B946AE30-0412-37C1-F280-6C9349313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945" y="5574767"/>
              <a:ext cx="507525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Ch2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Oval 32">
              <a:extLst>
                <a:ext uri="{FF2B5EF4-FFF2-40B4-BE49-F238E27FC236}">
                  <a16:creationId xmlns:a16="http://schemas.microsoft.com/office/drawing/2014/main" id="{C8EB65E2-11E5-0439-92CF-56F15A2B1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707" y="4717123"/>
              <a:ext cx="507525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Ch4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Oval 32">
              <a:extLst>
                <a:ext uri="{FF2B5EF4-FFF2-40B4-BE49-F238E27FC236}">
                  <a16:creationId xmlns:a16="http://schemas.microsoft.com/office/drawing/2014/main" id="{76BE5A35-41EB-C0FE-3F2E-BAABC84A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989" y="5146277"/>
              <a:ext cx="507525" cy="3407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Ch3</a:t>
              </a:r>
              <a:endPara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ED1FA3B-CECC-C0EC-ED5C-0852BF0F507F}"/>
                </a:ext>
              </a:extLst>
            </p:cNvPr>
            <p:cNvCxnSpPr>
              <a:cxnSpLocks/>
              <a:stCxn id="171" idx="1"/>
              <a:endCxn id="146" idx="5"/>
            </p:cNvCxnSpPr>
            <p:nvPr/>
          </p:nvCxnSpPr>
          <p:spPr>
            <a:xfrm flipH="1">
              <a:off x="7050394" y="4887493"/>
              <a:ext cx="454313" cy="315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24B39E9-B62B-195A-C8A9-57F50DA94819}"/>
                </a:ext>
              </a:extLst>
            </p:cNvPr>
            <p:cNvCxnSpPr>
              <a:cxnSpLocks/>
              <a:stCxn id="172" idx="1"/>
              <a:endCxn id="146" idx="5"/>
            </p:cNvCxnSpPr>
            <p:nvPr/>
          </p:nvCxnSpPr>
          <p:spPr>
            <a:xfrm flipH="1" flipV="1">
              <a:off x="7050394" y="5202802"/>
              <a:ext cx="408595" cy="11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F45CC1B-B792-F347-D1EB-5616F6B0DA7D}"/>
                </a:ext>
              </a:extLst>
            </p:cNvPr>
            <p:cNvCxnSpPr>
              <a:cxnSpLocks/>
              <a:stCxn id="170" idx="0"/>
              <a:endCxn id="146" idx="5"/>
            </p:cNvCxnSpPr>
            <p:nvPr/>
          </p:nvCxnSpPr>
          <p:spPr>
            <a:xfrm flipH="1" flipV="1">
              <a:off x="7050394" y="5202802"/>
              <a:ext cx="454314" cy="37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B732DB9F-F5AB-79BC-E0F1-39528ED9D5CB}"/>
                </a:ext>
              </a:extLst>
            </p:cNvPr>
            <p:cNvCxnSpPr>
              <a:cxnSpLocks/>
              <a:stCxn id="169" idx="0"/>
              <a:endCxn id="146" idx="5"/>
            </p:cNvCxnSpPr>
            <p:nvPr/>
          </p:nvCxnSpPr>
          <p:spPr>
            <a:xfrm flipV="1">
              <a:off x="6923736" y="5202802"/>
              <a:ext cx="126658" cy="364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3E9A9-5D70-B3B3-3EC7-6928C19C7724}"/>
              </a:ext>
            </a:extLst>
          </p:cNvPr>
          <p:cNvSpPr/>
          <p:nvPr/>
        </p:nvSpPr>
        <p:spPr>
          <a:xfrm rot="18900000">
            <a:off x="201423" y="3353920"/>
            <a:ext cx="45719" cy="485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A6380E4-664C-5259-B99E-536F6273E57F}"/>
              </a:ext>
            </a:extLst>
          </p:cNvPr>
          <p:cNvCxnSpPr>
            <a:stCxn id="10" idx="1"/>
            <a:endCxn id="34" idx="1"/>
          </p:cNvCxnSpPr>
          <p:nvPr/>
        </p:nvCxnSpPr>
        <p:spPr>
          <a:xfrm rot="10800000" flipH="1" flipV="1">
            <a:off x="2301607" y="621439"/>
            <a:ext cx="19049" cy="5585867"/>
          </a:xfrm>
          <a:prstGeom prst="curvedConnector3">
            <a:avLst>
              <a:gd name="adj1" fmla="val -112005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F59942-32C4-220E-460F-DB4076113787}"/>
              </a:ext>
            </a:extLst>
          </p:cNvPr>
          <p:cNvSpPr txBox="1"/>
          <p:nvPr/>
        </p:nvSpPr>
        <p:spPr>
          <a:xfrm>
            <a:off x="9780104" y="71561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Full model</a:t>
            </a:r>
          </a:p>
        </p:txBody>
      </p:sp>
      <p:sp>
        <p:nvSpPr>
          <p:cNvPr id="97" name="Oval 24">
            <a:extLst>
              <a:ext uri="{FF2B5EF4-FFF2-40B4-BE49-F238E27FC236}">
                <a16:creationId xmlns:a16="http://schemas.microsoft.com/office/drawing/2014/main" id="{7B79C87D-35AF-23C3-4597-817996A6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115" y="3106375"/>
            <a:ext cx="1466850" cy="627063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 PRS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70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J</dc:creator>
  <cp:lastModifiedBy>Martin, Alex</cp:lastModifiedBy>
  <cp:revision>1</cp:revision>
  <dcterms:created xsi:type="dcterms:W3CDTF">2022-05-10T14:42:50Z</dcterms:created>
  <dcterms:modified xsi:type="dcterms:W3CDTF">2022-05-18T15:59:43Z</dcterms:modified>
</cp:coreProperties>
</file>