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4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CA09A-8F68-42FB-BA4E-12A21E5293BC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50391-AB1C-4434-B439-BF09F0622D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451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50391-AB1C-4434-B439-BF09F0622DC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320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D74-64A3-4875-9FF5-487968988EBC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F139-76C2-4961-9A54-92C0C304A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74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D74-64A3-4875-9FF5-487968988EBC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F139-76C2-4961-9A54-92C0C304A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6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D74-64A3-4875-9FF5-487968988EBC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F139-76C2-4961-9A54-92C0C304A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662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D74-64A3-4875-9FF5-487968988EBC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F139-76C2-4961-9A54-92C0C304A44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2040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D74-64A3-4875-9FF5-487968988EBC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F139-76C2-4961-9A54-92C0C304A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791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D74-64A3-4875-9FF5-487968988EBC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F139-76C2-4961-9A54-92C0C304A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616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D74-64A3-4875-9FF5-487968988EBC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F139-76C2-4961-9A54-92C0C304A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171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D74-64A3-4875-9FF5-487968988EBC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F139-76C2-4961-9A54-92C0C304A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694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D74-64A3-4875-9FF5-487968988EBC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F139-76C2-4961-9A54-92C0C304A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7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D74-64A3-4875-9FF5-487968988EBC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F139-76C2-4961-9A54-92C0C304A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62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D74-64A3-4875-9FF5-487968988EBC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F139-76C2-4961-9A54-92C0C304A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46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D74-64A3-4875-9FF5-487968988EBC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F139-76C2-4961-9A54-92C0C304A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65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D74-64A3-4875-9FF5-487968988EBC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F139-76C2-4961-9A54-92C0C304A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65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D74-64A3-4875-9FF5-487968988EBC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F139-76C2-4961-9A54-92C0C304A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1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D74-64A3-4875-9FF5-487968988EBC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F139-76C2-4961-9A54-92C0C304A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36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D74-64A3-4875-9FF5-487968988EBC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F139-76C2-4961-9A54-92C0C304A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85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E4D74-64A3-4875-9FF5-487968988EBC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F139-76C2-4961-9A54-92C0C304A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09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69E4D74-64A3-4875-9FF5-487968988EBC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1D6F139-76C2-4961-9A54-92C0C304A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648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4C9D77-4623-43EB-685B-5E8EA76BC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4072" y="5664940"/>
            <a:ext cx="4794504" cy="1193060"/>
          </a:xfrm>
        </p:spPr>
        <p:txBody>
          <a:bodyPr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tabLst/>
              <a:defRPr/>
            </a:pP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Выполнил: </a:t>
            </a:r>
            <a:r>
              <a:rPr lang="ru-RU" sz="2800" b="1" spc="0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Анчиков</a:t>
            </a: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А.</a:t>
            </a:r>
            <a:r>
              <a:rPr lang="ru-RU" sz="2800" b="1" spc="0" dirty="0">
                <a:solidFill>
                  <a:prstClr val="white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</a:t>
            </a: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b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Проверил: </a:t>
            </a:r>
            <a:r>
              <a:rPr kumimoji="0" lang="ru-RU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Пунгин</a:t>
            </a: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И.В.</a:t>
            </a:r>
            <a:b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b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14ECA9-EAB6-8835-7C70-507F9FDBC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0"/>
            <a:ext cx="9144000" cy="4315968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образования, науки и молодежной политики Республики Коми</a:t>
            </a:r>
            <a:b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ГПОУ </a:t>
            </a:r>
            <a:r>
              <a:rPr lang="en-US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Сыктывкарский политехнический техникум</a:t>
            </a:r>
            <a:r>
              <a:rPr lang="en-US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br>
              <a:rPr lang="en-US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  <a:b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 База данных </a:t>
            </a:r>
            <a:r>
              <a:rPr lang="ru-RU" sz="2800" b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торговой организации</a:t>
            </a:r>
            <a:endParaRPr lang="ru-RU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45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AB3A0742-F17A-451D-93C1-FF61A257A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999332"/>
            <a:ext cx="5864352" cy="585866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7F994B7-7306-00EA-CD90-C2FAFC910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353" y="999332"/>
            <a:ext cx="6327647" cy="5858668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F2135DD6-825F-D2FD-F65E-3882FCA92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1806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веб-приложение с использованием PHP, HTML, CSS и JavaScript.</a:t>
            </a:r>
          </a:p>
        </p:txBody>
      </p:sp>
    </p:spTree>
    <p:extLst>
      <p:ext uri="{BB962C8B-B14F-4D97-AF65-F5344CB8AC3E}">
        <p14:creationId xmlns:p14="http://schemas.microsoft.com/office/powerpoint/2010/main" val="805265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8D62CDE7-3D6F-AF9D-5EFD-E3F5824EA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059656"/>
            <a:ext cx="6364224" cy="579834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EAF9D7-4EE0-748C-8F4F-8B4C30D95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224" y="1059656"/>
            <a:ext cx="5827776" cy="5798344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F770435D-2C6D-74F8-73FE-91444167C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1806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веб-приложение с использованием PHP, HTML, CSS и JavaScript.</a:t>
            </a:r>
          </a:p>
        </p:txBody>
      </p:sp>
    </p:spTree>
    <p:extLst>
      <p:ext uri="{BB962C8B-B14F-4D97-AF65-F5344CB8AC3E}">
        <p14:creationId xmlns:p14="http://schemas.microsoft.com/office/powerpoint/2010/main" val="1312166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extLst>
              <a:ext uri="{FF2B5EF4-FFF2-40B4-BE49-F238E27FC236}">
                <a16:creationId xmlns:a16="http://schemas.microsoft.com/office/drawing/2014/main" id="{5F671B64-C348-AD61-3532-A06648899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36638"/>
            <a:ext cx="4719092" cy="5821362"/>
          </a:xfr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70E37F3-EF73-87D8-5D4E-D657E06EB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1806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веб-приложение с использованием PHP, HTML, CSS и JavaScript.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C7860AA-A4B6-76B4-CAC4-9BCDA32D0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040" y="1036320"/>
            <a:ext cx="7556960" cy="582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80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22E35ED3-F1F3-341D-21F7-196C7F4CA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36320"/>
            <a:ext cx="5705856" cy="2392680"/>
          </a:xfr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418C8DF-80EB-01FA-429B-1C93907E2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1806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веб-приложение с использованием PHP, HTML, CSS и JavaScript.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18358C4-258E-4A3A-56D7-8062344B9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3429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30D07B3-C598-F8D5-81FA-8CBB767D2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145" y="1036320"/>
            <a:ext cx="5705856" cy="23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00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5A24FEE5-65D5-19D3-557D-2EF52A921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7421" y="980733"/>
            <a:ext cx="5544322" cy="2448267"/>
          </a:xfr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1880114-78EF-2A70-68EC-38F6215D2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1806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веб-приложение с использованием PHP, HTML, CSS и JavaScript.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E80DA42-CEEE-B216-ED19-8D4F192A8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9456" y="3337560"/>
            <a:ext cx="12411456" cy="352044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EC8DB03-43D8-DDFD-9354-4D8358E7A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678" y="888179"/>
            <a:ext cx="5544322" cy="244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72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extLst>
              <a:ext uri="{FF2B5EF4-FFF2-40B4-BE49-F238E27FC236}">
                <a16:creationId xmlns:a16="http://schemas.microsoft.com/office/drawing/2014/main" id="{8D97682A-3380-36B4-C322-A3B0DCB3B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36321"/>
            <a:ext cx="4868493" cy="2992962"/>
          </a:xfr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A78155F-FF2E-F692-EAF4-C115282F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1806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веб-приложение с использованием PHP, HTML, CSS и JavaScript.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5440066-CAC4-5DE4-F792-C2665FF02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494" y="1036320"/>
            <a:ext cx="7323506" cy="582168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1520AF9-8EED-BA93-6613-8106A26AB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9466" y="4029283"/>
            <a:ext cx="4967960" cy="282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3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9CF1F6D-429E-78FC-5191-7781FCF5D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6319"/>
            <a:ext cx="12192000" cy="5803425"/>
          </a:xfrm>
        </p:spPr>
        <p:txBody>
          <a:bodyPr/>
          <a:lstStyle/>
          <a:p>
            <a:r>
              <a:rPr lang="ru-RU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данной курсовой работы была разработана и реализована реляционная база данных для торговой организации с использованием </a:t>
            </a:r>
            <a:r>
              <a:rPr lang="ru-RU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Также был создан удобный веб-интерфейс для взаимодействия с данными, обеспечивающий доступность, безопасность и эффективность работы системы.</a:t>
            </a:r>
          </a:p>
          <a:p>
            <a:r>
              <a:rPr lang="ru-RU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Разработанная система полностью соответствует поставленным требованиям и демонстрирует практическое применение современных технологий хранения и управления данными.</a:t>
            </a:r>
          </a:p>
          <a:p>
            <a:endParaRPr lang="ru-RU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1E83B43-0452-CDE9-C56D-9C80FEAE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18065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5593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235AB-8973-D7EB-D104-6D8889A1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444" y="495039"/>
            <a:ext cx="10515600" cy="1146881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771EDAB-2ACC-D7FF-A14A-5D9F3B509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1956" y="1903295"/>
            <a:ext cx="5025216" cy="559489"/>
          </a:xfrm>
        </p:spPr>
        <p:txBody>
          <a:bodyPr>
            <a:normAutofit lnSpcReduction="10000"/>
          </a:bodyPr>
          <a:lstStyle/>
          <a:p>
            <a:pPr algn="ctr"/>
            <a:r>
              <a:rPr lang="ru-RU" sz="3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087D4E6-57AD-633C-6441-1C709C846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111392" y="2724159"/>
            <a:ext cx="6058564" cy="4142160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Целью работы является разработка базы данных и веб-приложения для управления торговой организацией, которое обеспечивает автоматизацию процессов учёта заказов, клиентов, товаров и финансовых операций.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E01EB7E-5C80-758F-5ED8-4CEB97244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34496" y="1903296"/>
            <a:ext cx="5035548" cy="559488"/>
          </a:xfrm>
        </p:spPr>
        <p:txBody>
          <a:bodyPr>
            <a:noAutofit/>
          </a:bodyPr>
          <a:lstStyle/>
          <a:p>
            <a:pPr algn="ctr"/>
            <a:r>
              <a:rPr lang="ru-RU" sz="3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ECA8BA8-FAF2-5A7A-1A17-6F2834464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33436" y="2724159"/>
            <a:ext cx="6058564" cy="4133841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Провести анализ предметной области и сформулировать требования к системе.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Разработать инфологическую (концептуальную) модель базы данных.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Спроектировать логическую и физическую структуру базы данных.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Реализовать базу данных в среде СУБД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Разработать веб-приложение с использованием PHP, HTML, CSS и JavaScript.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Обеспечить разграничение прав доступа для различных ролей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114770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7ECF6D-6BC9-38F1-8B7F-64F01B1C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26465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 и сформулировать требования к системе</a:t>
            </a:r>
            <a:b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FB3B5DCE-F8F1-1034-85F9-DFFE6CF2A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1426465"/>
            <a:ext cx="10233800" cy="5455918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торговая организация, включающая складской учет, работу с заказами, клиентами, поставщиками и финансами.</a:t>
            </a:r>
          </a:p>
          <a:p>
            <a:r>
              <a:rPr lang="ru-RU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требования к системе:</a:t>
            </a:r>
          </a:p>
          <a:p>
            <a:pPr lvl="1"/>
            <a:r>
              <a:rPr lang="ru-RU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работы</a:t>
            </a:r>
            <a:r>
              <a:rPr lang="ru-RU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товарами, заказами, клиентами и отчетами.</a:t>
            </a:r>
          </a:p>
          <a:p>
            <a:pPr lvl="1"/>
            <a:r>
              <a:rPr lang="ru-RU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Разграничение прав доступа </a:t>
            </a:r>
            <a:r>
              <a:rPr lang="ru-RU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разных пользователей (</a:t>
            </a:r>
            <a:r>
              <a:rPr lang="ru-RU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администратор, менеджер, бухгалтер, склад, продавец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/>
            <a:r>
              <a:rPr lang="ru-RU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хранения данных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использованием реляционной базы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ru-RU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Гибкая отчетность</a:t>
            </a:r>
            <a:r>
              <a:rPr lang="ru-RU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заказам, прибыли и складским остаткам.</a:t>
            </a:r>
          </a:p>
          <a:p>
            <a:pPr lvl="1"/>
            <a:r>
              <a:rPr lang="ru-RU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 данных</a:t>
            </a:r>
            <a:r>
              <a:rPr lang="ru-RU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хеширование паролей, контроль прав доступа.</a:t>
            </a:r>
          </a:p>
          <a:p>
            <a:pPr lvl="1"/>
            <a:r>
              <a:rPr lang="ru-RU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Удобный веб-интерфейс</a:t>
            </a:r>
            <a:r>
              <a:rPr lang="ru-RU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сотрудников с простым управлением заказами и товарами.</a:t>
            </a:r>
          </a:p>
          <a:p>
            <a:pPr lvl="1"/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92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718D53-236A-E7E5-FD9C-CD825F3F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73"/>
            <a:ext cx="10515600" cy="1629347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инфологическую (концептуальную) модель базы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51B1B2D-2715-32EF-DE4B-094378039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7936" y="1317864"/>
            <a:ext cx="5596128" cy="5436949"/>
          </a:xfrm>
        </p:spPr>
      </p:pic>
    </p:spTree>
    <p:extLst>
      <p:ext uri="{BB962C8B-B14F-4D97-AF65-F5344CB8AC3E}">
        <p14:creationId xmlns:p14="http://schemas.microsoft.com/office/powerpoint/2010/main" val="247495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62A21-100B-1F66-21F8-15CE898E0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1"/>
            <a:ext cx="10515600" cy="1110488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логическую и физическую структуру базы данных.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80106E-4757-0C2F-77BC-1955FD35D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28714"/>
            <a:ext cx="5025216" cy="444054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структура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306DC575-DC82-F8AE-AB89-49E3FF907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56452" y="1146049"/>
            <a:ext cx="5035548" cy="426719"/>
          </a:xfrm>
        </p:spPr>
        <p:txBody>
          <a:bodyPr/>
          <a:lstStyle/>
          <a:p>
            <a:pPr algn="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Физическая структура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417A1C25-DC4A-5EDE-4659-190989488FE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6000" y="1572768"/>
            <a:ext cx="6096000" cy="2972215"/>
          </a:xfr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D01E71C-F965-DD72-F15A-6062E64A4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44984"/>
            <a:ext cx="6096000" cy="2277456"/>
          </a:xfrm>
          <a:prstGeom prst="rect">
            <a:avLst/>
          </a:prstGeom>
        </p:spPr>
      </p:pic>
      <p:pic>
        <p:nvPicPr>
          <p:cNvPr id="18" name="Объект 17">
            <a:extLst>
              <a:ext uri="{FF2B5EF4-FFF2-40B4-BE49-F238E27FC236}">
                <a16:creationId xmlns:a16="http://schemas.microsoft.com/office/drawing/2014/main" id="{30DA8248-96FB-4285-45F8-3715345C3E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0" y="1572768"/>
            <a:ext cx="5544324" cy="2972215"/>
          </a:xfr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64063C51-458B-BC60-4D84-B86809F2C2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44983"/>
            <a:ext cx="5544324" cy="227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3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6AFC7C-1161-4ACF-5E26-6AB739BF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93681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базу данных в среде СУБД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972FC185-E37E-271C-7B8F-0BF27A886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898526"/>
            <a:ext cx="3608831" cy="4065333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913982-CD81-1360-6640-256193788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63859"/>
            <a:ext cx="9006214" cy="192443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C9A8582-9213-12F4-C943-EF81185C8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832" y="898526"/>
            <a:ext cx="8583167" cy="253047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B6EF117-2067-0F87-0F6B-5E0B0C7C4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6214" y="3429001"/>
            <a:ext cx="3185786" cy="345929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34340DB-7306-83F8-8638-F5D8CBA2D9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8831" y="3428999"/>
            <a:ext cx="5397383" cy="153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4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59782-7184-80B4-2C30-4A73D84BA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261905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Обеспечить разграничение прав доступа для различных ролей пользователей.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F6B40F7-B7CC-708A-D7BD-A71633CE9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80160"/>
            <a:ext cx="5496692" cy="2524477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5B5305-86C3-08B8-268B-8D9BB79B6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804636"/>
            <a:ext cx="5496693" cy="305336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3FBEEA0-FC7D-98AD-A239-30ED8E463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904" y="1280160"/>
            <a:ext cx="534009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52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90E7F-C3A9-E284-861E-0B8BC63E2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Обеспечить разграничение прав доступа для различных ролей пользователей.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8E92150-2D47-B37B-AE53-C7B70B42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43818"/>
            <a:ext cx="4450080" cy="320084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FB1CE6C-5A47-ACCB-08EC-79C2FE3CE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44665"/>
            <a:ext cx="4450080" cy="229508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BBCA7A4-4C64-B8B6-7C05-1E6023FF3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272" y="1343818"/>
            <a:ext cx="7729728" cy="551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53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84AEC-D272-A367-7261-E2B1AF0BD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1806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веб-приложение с использованием PHP, HTML, CSS и JavaScript.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01E9623-E29B-BDE1-0540-563C92283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30027"/>
            <a:ext cx="5474208" cy="265195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4AE210-5297-0809-6AEA-6B723F016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208" y="1036320"/>
            <a:ext cx="6717792" cy="582168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8C5B181-0414-81D5-2092-E4BB2D422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24" y="3681986"/>
            <a:ext cx="5474208" cy="317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60861"/>
      </p:ext>
    </p:extLst>
  </p:cSld>
  <p:clrMapOvr>
    <a:masterClrMapping/>
  </p:clrMapOvr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Глубина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90</TotalTime>
  <Words>441</Words>
  <Application>Microsoft Office PowerPoint</Application>
  <PresentationFormat>Широкоэкранный</PresentationFormat>
  <Paragraphs>40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Times New Roman</vt:lpstr>
      <vt:lpstr>Глубина</vt:lpstr>
      <vt:lpstr>Выполнил: Анчиков А.Д. Проверил: Пунгин И.В.  </vt:lpstr>
      <vt:lpstr>Цели и задачи</vt:lpstr>
      <vt:lpstr>Провести анализ предметной области и сформулировать требования к системе </vt:lpstr>
      <vt:lpstr>Разработать инфологическую (концептуальную) модель базы данных</vt:lpstr>
      <vt:lpstr>Спроектировать логическую и физическую структуру базы данных.</vt:lpstr>
      <vt:lpstr>Реализовать базу данных в среде СУБД PostgreSQL.</vt:lpstr>
      <vt:lpstr>Обеспечить разграничение прав доступа для различных ролей пользователей.</vt:lpstr>
      <vt:lpstr>Обеспечить разграничение прав доступа для различных ролей пользователей.</vt:lpstr>
      <vt:lpstr>Разработать веб-приложение с использованием PHP, HTML, CSS и JavaScript.</vt:lpstr>
      <vt:lpstr>Разработать веб-приложение с использованием PHP, HTML, CSS и JavaScript.</vt:lpstr>
      <vt:lpstr>Разработать веб-приложение с использованием PHP, HTML, CSS и JavaScript.</vt:lpstr>
      <vt:lpstr>Разработать веб-приложение с использованием PHP, HTML, CSS и JavaScript.</vt:lpstr>
      <vt:lpstr>Разработать веб-приложение с использованием PHP, HTML, CSS и JavaScript.</vt:lpstr>
      <vt:lpstr>Разработать веб-приложение с использованием PHP, HTML, CSS и JavaScript.</vt:lpstr>
      <vt:lpstr>Разработать веб-приложение с использованием PHP, HTML, CSS и JavaScript.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анчиков антон</dc:creator>
  <cp:lastModifiedBy>анчиков антон</cp:lastModifiedBy>
  <cp:revision>14</cp:revision>
  <dcterms:created xsi:type="dcterms:W3CDTF">2025-03-14T17:18:16Z</dcterms:created>
  <dcterms:modified xsi:type="dcterms:W3CDTF">2025-03-17T17:49:15Z</dcterms:modified>
</cp:coreProperties>
</file>