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3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3C876-C08C-4795-803F-7F1B4FA5AF3D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268B9-D11A-451E-AAC4-5578C2D70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1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0FD06D5-736C-4F59-AA65-7C9FFDD51E6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BC1A-CB49-4E8F-BB36-75A3306E9169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2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39652C-C1F6-43E4-8514-EF43A1D72BED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1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5BB055-629A-40EB-8D51-EDAB71D452CA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890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85794F-DC9A-49F5-9E0F-426CB68EB7D0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2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76A6-28B7-49F6-AB4A-467937DEA622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04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6C2-FDC8-41C9-8234-BB062FDAC059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1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38F-B818-47E9-9C0B-82B4B552A909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53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610336-3DAC-4E1D-A451-B5BFFA742E8F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9884-E698-4FB9-81C7-8FB9F52271E2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0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E805BE-676E-427B-B60B-8CA50A73BE3E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3227-A637-4716-850E-EB626BA0D21F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5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B01F-CF89-4CA8-87A8-164225596CCB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50-F95B-4373-A578-767D0611CED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876C-363C-47CF-A4EF-76BD89191EF3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AE45-6F73-4027-9739-5F4EA03A1158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A6F7-9EA4-4674-84C9-C471C0A3B6D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4CAE-8E97-4926-BC35-C2D21126A75B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210AFE-9162-49B2-8F77-282D771F4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5444" y="594651"/>
            <a:ext cx="5587993" cy="2578676"/>
          </a:xfrm>
        </p:spPr>
        <p:txBody>
          <a:bodyPr anchor="ctr">
            <a:normAutofit/>
          </a:bodyPr>
          <a:lstStyle/>
          <a:p>
            <a:r>
              <a:rPr lang="fr-FR" sz="5400" dirty="0"/>
              <a:t>Poubelle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F6D1BE-4B6F-4060-A7C4-6E31F6ED4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-187051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Prête pour les déchets de demain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5128BB7-D1A3-4F7F-98A3-10B5DCE1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1A72F9-B5D0-4096-BE3F-D22B7895D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9" y="4625190"/>
            <a:ext cx="2808597" cy="122309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F6272F7-1510-4E58-9E40-C5213EB06D83}"/>
              </a:ext>
            </a:extLst>
          </p:cNvPr>
          <p:cNvSpPr txBox="1"/>
          <p:nvPr/>
        </p:nvSpPr>
        <p:spPr>
          <a:xfrm>
            <a:off x="2047771" y="3290924"/>
            <a:ext cx="4891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Z. El 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Mokaddem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C. 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Gandolphe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PA. Robin</a:t>
            </a: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A. Fabre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74707B3-D619-4D13-9D3A-34649908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59" y="2852998"/>
            <a:ext cx="4139636" cy="13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E9DC3-8254-425A-885A-47134922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Schématique &amp; routage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C56882-95B4-4564-BB36-888C490F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1" y="2057401"/>
            <a:ext cx="6056261" cy="4003291"/>
          </a:xfrm>
          <a:prstGeom prst="rect">
            <a:avLst/>
          </a:prstGeom>
        </p:spPr>
      </p:pic>
      <p:pic>
        <p:nvPicPr>
          <p:cNvPr id="6" name="Image 5" descr="Une image contenant porte, bâtiment&#10;&#10;Description générée automatiquement">
            <a:extLst>
              <a:ext uri="{FF2B5EF4-FFF2-40B4-BE49-F238E27FC236}">
                <a16:creationId xmlns:a16="http://schemas.microsoft.com/office/drawing/2014/main" id="{7D0FB85D-5C03-4E89-93A2-C3C268C1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845" y="2057401"/>
            <a:ext cx="4439356" cy="400929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D55518-22D5-47D8-A00B-81298A5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8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1A890-9F85-4D3B-93AA-EF181E13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A02DFEC4-D157-4CE8-B35B-F56C3C4DA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r="32857"/>
          <a:stretch/>
        </p:blipFill>
        <p:spPr>
          <a:xfrm>
            <a:off x="4813904" y="1630288"/>
            <a:ext cx="6150429" cy="472951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DE763F4-E3AC-4C06-A9C2-708C4B6ABDD8}"/>
              </a:ext>
            </a:extLst>
          </p:cNvPr>
          <p:cNvSpPr txBox="1"/>
          <p:nvPr/>
        </p:nvSpPr>
        <p:spPr>
          <a:xfrm>
            <a:off x="767643" y="2923316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Ecran tactile 2.8 pouces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2BF4EA-12BC-4B10-ACD5-CB2903CA5A4E}"/>
              </a:ext>
            </a:extLst>
          </p:cNvPr>
          <p:cNvSpPr txBox="1"/>
          <p:nvPr/>
        </p:nvSpPr>
        <p:spPr>
          <a:xfrm>
            <a:off x="767643" y="4858380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Capteur de présence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349275-F7C3-4717-90D3-30DE81AEFB2F}"/>
              </a:ext>
            </a:extLst>
          </p:cNvPr>
          <p:cNvSpPr txBox="1"/>
          <p:nvPr/>
        </p:nvSpPr>
        <p:spPr>
          <a:xfrm>
            <a:off x="767643" y="3356954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Sélection manuelle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AEB68EC-ACF3-4872-8FE1-0ECEF2C01779}"/>
              </a:ext>
            </a:extLst>
          </p:cNvPr>
          <p:cNvSpPr txBox="1"/>
          <p:nvPr/>
        </p:nvSpPr>
        <p:spPr>
          <a:xfrm>
            <a:off x="767642" y="3790592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Information réseau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BABBBAF-A5D3-439E-9F69-D190F7849D15}"/>
              </a:ext>
            </a:extLst>
          </p:cNvPr>
          <p:cNvSpPr txBox="1"/>
          <p:nvPr/>
        </p:nvSpPr>
        <p:spPr>
          <a:xfrm>
            <a:off x="767641" y="5292018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Réveil du système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13EDC4-B4B9-43BC-B9FB-EA9FE497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9537D-72BE-4FC3-8DAF-074703E4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Food </a:t>
            </a:r>
            <a:r>
              <a:rPr lang="fr-FR" dirty="0" err="1"/>
              <a:t>facts</a:t>
            </a:r>
            <a:endParaRPr lang="fr-FR" dirty="0"/>
          </a:p>
        </p:txBody>
      </p:sp>
      <p:pic>
        <p:nvPicPr>
          <p:cNvPr id="8" name="Image 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09CD7A0-785D-45CD-9BCC-D8CE34F1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0" y="2586226"/>
            <a:ext cx="3207657" cy="320765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C9B1A94-27BE-4C10-953D-418FDE0836B7}"/>
              </a:ext>
            </a:extLst>
          </p:cNvPr>
          <p:cNvCxnSpPr/>
          <p:nvPr/>
        </p:nvCxnSpPr>
        <p:spPr>
          <a:xfrm>
            <a:off x="4151086" y="3833169"/>
            <a:ext cx="336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7ACC89A-BCAC-4FC9-B4E2-8FE7E54F342D}"/>
              </a:ext>
            </a:extLst>
          </p:cNvPr>
          <p:cNvCxnSpPr>
            <a:cxnSpLocks/>
          </p:cNvCxnSpPr>
          <p:nvPr/>
        </p:nvCxnSpPr>
        <p:spPr>
          <a:xfrm flipH="1">
            <a:off x="4151086" y="5044521"/>
            <a:ext cx="336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06DD0FC-381B-43B5-8D07-6AE2F6A7A47F}"/>
              </a:ext>
            </a:extLst>
          </p:cNvPr>
          <p:cNvSpPr txBox="1"/>
          <p:nvPr/>
        </p:nvSpPr>
        <p:spPr>
          <a:xfrm>
            <a:off x="4151086" y="3329606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HTTP (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Code barre</a:t>
            </a:r>
            <a:r>
              <a:rPr lang="fr-FR" dirty="0"/>
              <a:t>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80DDD5-D6B5-4E45-A934-50353F132EBD}"/>
              </a:ext>
            </a:extLst>
          </p:cNvPr>
          <p:cNvSpPr txBox="1"/>
          <p:nvPr/>
        </p:nvSpPr>
        <p:spPr>
          <a:xfrm>
            <a:off x="4151086" y="4522789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produit (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39624F-4BD8-434A-A366-D6C6F7AE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889" y="2630766"/>
            <a:ext cx="3646311" cy="2524643"/>
          </a:xfrm>
          <a:prstGeom prst="rect">
            <a:avLst/>
          </a:prstGeom>
        </p:spPr>
      </p:pic>
      <p:pic>
        <p:nvPicPr>
          <p:cNvPr id="7" name="Image 6" descr="Une image contenant bouteille, eau potable, intérieur, boisson&#10;&#10;Description générée automatiquement">
            <a:extLst>
              <a:ext uri="{FF2B5EF4-FFF2-40B4-BE49-F238E27FC236}">
                <a16:creationId xmlns:a16="http://schemas.microsoft.com/office/drawing/2014/main" id="{27D52727-F211-4671-A26E-FE2C8A98E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01" y="1246665"/>
            <a:ext cx="2043429" cy="2043429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03DE42-C6AA-4200-88B9-28EC4C64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5EDCC-A35A-4AAF-A923-D733E8FC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fr-FR" dirty="0"/>
              <a:t>ava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fr-FR" dirty="0"/>
              <a:t>cript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fr-FR" dirty="0"/>
              <a:t>bject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fr-FR" dirty="0"/>
              <a:t>otation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E35347-76AF-43C4-9BC9-92371E3C2362}"/>
              </a:ext>
            </a:extLst>
          </p:cNvPr>
          <p:cNvSpPr txBox="1"/>
          <p:nvPr/>
        </p:nvSpPr>
        <p:spPr>
          <a:xfrm>
            <a:off x="685800" y="2057401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URL de consultation :</a:t>
            </a:r>
            <a:r>
              <a:rPr lang="fr-FR" dirty="0"/>
              <a:t> https://fr.openfoodfacts.org/api/v0/produit/</a:t>
            </a:r>
            <a:r>
              <a:rPr lang="fr-FR" i="1" dirty="0">
                <a:solidFill>
                  <a:schemeClr val="accent5">
                    <a:lumMod val="75000"/>
                  </a:schemeClr>
                </a:solidFill>
              </a:rPr>
              <a:t>[code barre]</a:t>
            </a:r>
            <a:r>
              <a:rPr lang="fr-FR" dirty="0"/>
              <a:t>.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A6960B-9578-4A8A-964F-E5CC032445EB}"/>
              </a:ext>
            </a:extLst>
          </p:cNvPr>
          <p:cNvSpPr txBox="1"/>
          <p:nvPr/>
        </p:nvSpPr>
        <p:spPr>
          <a:xfrm>
            <a:off x="685800" y="3105834"/>
            <a:ext cx="880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9B397F-2738-41BF-AE1B-BEDC9D70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05834"/>
            <a:ext cx="5950500" cy="17216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FD842D-4E7B-4BE9-BA16-E93D6F8D2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230" y="3290500"/>
            <a:ext cx="1107455" cy="129302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F5629BF-8B99-46C2-85AB-32E01C97AABD}"/>
              </a:ext>
            </a:extLst>
          </p:cNvPr>
          <p:cNvSpPr txBox="1"/>
          <p:nvPr/>
        </p:nvSpPr>
        <p:spPr>
          <a:xfrm>
            <a:off x="8954609" y="2318421"/>
            <a:ext cx="286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Keywords.txt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014412-1380-403D-909F-8AFB0F8A8EB4}"/>
              </a:ext>
            </a:extLst>
          </p:cNvPr>
          <p:cNvSpPr txBox="1"/>
          <p:nvPr/>
        </p:nvSpPr>
        <p:spPr>
          <a:xfrm>
            <a:off x="7829517" y="4985630"/>
            <a:ext cx="400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plastic », « recycle », « </a:t>
            </a:r>
            <a:r>
              <a:rPr lang="fr-FR" dirty="0" err="1"/>
              <a:t>metal</a:t>
            </a:r>
            <a:r>
              <a:rPr lang="fr-FR" dirty="0"/>
              <a:t> »,…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ADDAC79-121F-41D3-9DF7-289275D6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B4AA4-3248-4351-BD66-CBDB5525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inductance de l’antenne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68832A-3BDF-4CB9-B88D-FCC8E8F6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1" y="3240655"/>
            <a:ext cx="1924050" cy="1905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2AEC47-8E4F-4986-99A4-DABCB868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248" y="2150277"/>
            <a:ext cx="3486150" cy="3943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407126B-D163-47F3-9162-939AB9F2A7A1}"/>
                  </a:ext>
                </a:extLst>
              </p:cNvPr>
              <p:cNvSpPr txBox="1"/>
              <p:nvPr/>
            </p:nvSpPr>
            <p:spPr>
              <a:xfrm>
                <a:off x="8101896" y="3897920"/>
                <a:ext cx="3721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𝑐𝑜𝑖𝑙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=2450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=2,45µ</m:t>
                      </m:r>
                      <m:r>
                        <a:rPr lang="fr-F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407126B-D163-47F3-9162-939AB9F2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96" y="3897920"/>
                <a:ext cx="3721403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8502928-EA43-4841-833E-8FBCDDFF748B}"/>
              </a:ext>
            </a:extLst>
          </p:cNvPr>
          <p:cNvSpPr/>
          <p:nvPr/>
        </p:nvSpPr>
        <p:spPr>
          <a:xfrm>
            <a:off x="8101896" y="3697421"/>
            <a:ext cx="3721402" cy="80185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69D838C-7BCB-4461-80A0-B867C41F75AB}"/>
              </a:ext>
            </a:extLst>
          </p:cNvPr>
          <p:cNvCxnSpPr>
            <a:cxnSpLocks/>
          </p:cNvCxnSpPr>
          <p:nvPr/>
        </p:nvCxnSpPr>
        <p:spPr>
          <a:xfrm>
            <a:off x="2494421" y="4117185"/>
            <a:ext cx="733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A7445FE-F47B-4D7C-945B-DCF7CE8F9D3E}"/>
              </a:ext>
            </a:extLst>
          </p:cNvPr>
          <p:cNvCxnSpPr>
            <a:cxnSpLocks/>
          </p:cNvCxnSpPr>
          <p:nvPr/>
        </p:nvCxnSpPr>
        <p:spPr>
          <a:xfrm>
            <a:off x="7142948" y="4098350"/>
            <a:ext cx="733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2BB458-3E16-43BF-AD9C-CF63CF1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A771F-87A9-4CA1-871B-FF0CEDE4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résistances séries de l’antenne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0F1D68-316D-4E11-8628-D9C9D1A2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1" y="3513327"/>
            <a:ext cx="4000500" cy="1285875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D911387-2293-4EF7-8CCB-6A13318578B9}"/>
              </a:ext>
            </a:extLst>
          </p:cNvPr>
          <p:cNvCxnSpPr>
            <a:cxnSpLocks/>
          </p:cNvCxnSpPr>
          <p:nvPr/>
        </p:nvCxnSpPr>
        <p:spPr>
          <a:xfrm>
            <a:off x="4524902" y="3832371"/>
            <a:ext cx="733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98C5BD6-A822-49E8-B009-97EB02D572EC}"/>
                  </a:ext>
                </a:extLst>
              </p:cNvPr>
              <p:cNvSpPr txBox="1"/>
              <p:nvPr/>
            </p:nvSpPr>
            <p:spPr>
              <a:xfrm>
                <a:off x="5323435" y="2833974"/>
                <a:ext cx="3386312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𝑐𝑜𝑖𝑙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𝑐𝑜𝑖𝑙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𝑐𝑜𝑖𝑙</m:t>
                              </m:r>
                            </m:sub>
                          </m:sSub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≈100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98C5BD6-A822-49E8-B009-97EB02D5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435" y="2833974"/>
                <a:ext cx="338631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FF521C4-98F9-4C30-B94C-8100AAC05875}"/>
                  </a:ext>
                </a:extLst>
              </p:cNvPr>
              <p:cNvSpPr txBox="1"/>
              <p:nvPr/>
            </p:nvSpPr>
            <p:spPr>
              <a:xfrm>
                <a:off x="5323435" y="4047602"/>
                <a:ext cx="2924711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𝑐𝑜𝑖𝑙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𝑐𝑜𝑖𝑙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FF521C4-98F9-4C30-B94C-8100AAC0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435" y="4047602"/>
                <a:ext cx="2924711" cy="87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41128FF-69E9-4FD1-9C23-DE05CFBF425C}"/>
              </a:ext>
            </a:extLst>
          </p:cNvPr>
          <p:cNvCxnSpPr>
            <a:cxnSpLocks/>
          </p:cNvCxnSpPr>
          <p:nvPr/>
        </p:nvCxnSpPr>
        <p:spPr>
          <a:xfrm>
            <a:off x="8677557" y="3832371"/>
            <a:ext cx="733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FE82203-5232-40E4-8DA9-6764A4C6C01F}"/>
                  </a:ext>
                </a:extLst>
              </p:cNvPr>
              <p:cNvSpPr txBox="1"/>
              <p:nvPr/>
            </p:nvSpPr>
            <p:spPr>
              <a:xfrm>
                <a:off x="9741845" y="3113050"/>
                <a:ext cx="2065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𝑐𝑜𝑖𝑙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2,09</m:t>
                      </m:r>
                      <m:r>
                        <a:rPr lang="el-G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FE82203-5232-40E4-8DA9-6764A4C6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845" y="3113050"/>
                <a:ext cx="2065181" cy="461665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3C62AC9-F012-4AA7-B8B9-74661FF6A4B5}"/>
                  </a:ext>
                </a:extLst>
              </p:cNvPr>
              <p:cNvSpPr txBox="1"/>
              <p:nvPr/>
            </p:nvSpPr>
            <p:spPr>
              <a:xfrm>
                <a:off x="5188910" y="5442058"/>
                <a:ext cx="3506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𝑞𝑢𝑒𝑛𝑐𝑒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=13,56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3C62AC9-F012-4AA7-B8B9-74661FF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10" y="5442058"/>
                <a:ext cx="3506280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8414AA9-F968-48C3-AAC8-AE1F8B001099}"/>
                  </a:ext>
                </a:extLst>
              </p:cNvPr>
              <p:cNvSpPr txBox="1"/>
              <p:nvPr/>
            </p:nvSpPr>
            <p:spPr>
              <a:xfrm>
                <a:off x="9741845" y="3976440"/>
                <a:ext cx="1767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8,35</m:t>
                      </m:r>
                      <m:r>
                        <a:rPr lang="el-G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8414AA9-F968-48C3-AAC8-AE1F8B001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845" y="3976440"/>
                <a:ext cx="17671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B3D7FA7-1674-4D10-8F33-3496854B6694}"/>
              </a:ext>
            </a:extLst>
          </p:cNvPr>
          <p:cNvSpPr/>
          <p:nvPr/>
        </p:nvSpPr>
        <p:spPr>
          <a:xfrm>
            <a:off x="9628201" y="3113049"/>
            <a:ext cx="2184905" cy="143378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AB3DD2-DF2B-4901-AE0E-5B8A75D9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4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EA8B6-CA57-4613-AD0B-2B086941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ADAPTATION D’IMPEDANCE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84ADC5-DBE4-4C16-8488-72BBBC233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2" y="2773548"/>
            <a:ext cx="3920239" cy="376719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B85872D-BC29-4465-BBA0-43375E1996DB}"/>
              </a:ext>
            </a:extLst>
          </p:cNvPr>
          <p:cNvCxnSpPr>
            <a:cxnSpLocks/>
          </p:cNvCxnSpPr>
          <p:nvPr/>
        </p:nvCxnSpPr>
        <p:spPr>
          <a:xfrm flipH="1">
            <a:off x="3556000" y="3074618"/>
            <a:ext cx="756554" cy="7184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3111790-B597-42A2-88BB-166C4AC3F252}"/>
                  </a:ext>
                </a:extLst>
              </p:cNvPr>
              <p:cNvSpPr txBox="1"/>
              <p:nvPr/>
            </p:nvSpPr>
            <p:spPr>
              <a:xfrm>
                <a:off x="4424510" y="2720675"/>
                <a:ext cx="23918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L’antenne n’est pas adaptée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3111790-B597-42A2-88BB-166C4AC3F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10" y="2720675"/>
                <a:ext cx="2391873" cy="707886"/>
              </a:xfrm>
              <a:prstGeom prst="rect">
                <a:avLst/>
              </a:prstGeom>
              <a:blipFill>
                <a:blip r:embed="rId3"/>
                <a:stretch>
                  <a:fillRect l="-2806" t="-4310" b="-146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95DAE4F9-5B62-45D4-9C76-6B06E3221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734" y="2448575"/>
            <a:ext cx="4000500" cy="1285875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4D37845-CDBC-48B3-805C-63C651BA1843}"/>
              </a:ext>
            </a:extLst>
          </p:cNvPr>
          <p:cNvCxnSpPr>
            <a:cxnSpLocks/>
          </p:cNvCxnSpPr>
          <p:nvPr/>
        </p:nvCxnSpPr>
        <p:spPr>
          <a:xfrm>
            <a:off x="7046155" y="2394679"/>
            <a:ext cx="0" cy="4062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31C3B3C-0F9F-4797-8E14-68BE3F875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015" y="4125624"/>
            <a:ext cx="2197870" cy="2268103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AF7575E5-2EA0-4F6F-B049-D95668BE51CA}"/>
              </a:ext>
            </a:extLst>
          </p:cNvPr>
          <p:cNvSpPr/>
          <p:nvPr/>
        </p:nvSpPr>
        <p:spPr>
          <a:xfrm>
            <a:off x="9284677" y="5078437"/>
            <a:ext cx="407963" cy="36576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F74609A-1DB3-440B-BB87-5DBC1B753DE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488658" y="3612444"/>
            <a:ext cx="1" cy="14659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4EF0AFD4-5720-41B1-AD8B-2C7D54B11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851" y="4799721"/>
            <a:ext cx="2771775" cy="1657350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84E2AB91-FC76-4357-9389-9259B3C9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B701C-4F3E-480C-971D-21411FC2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CIRCUIT FINAL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70B119-82FE-4889-BA27-727ACBF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1593532"/>
            <a:ext cx="5276850" cy="513397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8856C3F-EEE4-4464-ADF9-6B8708F1BE5A}"/>
              </a:ext>
            </a:extLst>
          </p:cNvPr>
          <p:cNvCxnSpPr>
            <a:cxnSpLocks/>
          </p:cNvCxnSpPr>
          <p:nvPr/>
        </p:nvCxnSpPr>
        <p:spPr>
          <a:xfrm>
            <a:off x="6096000" y="2057401"/>
            <a:ext cx="0" cy="4062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028E0CF4-4EB4-4424-92A8-60E450BC68E3}"/>
              </a:ext>
            </a:extLst>
          </p:cNvPr>
          <p:cNvSpPr/>
          <p:nvPr/>
        </p:nvSpPr>
        <p:spPr>
          <a:xfrm>
            <a:off x="6096000" y="2359855"/>
            <a:ext cx="1056836" cy="1466557"/>
          </a:xfrm>
          <a:prstGeom prst="arc">
            <a:avLst>
              <a:gd name="adj1" fmla="val 16200000"/>
              <a:gd name="adj2" fmla="val 2098170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69AF485-5ED8-44AB-AA2F-A0789017D676}"/>
                  </a:ext>
                </a:extLst>
              </p:cNvPr>
              <p:cNvSpPr txBox="1"/>
              <p:nvPr/>
            </p:nvSpPr>
            <p:spPr>
              <a:xfrm>
                <a:off x="8379455" y="2358303"/>
                <a:ext cx="264226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𝑝𝑎𝑟𝑎𝑙𝑙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𝑙𝑒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21 </m:t>
                      </m:r>
                      <m:r>
                        <a:rPr lang="fr-F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𝑝𝐹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69AF485-5ED8-44AB-AA2F-A0789017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455" y="2358303"/>
                <a:ext cx="2642262" cy="49019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26320C1-DB88-4071-B08B-C123FEF6C4E6}"/>
              </a:ext>
            </a:extLst>
          </p:cNvPr>
          <p:cNvCxnSpPr>
            <a:cxnSpLocks/>
          </p:cNvCxnSpPr>
          <p:nvPr/>
        </p:nvCxnSpPr>
        <p:spPr>
          <a:xfrm>
            <a:off x="6341452" y="3149404"/>
            <a:ext cx="49127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526E0859-6651-4456-B790-37EDB9E3F0A1}"/>
              </a:ext>
            </a:extLst>
          </p:cNvPr>
          <p:cNvSpPr/>
          <p:nvPr/>
        </p:nvSpPr>
        <p:spPr>
          <a:xfrm rot="18741586">
            <a:off x="5991180" y="3593461"/>
            <a:ext cx="2828544" cy="2702496"/>
          </a:xfrm>
          <a:prstGeom prst="arc">
            <a:avLst>
              <a:gd name="adj1" fmla="val 16285307"/>
              <a:gd name="adj2" fmla="val 2098170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BF05B5-047E-48BA-97FB-E595346B6E93}"/>
              </a:ext>
            </a:extLst>
          </p:cNvPr>
          <p:cNvCxnSpPr>
            <a:cxnSpLocks/>
          </p:cNvCxnSpPr>
          <p:nvPr/>
        </p:nvCxnSpPr>
        <p:spPr>
          <a:xfrm>
            <a:off x="6341452" y="4286542"/>
            <a:ext cx="49127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5A69E34-8325-45FA-8055-06183C01CBF2}"/>
                  </a:ext>
                </a:extLst>
              </p:cNvPr>
              <p:cNvSpPr txBox="1"/>
              <p:nvPr/>
            </p:nvSpPr>
            <p:spPr>
              <a:xfrm>
                <a:off x="8326193" y="3364435"/>
                <a:ext cx="2170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𝑟𝑖𝑒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35 </m:t>
                      </m:r>
                      <m:r>
                        <a:rPr lang="fr-F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𝑝𝐹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5A69E34-8325-45FA-8055-06183C01C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193" y="3364435"/>
                <a:ext cx="2170979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>
            <a:extLst>
              <a:ext uri="{FF2B5EF4-FFF2-40B4-BE49-F238E27FC236}">
                <a16:creationId xmlns:a16="http://schemas.microsoft.com/office/drawing/2014/main" id="{2BC5924F-68F9-4219-B5FE-2AF36AE75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914" y="4427255"/>
            <a:ext cx="3814998" cy="235670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9A4CD8-936F-4BDA-BA50-F00232D3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7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84533-4E40-4CD3-AE09-4F371EF3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fréquentielle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63879E-E60E-4575-9F3D-90B06B29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2891315"/>
            <a:ext cx="8124825" cy="2524125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1EDC0EA-1F2B-410E-AFF2-5449D245AEB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019011" y="2619984"/>
            <a:ext cx="745588" cy="5551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867B6B5-D3C3-44C5-BB7D-3EFBDE96D498}"/>
                  </a:ext>
                </a:extLst>
              </p:cNvPr>
              <p:cNvSpPr txBox="1"/>
              <p:nvPr/>
            </p:nvSpPr>
            <p:spPr>
              <a:xfrm>
                <a:off x="9764599" y="2419929"/>
                <a:ext cx="12908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13,56 </m:t>
                      </m:r>
                      <m:r>
                        <a:rPr lang="fr-FR" sz="20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fr-FR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867B6B5-D3C3-44C5-BB7D-3EFBDE96D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599" y="2419929"/>
                <a:ext cx="1290819" cy="400110"/>
              </a:xfrm>
              <a:prstGeom prst="rect">
                <a:avLst/>
              </a:prstGeom>
              <a:blipFill>
                <a:blip r:embed="rId3"/>
                <a:stretch>
                  <a:fillRect r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4BB43A5C-637B-4593-8599-8E690B43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8" y="2974509"/>
            <a:ext cx="2796385" cy="2085024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439BA07-A373-48AE-8E6B-13A985D49BE1}"/>
              </a:ext>
            </a:extLst>
          </p:cNvPr>
          <p:cNvCxnSpPr>
            <a:cxnSpLocks/>
          </p:cNvCxnSpPr>
          <p:nvPr/>
        </p:nvCxnSpPr>
        <p:spPr>
          <a:xfrm>
            <a:off x="7854461" y="3558158"/>
            <a:ext cx="0" cy="18572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D166E43-A766-4A3E-B8C7-A9FD4B9D6FCA}"/>
              </a:ext>
            </a:extLst>
          </p:cNvPr>
          <p:cNvCxnSpPr>
            <a:cxnSpLocks/>
          </p:cNvCxnSpPr>
          <p:nvPr/>
        </p:nvCxnSpPr>
        <p:spPr>
          <a:xfrm>
            <a:off x="10370234" y="3558158"/>
            <a:ext cx="0" cy="18572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DED4CB9-E9B4-40CA-A425-CEF9CF7190AF}"/>
              </a:ext>
            </a:extLst>
          </p:cNvPr>
          <p:cNvCxnSpPr>
            <a:cxnSpLocks/>
          </p:cNvCxnSpPr>
          <p:nvPr/>
        </p:nvCxnSpPr>
        <p:spPr>
          <a:xfrm>
            <a:off x="7854461" y="5059533"/>
            <a:ext cx="251577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771CA47-6D75-46D4-9CD9-F74E84202F84}"/>
                  </a:ext>
                </a:extLst>
              </p:cNvPr>
              <p:cNvSpPr txBox="1"/>
              <p:nvPr/>
            </p:nvSpPr>
            <p:spPr>
              <a:xfrm>
                <a:off x="7840393" y="5693517"/>
                <a:ext cx="3200955" cy="73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𝑠𝑜𝑛𝑎𝑛𝑐𝑒</m:t>
                              </m:r>
                            </m:sub>
                          </m:sSub>
                        </m:num>
                        <m:den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771CA47-6D75-46D4-9CD9-F74E84202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393" y="5693517"/>
                <a:ext cx="3200955" cy="731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A14D86-BE63-4D29-A83F-55CC4A73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41621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104</TotalTime>
  <Words>154</Words>
  <Application>Microsoft Office PowerPoint</Application>
  <PresentationFormat>Grand écran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Traînée de condensation</vt:lpstr>
      <vt:lpstr>Poubelle RFID</vt:lpstr>
      <vt:lpstr>Interface</vt:lpstr>
      <vt:lpstr>Open Food facts</vt:lpstr>
      <vt:lpstr>JavaScript Object Notation</vt:lpstr>
      <vt:lpstr>inductance de l’antenne</vt:lpstr>
      <vt:lpstr>résistances séries de l’antenne</vt:lpstr>
      <vt:lpstr>ADAPTATION D’IMPEDANCE</vt:lpstr>
      <vt:lpstr>CIRCUIT FINAL</vt:lpstr>
      <vt:lpstr>Analyse fréquentielle</vt:lpstr>
      <vt:lpstr>Schématique &amp; routage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Poubelle RFID</dc:title>
  <dc:creator>Alex Fabre</dc:creator>
  <cp:lastModifiedBy>Alex Fabre</cp:lastModifiedBy>
  <cp:revision>18</cp:revision>
  <dcterms:created xsi:type="dcterms:W3CDTF">2019-07-14T15:37:54Z</dcterms:created>
  <dcterms:modified xsi:type="dcterms:W3CDTF">2019-07-15T05:16:27Z</dcterms:modified>
</cp:coreProperties>
</file>