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2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890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2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1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5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5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210AFE-9162-49B2-8F77-282D771F4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5444" y="594651"/>
            <a:ext cx="5587993" cy="2578676"/>
          </a:xfrm>
        </p:spPr>
        <p:txBody>
          <a:bodyPr anchor="ctr">
            <a:normAutofit/>
          </a:bodyPr>
          <a:lstStyle/>
          <a:p>
            <a:r>
              <a:rPr lang="fr-FR" sz="5400" dirty="0"/>
              <a:t>Poubelle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F6D1BE-4B6F-4060-A7C4-6E31F6ED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-187051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Prête pour les déchets de demain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5128BB7-D1A3-4F7F-98A3-10B5DCE1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1A72F9-B5D0-4096-BE3F-D22B7895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29" y="4625190"/>
            <a:ext cx="2808597" cy="122309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F6272F7-1510-4E58-9E40-C5213EB06D83}"/>
              </a:ext>
            </a:extLst>
          </p:cNvPr>
          <p:cNvSpPr txBox="1"/>
          <p:nvPr/>
        </p:nvSpPr>
        <p:spPr>
          <a:xfrm>
            <a:off x="2047771" y="3290924"/>
            <a:ext cx="4891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Z. El </a:t>
            </a:r>
            <a:r>
              <a:rPr lang="fr-FR" sz="1400" dirty="0" err="1"/>
              <a:t>Mokaddem</a:t>
            </a:r>
            <a:endParaRPr lang="fr-FR" sz="1400" dirty="0"/>
          </a:p>
          <a:p>
            <a:r>
              <a:rPr lang="fr-FR" sz="1400" dirty="0"/>
              <a:t>C. </a:t>
            </a:r>
            <a:r>
              <a:rPr lang="fr-FR" sz="1400" dirty="0" err="1"/>
              <a:t>Gandolphe</a:t>
            </a:r>
            <a:endParaRPr lang="fr-FR" sz="1400" dirty="0"/>
          </a:p>
          <a:p>
            <a:r>
              <a:rPr lang="fr-FR" sz="1400" dirty="0"/>
              <a:t>PA. Robin</a:t>
            </a:r>
          </a:p>
          <a:p>
            <a:r>
              <a:rPr lang="fr-FR" sz="1400" dirty="0"/>
              <a:t>A. Fabre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4707B3-D619-4D13-9D3A-34649908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59" y="2852998"/>
            <a:ext cx="4139636" cy="13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A890-9F85-4D3B-93AA-EF181E13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A02DFEC4-D157-4CE8-B35B-F56C3C4DA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r="32857"/>
          <a:stretch/>
        </p:blipFill>
        <p:spPr>
          <a:xfrm>
            <a:off x="4813904" y="1630288"/>
            <a:ext cx="6150429" cy="472951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E763F4-E3AC-4C06-A9C2-708C4B6ABDD8}"/>
              </a:ext>
            </a:extLst>
          </p:cNvPr>
          <p:cNvSpPr txBox="1"/>
          <p:nvPr/>
        </p:nvSpPr>
        <p:spPr>
          <a:xfrm>
            <a:off x="767643" y="2923316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Ecran tactile 2.8 pouces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2BF4EA-12BC-4B10-ACD5-CB2903CA5A4E}"/>
              </a:ext>
            </a:extLst>
          </p:cNvPr>
          <p:cNvSpPr txBox="1"/>
          <p:nvPr/>
        </p:nvSpPr>
        <p:spPr>
          <a:xfrm>
            <a:off x="767643" y="4858380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Capteur de présence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349275-F7C3-4717-90D3-30DE81AEFB2F}"/>
              </a:ext>
            </a:extLst>
          </p:cNvPr>
          <p:cNvSpPr txBox="1"/>
          <p:nvPr/>
        </p:nvSpPr>
        <p:spPr>
          <a:xfrm>
            <a:off x="767643" y="3356954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Sélection manuelle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AEB68EC-ACF3-4872-8FE1-0ECEF2C01779}"/>
              </a:ext>
            </a:extLst>
          </p:cNvPr>
          <p:cNvSpPr txBox="1"/>
          <p:nvPr/>
        </p:nvSpPr>
        <p:spPr>
          <a:xfrm>
            <a:off x="767642" y="3790592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Information réseau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BABBBAF-A5D3-439E-9F69-D190F7849D15}"/>
              </a:ext>
            </a:extLst>
          </p:cNvPr>
          <p:cNvSpPr txBox="1"/>
          <p:nvPr/>
        </p:nvSpPr>
        <p:spPr>
          <a:xfrm>
            <a:off x="767641" y="5292018"/>
            <a:ext cx="4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Réveil du système</a:t>
            </a:r>
          </a:p>
        </p:txBody>
      </p:sp>
    </p:spTree>
    <p:extLst>
      <p:ext uri="{BB962C8B-B14F-4D97-AF65-F5344CB8AC3E}">
        <p14:creationId xmlns:p14="http://schemas.microsoft.com/office/powerpoint/2010/main" val="7541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9537D-72BE-4FC3-8DAF-074703E4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Food </a:t>
            </a:r>
            <a:r>
              <a:rPr lang="fr-FR" dirty="0" err="1"/>
              <a:t>facts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B8310-297D-427F-9BFC-23BAAB49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51" y="2885970"/>
            <a:ext cx="3049608" cy="2569894"/>
          </a:xfrm>
          <a:prstGeom prst="rect">
            <a:avLst/>
          </a:prstGeom>
        </p:spPr>
      </p:pic>
      <p:pic>
        <p:nvPicPr>
          <p:cNvPr id="8" name="Image 7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09CD7A0-785D-45CD-9BCC-D8CE34F1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3" y="2567088"/>
            <a:ext cx="3207657" cy="320765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C9B1A94-27BE-4C10-953D-418FDE0836B7}"/>
              </a:ext>
            </a:extLst>
          </p:cNvPr>
          <p:cNvCxnSpPr/>
          <p:nvPr/>
        </p:nvCxnSpPr>
        <p:spPr>
          <a:xfrm>
            <a:off x="4151086" y="3833169"/>
            <a:ext cx="336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ACC89A-BCAC-4FC9-B4E2-8FE7E54F342D}"/>
              </a:ext>
            </a:extLst>
          </p:cNvPr>
          <p:cNvCxnSpPr>
            <a:cxnSpLocks/>
          </p:cNvCxnSpPr>
          <p:nvPr/>
        </p:nvCxnSpPr>
        <p:spPr>
          <a:xfrm flipH="1">
            <a:off x="4151086" y="5044521"/>
            <a:ext cx="336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06DD0FC-381B-43B5-8D07-6AE2F6A7A47F}"/>
              </a:ext>
            </a:extLst>
          </p:cNvPr>
          <p:cNvSpPr txBox="1"/>
          <p:nvPr/>
        </p:nvSpPr>
        <p:spPr>
          <a:xfrm>
            <a:off x="4151086" y="3329606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HTTP (Code barre)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80DDD5-D6B5-4E45-A934-50353F132EBD}"/>
              </a:ext>
            </a:extLst>
          </p:cNvPr>
          <p:cNvSpPr txBox="1"/>
          <p:nvPr/>
        </p:nvSpPr>
        <p:spPr>
          <a:xfrm>
            <a:off x="4151086" y="4522789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produit (JSON)</a:t>
            </a:r>
          </a:p>
        </p:txBody>
      </p:sp>
    </p:spTree>
    <p:extLst>
      <p:ext uri="{BB962C8B-B14F-4D97-AF65-F5344CB8AC3E}">
        <p14:creationId xmlns:p14="http://schemas.microsoft.com/office/powerpoint/2010/main" val="318544403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46</TotalTime>
  <Words>50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Traînée de condensation</vt:lpstr>
      <vt:lpstr>Poubelle RFID</vt:lpstr>
      <vt:lpstr>Interface</vt:lpstr>
      <vt:lpstr>Open Food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Poubelle RFID</dc:title>
  <dc:creator>Alex Fabre</dc:creator>
  <cp:lastModifiedBy>Alex Fabre</cp:lastModifiedBy>
  <cp:revision>6</cp:revision>
  <dcterms:created xsi:type="dcterms:W3CDTF">2019-07-14T15:37:54Z</dcterms:created>
  <dcterms:modified xsi:type="dcterms:W3CDTF">2019-07-14T16:24:12Z</dcterms:modified>
</cp:coreProperties>
</file>