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9753600" cx="130048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slide" Target="slides/slide1.xml"/><Relationship Id="rId19" Type="http://schemas.openxmlformats.org/officeDocument/2006/relationships/font" Target="fonts/HelveticaNeue-boldItalic.fntdata"/><Relationship Id="rId6" Type="http://schemas.openxmlformats.org/officeDocument/2006/relationships/slide" Target="slides/slide2.xml"/><Relationship Id="rId18"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lnSpc>
                <a:spcPct val="125000"/>
              </a:lnSpc>
              <a:spcBef>
                <a:spcPts val="0"/>
              </a:spcBef>
              <a:spcAft>
                <a:spcPts val="0"/>
              </a:spcAft>
              <a:buSzPts val="1400"/>
              <a:buNone/>
              <a:defRPr b="0" i="0" sz="1600" u="none" cap="none" strike="noStrike">
                <a:latin typeface="Avenir"/>
                <a:ea typeface="Avenir"/>
                <a:cs typeface="Avenir"/>
                <a:sym typeface="Avenir"/>
              </a:defRPr>
            </a:lvl1pPr>
            <a:lvl2pPr indent="-228600" lvl="1" marL="914400" marR="0" rtl="0" algn="l">
              <a:lnSpc>
                <a:spcPct val="125000"/>
              </a:lnSpc>
              <a:spcBef>
                <a:spcPts val="0"/>
              </a:spcBef>
              <a:spcAft>
                <a:spcPts val="0"/>
              </a:spcAft>
              <a:buSzPts val="1400"/>
              <a:buNone/>
              <a:defRPr b="0" i="0" sz="1600" u="none" cap="none" strike="noStrike">
                <a:latin typeface="Avenir"/>
                <a:ea typeface="Avenir"/>
                <a:cs typeface="Avenir"/>
                <a:sym typeface="Avenir"/>
              </a:defRPr>
            </a:lvl2pPr>
            <a:lvl3pPr indent="-228600" lvl="2" marL="1371600" marR="0" rtl="0" algn="l">
              <a:lnSpc>
                <a:spcPct val="125000"/>
              </a:lnSpc>
              <a:spcBef>
                <a:spcPts val="0"/>
              </a:spcBef>
              <a:spcAft>
                <a:spcPts val="0"/>
              </a:spcAft>
              <a:buSzPts val="1400"/>
              <a:buNone/>
              <a:defRPr b="0" i="0" sz="1600" u="none" cap="none" strike="noStrike">
                <a:latin typeface="Avenir"/>
                <a:ea typeface="Avenir"/>
                <a:cs typeface="Avenir"/>
                <a:sym typeface="Avenir"/>
              </a:defRPr>
            </a:lvl3pPr>
            <a:lvl4pPr indent="-228600" lvl="3" marL="1828800" marR="0" rtl="0" algn="l">
              <a:lnSpc>
                <a:spcPct val="125000"/>
              </a:lnSpc>
              <a:spcBef>
                <a:spcPts val="0"/>
              </a:spcBef>
              <a:spcAft>
                <a:spcPts val="0"/>
              </a:spcAft>
              <a:buSzPts val="1400"/>
              <a:buNone/>
              <a:defRPr b="0" i="0" sz="1600" u="none" cap="none" strike="noStrike">
                <a:latin typeface="Avenir"/>
                <a:ea typeface="Avenir"/>
                <a:cs typeface="Avenir"/>
                <a:sym typeface="Avenir"/>
              </a:defRPr>
            </a:lvl4pPr>
            <a:lvl5pPr indent="-228600" lvl="4" marL="2286000" marR="0" rtl="0" algn="l">
              <a:lnSpc>
                <a:spcPct val="125000"/>
              </a:lnSpc>
              <a:spcBef>
                <a:spcPts val="0"/>
              </a:spcBef>
              <a:spcAft>
                <a:spcPts val="0"/>
              </a:spcAft>
              <a:buSzPts val="1400"/>
              <a:buNone/>
              <a:defRPr b="0" i="0" sz="1600" u="none" cap="none" strike="noStrike">
                <a:latin typeface="Avenir"/>
                <a:ea typeface="Avenir"/>
                <a:cs typeface="Avenir"/>
                <a:sym typeface="Avenir"/>
              </a:defRPr>
            </a:lvl5pPr>
            <a:lvl6pPr indent="-228600" lvl="5" marL="2743200" marR="0" rtl="0" algn="l">
              <a:lnSpc>
                <a:spcPct val="125000"/>
              </a:lnSpc>
              <a:spcBef>
                <a:spcPts val="0"/>
              </a:spcBef>
              <a:spcAft>
                <a:spcPts val="0"/>
              </a:spcAft>
              <a:buSzPts val="1400"/>
              <a:buNone/>
              <a:defRPr b="0" i="0" sz="1600" u="none" cap="none" strike="noStrike">
                <a:latin typeface="Avenir"/>
                <a:ea typeface="Avenir"/>
                <a:cs typeface="Avenir"/>
                <a:sym typeface="Avenir"/>
              </a:defRPr>
            </a:lvl6pPr>
            <a:lvl7pPr indent="-228600" lvl="6" marL="3200400" marR="0" rtl="0" algn="l">
              <a:lnSpc>
                <a:spcPct val="125000"/>
              </a:lnSpc>
              <a:spcBef>
                <a:spcPts val="0"/>
              </a:spcBef>
              <a:spcAft>
                <a:spcPts val="0"/>
              </a:spcAft>
              <a:buSzPts val="1400"/>
              <a:buNone/>
              <a:defRPr b="0" i="0" sz="1600" u="none" cap="none" strike="noStrike">
                <a:latin typeface="Avenir"/>
                <a:ea typeface="Avenir"/>
                <a:cs typeface="Avenir"/>
                <a:sym typeface="Avenir"/>
              </a:defRPr>
            </a:lvl7pPr>
            <a:lvl8pPr indent="-228600" lvl="7" marL="3657600" marR="0" rtl="0" algn="l">
              <a:lnSpc>
                <a:spcPct val="125000"/>
              </a:lnSpc>
              <a:spcBef>
                <a:spcPts val="0"/>
              </a:spcBef>
              <a:spcAft>
                <a:spcPts val="0"/>
              </a:spcAft>
              <a:buSzPts val="1400"/>
              <a:buNone/>
              <a:defRPr b="0" i="0" sz="1600" u="none" cap="none" strike="noStrike">
                <a:latin typeface="Avenir"/>
                <a:ea typeface="Avenir"/>
                <a:cs typeface="Avenir"/>
                <a:sym typeface="Avenir"/>
              </a:defRPr>
            </a:lvl8pPr>
            <a:lvl9pPr indent="-228600" lvl="8" marL="4114800" marR="0" rtl="0" algn="l">
              <a:lnSpc>
                <a:spcPct val="125000"/>
              </a:lnSpc>
              <a:spcBef>
                <a:spcPts val="0"/>
              </a:spcBef>
              <a:spcAft>
                <a:spcPts val="0"/>
              </a:spcAft>
              <a:buSzPts val="1400"/>
              <a:buNone/>
              <a:defRPr b="0" i="0" sz="1600" u="none" cap="none" strike="noStrike">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168a87fe2_0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4168a87fe2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168a87fe2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4168a87fe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22846d557c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2846d557c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225fddc6eb_1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25fddc6eb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22846d557c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22846d557c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22846d557c_0_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2846d557c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2846d557c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2846d557c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28810dcb1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28810dcb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168a87fe2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4168a87fe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650249" y="2178856"/>
            <a:ext cx="9731705" cy="283232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253A65"/>
              </a:buClr>
              <a:buSzPts val="1400"/>
              <a:buFont typeface="Helvetica Neue"/>
              <a:buNone/>
              <a:defRPr b="1" i="0" sz="8500" u="none" cap="none" strike="noStrike">
                <a:solidFill>
                  <a:srgbClr val="253A65"/>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 name="Google Shape;8;p2"/>
          <p:cNvSpPr txBox="1"/>
          <p:nvPr>
            <p:ph idx="1" type="subTitle"/>
          </p:nvPr>
        </p:nvSpPr>
        <p:spPr>
          <a:xfrm>
            <a:off x="650251" y="5381087"/>
            <a:ext cx="6336613" cy="2492587"/>
          </a:xfrm>
          <a:prstGeom prst="rect">
            <a:avLst/>
          </a:prstGeom>
          <a:noFill/>
          <a:ln>
            <a:noFill/>
          </a:ln>
        </p:spPr>
        <p:txBody>
          <a:bodyPr anchorCtr="0" anchor="t" bIns="91425" lIns="91425" spcFirstLastPara="1" rIns="91425" wrap="square" tIns="91425"/>
          <a:lstStyle>
            <a:lvl1pPr indent="0" lvl="0" marL="0" marR="0" rtl="0" algn="l">
              <a:spcBef>
                <a:spcPts val="920"/>
              </a:spcBef>
              <a:spcAft>
                <a:spcPts val="0"/>
              </a:spcAft>
              <a:buClr>
                <a:srgbClr val="888888"/>
              </a:buClr>
              <a:buSzPts val="1400"/>
              <a:buFont typeface="Arial"/>
              <a:buNone/>
              <a:defRPr b="0" i="0" sz="4600" u="none" cap="none" strike="noStrike">
                <a:solidFill>
                  <a:srgbClr val="888888"/>
                </a:solidFill>
                <a:latin typeface="Helvetica Neue"/>
                <a:ea typeface="Helvetica Neue"/>
                <a:cs typeface="Helvetica Neue"/>
                <a:sym typeface="Helvetica Neue"/>
              </a:defRPr>
            </a:lvl1pPr>
            <a:lvl2pPr indent="-2295" lvl="1" marL="649995" marR="0" rtl="0" algn="ctr">
              <a:spcBef>
                <a:spcPts val="800"/>
              </a:spcBef>
              <a:spcAft>
                <a:spcPts val="0"/>
              </a:spcAft>
              <a:buClr>
                <a:srgbClr val="888888"/>
              </a:buClr>
              <a:buSzPts val="1400"/>
              <a:buFont typeface="Arial"/>
              <a:buNone/>
              <a:defRPr b="0" i="0" sz="4000" u="none" cap="none" strike="noStrike">
                <a:solidFill>
                  <a:srgbClr val="888888"/>
                </a:solidFill>
                <a:latin typeface="Arial"/>
                <a:ea typeface="Arial"/>
                <a:cs typeface="Arial"/>
                <a:sym typeface="Arial"/>
              </a:defRPr>
            </a:lvl2pPr>
            <a:lvl3pPr indent="-4591" lvl="2" marL="1299992" marR="0" rtl="0" algn="ctr">
              <a:spcBef>
                <a:spcPts val="680"/>
              </a:spcBef>
              <a:spcAft>
                <a:spcPts val="0"/>
              </a:spcAft>
              <a:buClr>
                <a:srgbClr val="888888"/>
              </a:buClr>
              <a:buSzPts val="1400"/>
              <a:buFont typeface="Arial"/>
              <a:buNone/>
              <a:defRPr b="0" i="0" sz="3400" u="none" cap="none" strike="noStrike">
                <a:solidFill>
                  <a:srgbClr val="888888"/>
                </a:solidFill>
                <a:latin typeface="Arial"/>
                <a:ea typeface="Arial"/>
                <a:cs typeface="Arial"/>
                <a:sym typeface="Arial"/>
              </a:defRPr>
            </a:lvl3pPr>
            <a:lvl4pPr indent="-6892" lvl="3" marL="1949993" marR="0" rtl="0" algn="ctr">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4pPr>
            <a:lvl5pPr indent="-9188" lvl="4" marL="2599989" marR="0" rtl="0" algn="ctr">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5pPr>
            <a:lvl6pPr indent="-11483" lvl="5" marL="3249984" marR="0" rtl="0" algn="ctr">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6pPr>
            <a:lvl7pPr indent="-1084" lvl="6" marL="3899984" marR="0" rtl="0" algn="ctr">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7pPr>
            <a:lvl8pPr indent="-3376" lvl="7" marL="4549976" marR="0" rtl="0" algn="ctr">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8pPr>
            <a:lvl9pPr indent="-5677" lvl="8" marL="5199977" marR="0" rtl="0" algn="ctr">
              <a:spcBef>
                <a:spcPts val="560"/>
              </a:spcBef>
              <a:spcAft>
                <a:spcPts val="0"/>
              </a:spcAft>
              <a:buClr>
                <a:srgbClr val="888888"/>
              </a:buClr>
              <a:buSzPts val="1400"/>
              <a:buFont typeface="Arial"/>
              <a:buNone/>
              <a:defRPr b="0" i="0" sz="2800" u="none" cap="none" strike="noStrike">
                <a:solidFill>
                  <a:srgbClr val="888888"/>
                </a:solidFill>
                <a:latin typeface="Arial"/>
                <a:ea typeface="Arial"/>
                <a:cs typeface="Arial"/>
                <a:sym typeface="Arial"/>
              </a:defRPr>
            </a:lvl9pPr>
          </a:lstStyle>
          <a:p/>
        </p:txBody>
      </p:sp>
      <p:cxnSp>
        <p:nvCxnSpPr>
          <p:cNvPr id="9" name="Google Shape;9;p2"/>
          <p:cNvCxnSpPr/>
          <p:nvPr/>
        </p:nvCxnSpPr>
        <p:spPr>
          <a:xfrm>
            <a:off x="11" y="5192831"/>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0" name="Google Shape;10;p2"/>
          <p:cNvPicPr preferRelativeResize="0"/>
          <p:nvPr/>
        </p:nvPicPr>
        <p:blipFill rotWithShape="1">
          <a:blip r:embed="rId2">
            <a:alphaModFix/>
          </a:blip>
          <a:srcRect b="0" l="0" r="0" t="0"/>
          <a:stretch/>
        </p:blipFill>
        <p:spPr>
          <a:xfrm>
            <a:off x="7166621" y="5357277"/>
            <a:ext cx="5205045" cy="141804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Layout">
  <p:cSld name="Text Layout">
    <p:spTree>
      <p:nvGrpSpPr>
        <p:cNvPr id="47" name="Shape 47"/>
        <p:cNvGrpSpPr/>
        <p:nvPr/>
      </p:nvGrpSpPr>
      <p:grpSpPr>
        <a:xfrm>
          <a:off x="0" y="0"/>
          <a:ext cx="0" cy="0"/>
          <a:chOff x="0" y="0"/>
          <a:chExt cx="0" cy="0"/>
        </a:xfrm>
      </p:grpSpPr>
      <p:sp>
        <p:nvSpPr>
          <p:cNvPr id="48" name="Google Shape;48;p11"/>
          <p:cNvSpPr txBox="1"/>
          <p:nvPr/>
        </p:nvSpPr>
        <p:spPr>
          <a:xfrm>
            <a:off x="11523698" y="90312"/>
            <a:ext cx="704427" cy="519289"/>
          </a:xfrm>
          <a:prstGeom prst="rect">
            <a:avLst/>
          </a:prstGeom>
          <a:noFill/>
          <a:ln>
            <a:noFill/>
          </a:ln>
        </p:spPr>
        <p:txBody>
          <a:bodyPr anchorCtr="0" anchor="ctr" bIns="65000" lIns="130025" spcFirstLastPara="1" rIns="130025" wrap="square" tIns="65000">
            <a:noAutofit/>
          </a:bodyPr>
          <a:lstStyle/>
          <a:p>
            <a:pPr indent="0" lvl="0" marL="0" marR="0" rtl="0" algn="ctr">
              <a:spcBef>
                <a:spcPts val="0"/>
              </a:spcBef>
              <a:spcAft>
                <a:spcPts val="0"/>
              </a:spcAft>
              <a:buNone/>
            </a:pPr>
            <a:fld id="{00000000-1234-1234-1234-123412341234}" type="slidenum">
              <a:rPr lang="en-US" sz="1700">
                <a:solidFill>
                  <a:schemeClr val="lt1"/>
                </a:solidFill>
                <a:latin typeface="Calibri"/>
                <a:ea typeface="Calibri"/>
                <a:cs typeface="Calibri"/>
                <a:sym typeface="Calibri"/>
              </a:rPr>
              <a:t>‹#›</a:t>
            </a:fld>
            <a:endParaRPr sz="1700">
              <a:solidFill>
                <a:schemeClr val="lt1"/>
              </a:solidFill>
              <a:latin typeface="Calibri"/>
              <a:ea typeface="Calibri"/>
              <a:cs typeface="Calibri"/>
              <a:sym typeface="Calibri"/>
            </a:endParaRPr>
          </a:p>
        </p:txBody>
      </p:sp>
      <p:sp>
        <p:nvSpPr>
          <p:cNvPr id="49" name="Google Shape;49;p11"/>
          <p:cNvSpPr txBox="1"/>
          <p:nvPr>
            <p:ph idx="1" type="body"/>
          </p:nvPr>
        </p:nvSpPr>
        <p:spPr>
          <a:xfrm>
            <a:off x="381565" y="1909648"/>
            <a:ext cx="12216835" cy="6766798"/>
          </a:xfrm>
          <a:prstGeom prst="rect">
            <a:avLst/>
          </a:prstGeom>
          <a:noFill/>
          <a:ln>
            <a:noFill/>
          </a:ln>
        </p:spPr>
        <p:txBody>
          <a:bodyPr anchorCtr="0" anchor="t" bIns="91425" lIns="91425" spcFirstLastPara="1" rIns="91425" wrap="square" tIns="91425"/>
          <a:lstStyle>
            <a:lvl1pPr indent="-520700" lvl="0" marL="457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50" name="Google Shape;50;p11"/>
          <p:cNvSpPr txBox="1"/>
          <p:nvPr>
            <p:ph type="title"/>
          </p:nvPr>
        </p:nvSpPr>
        <p:spPr>
          <a:xfrm>
            <a:off x="382495" y="302020"/>
            <a:ext cx="12216441" cy="1372729"/>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Clr>
                <a:schemeClr val="dk1"/>
              </a:buClr>
              <a:buSzPts val="1400"/>
              <a:buFont typeface="Arial"/>
              <a:buNone/>
              <a:defRPr b="1" i="0" sz="51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11"/>
          <p:cNvSpPr txBox="1"/>
          <p:nvPr>
            <p:ph idx="11" type="ftr"/>
          </p:nvPr>
        </p:nvSpPr>
        <p:spPr>
          <a:xfrm>
            <a:off x="3032196" y="9064979"/>
            <a:ext cx="7764497" cy="519289"/>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3400">
                <a:latin typeface="Arial"/>
                <a:ea typeface="Arial"/>
                <a:cs typeface="Arial"/>
                <a:sym typeface="Arial"/>
              </a:defRPr>
            </a:lvl1pPr>
            <a:lvl2pPr indent="215900" lvl="1" marL="457200" marR="0" rtl="0" algn="ctr">
              <a:spcBef>
                <a:spcPts val="0"/>
              </a:spcBef>
              <a:spcAft>
                <a:spcPts val="0"/>
              </a:spcAft>
              <a:buSzPts val="1400"/>
              <a:buNone/>
              <a:defRPr b="0" i="0" sz="3400" u="none" cap="none" strike="noStrike">
                <a:latin typeface="Arial"/>
                <a:ea typeface="Arial"/>
                <a:cs typeface="Arial"/>
                <a:sym typeface="Arial"/>
              </a:defRPr>
            </a:lvl2pPr>
            <a:lvl3pPr indent="444500" lvl="2" marL="914400" marR="0" rtl="0" algn="ctr">
              <a:spcBef>
                <a:spcPts val="0"/>
              </a:spcBef>
              <a:spcAft>
                <a:spcPts val="0"/>
              </a:spcAft>
              <a:buSzPts val="1400"/>
              <a:buNone/>
              <a:defRPr b="0" i="0" sz="3400" u="none" cap="none" strike="noStrike">
                <a:latin typeface="Arial"/>
                <a:ea typeface="Arial"/>
                <a:cs typeface="Arial"/>
                <a:sym typeface="Arial"/>
              </a:defRPr>
            </a:lvl3pPr>
            <a:lvl4pPr indent="673100" lvl="3" marL="1371600" marR="0" rtl="0" algn="ctr">
              <a:spcBef>
                <a:spcPts val="0"/>
              </a:spcBef>
              <a:spcAft>
                <a:spcPts val="0"/>
              </a:spcAft>
              <a:buSzPts val="1400"/>
              <a:buNone/>
              <a:defRPr b="0" i="0" sz="3400" u="none" cap="none" strike="noStrike">
                <a:latin typeface="Arial"/>
                <a:ea typeface="Arial"/>
                <a:cs typeface="Arial"/>
                <a:sym typeface="Arial"/>
              </a:defRPr>
            </a:lvl4pPr>
            <a:lvl5pPr indent="901700" lvl="4" marL="1828800" marR="0" rtl="0" algn="ctr">
              <a:spcBef>
                <a:spcPts val="0"/>
              </a:spcBef>
              <a:spcAft>
                <a:spcPts val="0"/>
              </a:spcAft>
              <a:buSzPts val="1400"/>
              <a:buNone/>
              <a:defRPr b="0" i="0" sz="3400" u="none" cap="none" strike="noStrike">
                <a:latin typeface="Arial"/>
                <a:ea typeface="Arial"/>
                <a:cs typeface="Arial"/>
                <a:sym typeface="Arial"/>
              </a:defRPr>
            </a:lvl5pPr>
            <a:lvl6pPr indent="1130300" lvl="5" marL="2286000" marR="0" rtl="0" algn="ctr">
              <a:spcBef>
                <a:spcPts val="0"/>
              </a:spcBef>
              <a:spcAft>
                <a:spcPts val="0"/>
              </a:spcAft>
              <a:buSzPts val="1400"/>
              <a:buNone/>
              <a:defRPr b="0" i="0" sz="3400" u="none" cap="none" strike="noStrike">
                <a:latin typeface="Arial"/>
                <a:ea typeface="Arial"/>
                <a:cs typeface="Arial"/>
                <a:sym typeface="Arial"/>
              </a:defRPr>
            </a:lvl6pPr>
            <a:lvl7pPr indent="1358900" lvl="6" marL="2743200" marR="0" rtl="0" algn="ctr">
              <a:spcBef>
                <a:spcPts val="0"/>
              </a:spcBef>
              <a:spcAft>
                <a:spcPts val="0"/>
              </a:spcAft>
              <a:buSzPts val="1400"/>
              <a:buNone/>
              <a:defRPr b="0" i="0" sz="3400" u="none" cap="none" strike="noStrike">
                <a:latin typeface="Arial"/>
                <a:ea typeface="Arial"/>
                <a:cs typeface="Arial"/>
                <a:sym typeface="Arial"/>
              </a:defRPr>
            </a:lvl7pPr>
            <a:lvl8pPr indent="1587500" lvl="7" marL="3200400" marR="0" rtl="0" algn="ctr">
              <a:spcBef>
                <a:spcPts val="0"/>
              </a:spcBef>
              <a:spcAft>
                <a:spcPts val="0"/>
              </a:spcAft>
              <a:buSzPts val="1400"/>
              <a:buNone/>
              <a:defRPr b="0" i="0" sz="3400" u="none" cap="none" strike="noStrike">
                <a:latin typeface="Arial"/>
                <a:ea typeface="Arial"/>
                <a:cs typeface="Arial"/>
                <a:sym typeface="Arial"/>
              </a:defRPr>
            </a:lvl8pPr>
            <a:lvl9pPr indent="1816100" lvl="8" marL="3657600" marR="0" rtl="0" algn="ctr">
              <a:spcBef>
                <a:spcPts val="0"/>
              </a:spcBef>
              <a:spcAft>
                <a:spcPts val="0"/>
              </a:spcAft>
              <a:buSzPts val="1400"/>
              <a:buNone/>
              <a:defRPr b="0" i="0" sz="3400" u="none" cap="none" strike="noStrike">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3" name="Google Shape;13;p3"/>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4" name="Google Shape;14;p3"/>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15" name="Google Shape;15;p3"/>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6" name="Shape 16"/>
        <p:cNvGrpSpPr/>
        <p:nvPr/>
      </p:nvGrpSpPr>
      <p:grpSpPr>
        <a:xfrm>
          <a:off x="0" y="0"/>
          <a:ext cx="0" cy="0"/>
          <a:chOff x="0" y="0"/>
          <a:chExt cx="0" cy="0"/>
        </a:xfrm>
      </p:grpSpPr>
      <p:sp>
        <p:nvSpPr>
          <p:cNvPr id="17" name="Google Shape;17;p4"/>
          <p:cNvSpPr txBox="1"/>
          <p:nvPr>
            <p:ph idx="1" type="body"/>
          </p:nvPr>
        </p:nvSpPr>
        <p:spPr>
          <a:xfrm>
            <a:off x="650240" y="1700130"/>
            <a:ext cx="11704320" cy="7012636"/>
          </a:xfrm>
          <a:prstGeom prst="rect">
            <a:avLst/>
          </a:prstGeom>
          <a:noFill/>
          <a:ln>
            <a:noFill/>
          </a:ln>
        </p:spPr>
        <p:txBody>
          <a:bodyPr anchorCtr="0" anchor="t" bIns="91425" lIns="91425" spcFirstLastPara="1" rIns="91425" wrap="square" tIns="91425"/>
          <a:lstStyle>
            <a:lvl1pPr indent="-419100" lvl="0" marL="457200" marR="0" rtl="0" algn="l">
              <a:spcBef>
                <a:spcPts val="800"/>
              </a:spcBef>
              <a:spcAft>
                <a:spcPts val="0"/>
              </a:spcAft>
              <a:buClr>
                <a:schemeClr val="dk1"/>
              </a:buClr>
              <a:buSzPts val="3000"/>
              <a:buFont typeface="Arial"/>
              <a:buChar char="•"/>
              <a:defRPr b="0" i="0" sz="4000" u="none" cap="none" strike="noStrike">
                <a:solidFill>
                  <a:schemeClr val="dk1"/>
                </a:solidFill>
                <a:latin typeface="Helvetica Neue"/>
                <a:ea typeface="Helvetica Neue"/>
                <a:cs typeface="Helvetica Neue"/>
                <a:sym typeface="Helvetica Neue"/>
              </a:defRPr>
            </a:lvl1pPr>
            <a:lvl2pPr indent="-444500" lvl="1" marL="914400" marR="0" rtl="0" algn="l">
              <a:spcBef>
                <a:spcPts val="680"/>
              </a:spcBef>
              <a:spcAft>
                <a:spcPts val="0"/>
              </a:spcAft>
              <a:buClr>
                <a:srgbClr val="DD5C2D"/>
              </a:buClr>
              <a:buSzPts val="3400"/>
              <a:buFont typeface="Arial"/>
              <a:buChar char="•"/>
              <a:defRPr b="0" i="0" sz="3400" u="none" cap="none" strike="noStrike">
                <a:solidFill>
                  <a:schemeClr val="dk1"/>
                </a:solidFill>
                <a:latin typeface="Helvetica Neue"/>
                <a:ea typeface="Helvetica Neue"/>
                <a:cs typeface="Helvetica Neue"/>
                <a:sym typeface="Helvetica Neue"/>
              </a:defRPr>
            </a:lvl2pPr>
            <a:lvl3pPr indent="-406400" lvl="2" marL="1371600" marR="0" rtl="0" algn="l">
              <a:spcBef>
                <a:spcPts val="560"/>
              </a:spcBef>
              <a:spcAft>
                <a:spcPts val="0"/>
              </a:spcAft>
              <a:buClr>
                <a:srgbClr val="DD5C2D"/>
              </a:buClr>
              <a:buSzPts val="2800"/>
              <a:buFont typeface="Noto Sans Symbols"/>
              <a:buChar char="▪"/>
              <a:defRPr b="0" i="0" sz="2800" u="none" cap="none" strike="noStrike">
                <a:solidFill>
                  <a:schemeClr val="dk1"/>
                </a:solidFill>
                <a:latin typeface="Helvetica Neue"/>
                <a:ea typeface="Helvetica Neue"/>
                <a:cs typeface="Helvetica Neue"/>
                <a:sym typeface="Helvetica Neue"/>
              </a:defRPr>
            </a:lvl3pPr>
            <a:lvl4pPr indent="-393700" lvl="3" marL="1828800" marR="0" rtl="0" algn="l">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4pPr>
            <a:lvl5pPr indent="-393700" lvl="4" marL="2286000" marR="0" rtl="0" algn="l">
              <a:spcBef>
                <a:spcPts val="520"/>
              </a:spcBef>
              <a:spcAft>
                <a:spcPts val="0"/>
              </a:spcAft>
              <a:buClr>
                <a:srgbClr val="DD5C2D"/>
              </a:buClr>
              <a:buSzPts val="2600"/>
              <a:buFont typeface="Arial"/>
              <a:buChar char="»"/>
              <a:defRPr b="0" i="0" sz="2600" u="none" cap="none" strike="noStrike">
                <a:solidFill>
                  <a:schemeClr val="dk1"/>
                </a:solidFill>
                <a:latin typeface="Helvetica Neue"/>
                <a:ea typeface="Helvetica Neue"/>
                <a:cs typeface="Helvetica Neue"/>
                <a:sym typeface="Helvetica Neue"/>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cxnSp>
        <p:nvCxnSpPr>
          <p:cNvPr id="18" name="Google Shape;18;p4"/>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19" name="Google Shape;19;p4"/>
          <p:cNvPicPr preferRelativeResize="0"/>
          <p:nvPr/>
        </p:nvPicPr>
        <p:blipFill rotWithShape="1">
          <a:blip r:embed="rId2">
            <a:alphaModFix/>
          </a:blip>
          <a:srcRect b="0" l="0" r="0" t="0"/>
          <a:stretch/>
        </p:blipFill>
        <p:spPr>
          <a:xfrm>
            <a:off x="8265469" y="29048"/>
            <a:ext cx="4731858" cy="1289129"/>
          </a:xfrm>
          <a:prstGeom prst="rect">
            <a:avLst/>
          </a:prstGeom>
          <a:noFill/>
          <a:ln>
            <a:noFill/>
          </a:ln>
        </p:spPr>
      </p:pic>
      <p:sp>
        <p:nvSpPr>
          <p:cNvPr id="20" name="Google Shape;20;p4"/>
          <p:cNvSpPr txBox="1"/>
          <p:nvPr>
            <p:ph type="title"/>
          </p:nvPr>
        </p:nvSpPr>
        <p:spPr>
          <a:xfrm>
            <a:off x="1389" y="-139697"/>
            <a:ext cx="8412479" cy="1418042"/>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 name="Shape 21"/>
        <p:cNvGrpSpPr/>
        <p:nvPr/>
      </p:nvGrpSpPr>
      <p:grpSpPr>
        <a:xfrm>
          <a:off x="0" y="0"/>
          <a:ext cx="0" cy="0"/>
          <a:chOff x="0" y="0"/>
          <a:chExt cx="0" cy="0"/>
        </a:xfrm>
      </p:grpSpPr>
      <p:cxnSp>
        <p:nvCxnSpPr>
          <p:cNvPr id="22" name="Google Shape;22;p5"/>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sp>
        <p:nvSpPr>
          <p:cNvPr id="23" name="Google Shape;23;p5"/>
          <p:cNvSpPr txBox="1"/>
          <p:nvPr>
            <p:ph idx="1" type="body"/>
          </p:nvPr>
        </p:nvSpPr>
        <p:spPr>
          <a:xfrm>
            <a:off x="650240" y="1705115"/>
            <a:ext cx="5746045" cy="909884"/>
          </a:xfrm>
          <a:prstGeom prst="rect">
            <a:avLst/>
          </a:prstGeom>
          <a:noFill/>
          <a:ln>
            <a:noFill/>
          </a:ln>
        </p:spPr>
        <p:txBody>
          <a:bodyPr anchorCtr="0" anchor="b" bIns="91425" lIns="91425" spcFirstLastPara="1" rIns="91425" wrap="square" tIns="91425"/>
          <a:lstStyle>
            <a:lvl1pPr indent="-228600" lvl="0" marL="457200" marR="0" rtl="0" algn="l">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sp>
        <p:nvSpPr>
          <p:cNvPr id="24" name="Google Shape;24;p5"/>
          <p:cNvSpPr txBox="1"/>
          <p:nvPr>
            <p:ph idx="2" type="body"/>
          </p:nvPr>
        </p:nvSpPr>
        <p:spPr>
          <a:xfrm>
            <a:off x="6606260" y="1705115"/>
            <a:ext cx="5748302" cy="909884"/>
          </a:xfrm>
          <a:prstGeom prst="rect">
            <a:avLst/>
          </a:prstGeom>
          <a:noFill/>
          <a:ln>
            <a:noFill/>
          </a:ln>
        </p:spPr>
        <p:txBody>
          <a:bodyPr anchorCtr="0" anchor="b" bIns="91425" lIns="91425" spcFirstLastPara="1" rIns="91425" wrap="square" tIns="91425"/>
          <a:lstStyle>
            <a:lvl1pPr indent="-228600" lvl="0" marL="457200" marR="0" rtl="0" algn="l">
              <a:spcBef>
                <a:spcPts val="560"/>
              </a:spcBef>
              <a:spcAft>
                <a:spcPts val="0"/>
              </a:spcAft>
              <a:buClr>
                <a:schemeClr val="dk1"/>
              </a:buClr>
              <a:buSzPts val="1400"/>
              <a:buFont typeface="Arial"/>
              <a:buNone/>
              <a:defRPr b="1" i="0" sz="2800" u="none" cap="none" strike="noStrike">
                <a:solidFill>
                  <a:schemeClr val="dk1"/>
                </a:solidFill>
                <a:latin typeface="Helvetica Neue"/>
                <a:ea typeface="Helvetica Neue"/>
                <a:cs typeface="Helvetica Neue"/>
                <a:sym typeface="Helvetica Neue"/>
              </a:defRPr>
            </a:lvl1pPr>
            <a:lvl2pPr indent="-228600" lvl="1" marL="914400" marR="0" rtl="0" algn="l">
              <a:spcBef>
                <a:spcPts val="560"/>
              </a:spcBef>
              <a:spcAft>
                <a:spcPts val="0"/>
              </a:spcAft>
              <a:buClr>
                <a:schemeClr val="dk1"/>
              </a:buClr>
              <a:buSzPts val="1400"/>
              <a:buFont typeface="Arial"/>
              <a:buNone/>
              <a:defRPr b="1" i="0" sz="2800" u="none" cap="none" strike="noStrike">
                <a:solidFill>
                  <a:schemeClr val="dk1"/>
                </a:solidFill>
                <a:latin typeface="Arial"/>
                <a:ea typeface="Arial"/>
                <a:cs typeface="Arial"/>
                <a:sym typeface="Arial"/>
              </a:defRPr>
            </a:lvl2pPr>
            <a:lvl3pPr indent="-228600" lvl="2" marL="1371600" marR="0" rtl="0" algn="l">
              <a:spcBef>
                <a:spcPts val="520"/>
              </a:spcBef>
              <a:spcAft>
                <a:spcPts val="0"/>
              </a:spcAft>
              <a:buClr>
                <a:schemeClr val="dk1"/>
              </a:buClr>
              <a:buSzPts val="1400"/>
              <a:buFont typeface="Arial"/>
              <a:buNone/>
              <a:defRPr b="1" i="0" sz="2600" u="none" cap="none" strike="noStrike">
                <a:solidFill>
                  <a:schemeClr val="dk1"/>
                </a:solidFill>
                <a:latin typeface="Arial"/>
                <a:ea typeface="Arial"/>
                <a:cs typeface="Arial"/>
                <a:sym typeface="Arial"/>
              </a:defRPr>
            </a:lvl3pPr>
            <a:lvl4pPr indent="-228600" lvl="3" marL="18288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4pPr>
            <a:lvl5pPr indent="-228600" lvl="4" marL="22860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5pPr>
            <a:lvl6pPr indent="-228600" lvl="5" marL="27432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6pPr>
            <a:lvl7pPr indent="-228600" lvl="6" marL="32004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7pPr>
            <a:lvl8pPr indent="-228600" lvl="7" marL="36576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8pPr>
            <a:lvl9pPr indent="-228600" lvl="8" marL="4114800" marR="0" rtl="0" algn="l">
              <a:spcBef>
                <a:spcPts val="460"/>
              </a:spcBef>
              <a:spcAft>
                <a:spcPts val="0"/>
              </a:spcAft>
              <a:buClr>
                <a:schemeClr val="dk1"/>
              </a:buClr>
              <a:buSzPts val="1400"/>
              <a:buFont typeface="Arial"/>
              <a:buNone/>
              <a:defRPr b="1" i="0" sz="2300" u="none" cap="none" strike="noStrike">
                <a:solidFill>
                  <a:schemeClr val="dk1"/>
                </a:solidFill>
                <a:latin typeface="Arial"/>
                <a:ea typeface="Arial"/>
                <a:cs typeface="Arial"/>
                <a:sym typeface="Arial"/>
              </a:defRPr>
            </a:lvl9pPr>
          </a:lstStyle>
          <a:p/>
        </p:txBody>
      </p:sp>
      <p:pic>
        <p:nvPicPr>
          <p:cNvPr descr="activeeon-white.pdf" id="25" name="Google Shape;25;p5"/>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26" name="Google Shape;26;p5"/>
          <p:cNvSpPr txBox="1"/>
          <p:nvPr>
            <p:ph idx="3" type="body"/>
          </p:nvPr>
        </p:nvSpPr>
        <p:spPr>
          <a:xfrm>
            <a:off x="650240" y="2642949"/>
            <a:ext cx="5746045" cy="6069827"/>
          </a:xfrm>
          <a:prstGeom prst="rect">
            <a:avLst/>
          </a:prstGeom>
          <a:noFill/>
          <a:ln>
            <a:noFill/>
          </a:ln>
        </p:spPr>
        <p:txBody>
          <a:bodyPr anchorCtr="0" anchor="t" bIns="91425" lIns="91425" spcFirstLastPara="1" rIns="91425" wrap="square" tIns="91425"/>
          <a:lstStyle>
            <a:lvl1pPr indent="-390525" lvl="0" marL="457200" marR="0" rtl="0" algn="l">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7" name="Google Shape;27;p5"/>
          <p:cNvSpPr txBox="1"/>
          <p:nvPr>
            <p:ph idx="4" type="body"/>
          </p:nvPr>
        </p:nvSpPr>
        <p:spPr>
          <a:xfrm>
            <a:off x="6606258" y="2632719"/>
            <a:ext cx="5770527" cy="6069827"/>
          </a:xfrm>
          <a:prstGeom prst="rect">
            <a:avLst/>
          </a:prstGeom>
          <a:noFill/>
          <a:ln>
            <a:noFill/>
          </a:ln>
        </p:spPr>
        <p:txBody>
          <a:bodyPr anchorCtr="0" anchor="t" bIns="91425" lIns="91425" spcFirstLastPara="1" rIns="91425" wrap="square" tIns="91425"/>
          <a:lstStyle>
            <a:lvl1pPr indent="-390525" lvl="0" marL="457200" marR="0" rtl="0" algn="l">
              <a:spcBef>
                <a:spcPts val="680"/>
              </a:spcBef>
              <a:spcAft>
                <a:spcPts val="0"/>
              </a:spcAft>
              <a:buClr>
                <a:schemeClr val="dk1"/>
              </a:buClr>
              <a:buSzPts val="2550"/>
              <a:buFont typeface="Arial"/>
              <a:buChar char="•"/>
              <a:defRPr b="0" i="0" sz="34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rgbClr val="DD5C2D"/>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93700" lvl="2" marL="1371600" marR="0" rtl="0" algn="l">
              <a:spcBef>
                <a:spcPts val="520"/>
              </a:spcBef>
              <a:spcAft>
                <a:spcPts val="0"/>
              </a:spcAft>
              <a:buClr>
                <a:srgbClr val="DD5C2D"/>
              </a:buClr>
              <a:buSzPts val="2600"/>
              <a:buFont typeface="Noto Sans Symbols"/>
              <a:buChar char="▪"/>
              <a:defRPr b="0" i="0" sz="2600" u="none" cap="none" strike="noStrike">
                <a:solidFill>
                  <a:schemeClr val="dk1"/>
                </a:solidFill>
                <a:latin typeface="Helvetica Neue"/>
                <a:ea typeface="Helvetica Neue"/>
                <a:cs typeface="Helvetica Neue"/>
                <a:sym typeface="Helvetica Neue"/>
              </a:defRPr>
            </a:lvl3pPr>
            <a:lvl4pPr indent="-374650" lvl="3" marL="1828800" marR="0" rtl="0" algn="l">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4pPr>
            <a:lvl5pPr indent="-374650" lvl="4" marL="2286000" marR="0" rtl="0" algn="l">
              <a:spcBef>
                <a:spcPts val="460"/>
              </a:spcBef>
              <a:spcAft>
                <a:spcPts val="0"/>
              </a:spcAft>
              <a:buClr>
                <a:srgbClr val="DD5C2D"/>
              </a:buClr>
              <a:buSzPts val="2300"/>
              <a:buFont typeface="Arial"/>
              <a:buChar char="»"/>
              <a:defRPr b="0" i="0" sz="2300" u="none" cap="none" strike="noStrike">
                <a:solidFill>
                  <a:schemeClr val="dk1"/>
                </a:solidFill>
                <a:latin typeface="Helvetica Neue"/>
                <a:ea typeface="Helvetica Neue"/>
                <a:cs typeface="Helvetica Neue"/>
                <a:sym typeface="Helvetica Neue"/>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28" name="Google Shape;28;p5"/>
          <p:cNvSpPr txBox="1"/>
          <p:nvPr>
            <p:ph type="title"/>
          </p:nvPr>
        </p:nvSpPr>
        <p:spPr>
          <a:xfrm>
            <a:off x="1389" y="196280"/>
            <a:ext cx="8412479" cy="92757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9" name="Shape 29"/>
        <p:cNvGrpSpPr/>
        <p:nvPr/>
      </p:nvGrpSpPr>
      <p:grpSpPr>
        <a:xfrm>
          <a:off x="0" y="0"/>
          <a:ext cx="0" cy="0"/>
          <a:chOff x="0" y="0"/>
          <a:chExt cx="0" cy="0"/>
        </a:xfrm>
      </p:grpSpPr>
      <p:cxnSp>
        <p:nvCxnSpPr>
          <p:cNvPr id="30" name="Google Shape;30;p6"/>
          <p:cNvCxnSpPr/>
          <p:nvPr/>
        </p:nvCxnSpPr>
        <p:spPr>
          <a:xfrm>
            <a:off x="-14381" y="1402964"/>
            <a:ext cx="13019191" cy="0"/>
          </a:xfrm>
          <a:prstGeom prst="straightConnector1">
            <a:avLst/>
          </a:prstGeom>
          <a:noFill/>
          <a:ln cap="flat" cmpd="sng" w="127000">
            <a:solidFill>
              <a:srgbClr val="DD5C2D"/>
            </a:solidFill>
            <a:prstDash val="solid"/>
            <a:miter lim="8000"/>
            <a:headEnd len="sm" w="sm" type="none"/>
            <a:tailEnd len="sm" w="sm" type="none"/>
          </a:ln>
        </p:spPr>
      </p:cxnSp>
      <p:pic>
        <p:nvPicPr>
          <p:cNvPr descr="activeeon-white.pdf" id="31" name="Google Shape;31;p6"/>
          <p:cNvPicPr preferRelativeResize="0"/>
          <p:nvPr/>
        </p:nvPicPr>
        <p:blipFill rotWithShape="1">
          <a:blip r:embed="rId2">
            <a:alphaModFix/>
          </a:blip>
          <a:srcRect b="0" l="0" r="0" t="0"/>
          <a:stretch/>
        </p:blipFill>
        <p:spPr>
          <a:xfrm>
            <a:off x="8248845" y="29048"/>
            <a:ext cx="4731858" cy="1289129"/>
          </a:xfrm>
          <a:prstGeom prst="rect">
            <a:avLst/>
          </a:prstGeom>
          <a:noFill/>
          <a:ln>
            <a:noFill/>
          </a:ln>
        </p:spPr>
      </p:pic>
      <p:sp>
        <p:nvSpPr>
          <p:cNvPr id="32" name="Google Shape;32;p6"/>
          <p:cNvSpPr txBox="1"/>
          <p:nvPr>
            <p:ph type="title"/>
          </p:nvPr>
        </p:nvSpPr>
        <p:spPr>
          <a:xfrm>
            <a:off x="1389" y="276822"/>
            <a:ext cx="8412479" cy="92757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253A65"/>
              </a:buClr>
              <a:buSzPts val="1400"/>
              <a:buFont typeface="Helvetica Neue"/>
              <a:buNone/>
              <a:defRPr b="1" i="0" sz="4600" u="none" cap="none" strike="noStrike">
                <a:solidFill>
                  <a:srgbClr val="253A65"/>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Layout">
  <p:cSld name="Thanks Layout">
    <p:spTree>
      <p:nvGrpSpPr>
        <p:cNvPr id="33" name="Shape 33"/>
        <p:cNvGrpSpPr/>
        <p:nvPr/>
      </p:nvGrpSpPr>
      <p:grpSpPr>
        <a:xfrm>
          <a:off x="0" y="0"/>
          <a:ext cx="0" cy="0"/>
          <a:chOff x="0" y="0"/>
          <a:chExt cx="0" cy="0"/>
        </a:xfrm>
      </p:grpSpPr>
      <p:pic>
        <p:nvPicPr>
          <p:cNvPr id="34" name="Google Shape;34;p7"/>
          <p:cNvPicPr preferRelativeResize="0"/>
          <p:nvPr/>
        </p:nvPicPr>
        <p:blipFill rotWithShape="1">
          <a:blip r:embed="rId2">
            <a:alphaModFix/>
          </a:blip>
          <a:srcRect b="0" l="0" r="0" t="0"/>
          <a:stretch/>
        </p:blipFill>
        <p:spPr>
          <a:xfrm>
            <a:off x="0" y="0"/>
            <a:ext cx="13004800" cy="9753600"/>
          </a:xfrm>
          <a:prstGeom prst="rect">
            <a:avLst/>
          </a:prstGeom>
          <a:noFill/>
          <a:ln>
            <a:noFill/>
          </a:ln>
        </p:spPr>
      </p:pic>
      <p:pic>
        <p:nvPicPr>
          <p:cNvPr id="35" name="Google Shape;35;p7"/>
          <p:cNvPicPr preferRelativeResize="0"/>
          <p:nvPr/>
        </p:nvPicPr>
        <p:blipFill rotWithShape="1">
          <a:blip r:embed="rId3">
            <a:alphaModFix/>
          </a:blip>
          <a:srcRect b="0" l="0" r="0" t="0"/>
          <a:stretch/>
        </p:blipFill>
        <p:spPr>
          <a:xfrm>
            <a:off x="4698989" y="7995400"/>
            <a:ext cx="3587465" cy="97735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type="tx">
  <p:cSld name="TITLE_AND_BODY">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37" name="Shape 37"/>
        <p:cNvGrpSpPr/>
        <p:nvPr/>
      </p:nvGrpSpPr>
      <p:grpSpPr>
        <a:xfrm>
          <a:off x="0" y="0"/>
          <a:ext cx="0" cy="0"/>
          <a:chOff x="0" y="0"/>
          <a:chExt cx="0" cy="0"/>
        </a:xfrm>
      </p:grpSpPr>
      <p:sp>
        <p:nvSpPr>
          <p:cNvPr id="38" name="Google Shape;38;p9"/>
          <p:cNvSpPr txBox="1"/>
          <p:nvPr>
            <p:ph idx="10" type="dt"/>
          </p:nvPr>
        </p:nvSpPr>
        <p:spPr>
          <a:xfrm>
            <a:off x="650240" y="9144002"/>
            <a:ext cx="3034453" cy="519289"/>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400" u="none" cap="none" strike="noStrike">
                <a:latin typeface="Arial"/>
                <a:ea typeface="Arial"/>
                <a:cs typeface="Arial"/>
                <a:sym typeface="Arial"/>
              </a:defRPr>
            </a:lvl1pPr>
            <a:lvl2pPr indent="215900" lvl="1" marL="457200" marR="0" rtl="0" algn="ctr">
              <a:spcBef>
                <a:spcPts val="0"/>
              </a:spcBef>
              <a:spcAft>
                <a:spcPts val="0"/>
              </a:spcAft>
              <a:buSzPts val="1400"/>
              <a:buNone/>
              <a:defRPr b="0" i="0" sz="3400" u="none" cap="none" strike="noStrike">
                <a:latin typeface="Arial"/>
                <a:ea typeface="Arial"/>
                <a:cs typeface="Arial"/>
                <a:sym typeface="Arial"/>
              </a:defRPr>
            </a:lvl2pPr>
            <a:lvl3pPr indent="444500" lvl="2" marL="914400" marR="0" rtl="0" algn="ctr">
              <a:spcBef>
                <a:spcPts val="0"/>
              </a:spcBef>
              <a:spcAft>
                <a:spcPts val="0"/>
              </a:spcAft>
              <a:buSzPts val="1400"/>
              <a:buNone/>
              <a:defRPr b="0" i="0" sz="3400" u="none" cap="none" strike="noStrike">
                <a:latin typeface="Arial"/>
                <a:ea typeface="Arial"/>
                <a:cs typeface="Arial"/>
                <a:sym typeface="Arial"/>
              </a:defRPr>
            </a:lvl3pPr>
            <a:lvl4pPr indent="673100" lvl="3" marL="1371600" marR="0" rtl="0" algn="ctr">
              <a:spcBef>
                <a:spcPts val="0"/>
              </a:spcBef>
              <a:spcAft>
                <a:spcPts val="0"/>
              </a:spcAft>
              <a:buSzPts val="1400"/>
              <a:buNone/>
              <a:defRPr b="0" i="0" sz="3400" u="none" cap="none" strike="noStrike">
                <a:latin typeface="Arial"/>
                <a:ea typeface="Arial"/>
                <a:cs typeface="Arial"/>
                <a:sym typeface="Arial"/>
              </a:defRPr>
            </a:lvl4pPr>
            <a:lvl5pPr indent="901700" lvl="4" marL="1828800" marR="0" rtl="0" algn="ctr">
              <a:spcBef>
                <a:spcPts val="0"/>
              </a:spcBef>
              <a:spcAft>
                <a:spcPts val="0"/>
              </a:spcAft>
              <a:buSzPts val="1400"/>
              <a:buNone/>
              <a:defRPr b="0" i="0" sz="3400" u="none" cap="none" strike="noStrike">
                <a:latin typeface="Arial"/>
                <a:ea typeface="Arial"/>
                <a:cs typeface="Arial"/>
                <a:sym typeface="Arial"/>
              </a:defRPr>
            </a:lvl5pPr>
            <a:lvl6pPr indent="1130300" lvl="5" marL="2286000" marR="0" rtl="0" algn="ctr">
              <a:spcBef>
                <a:spcPts val="0"/>
              </a:spcBef>
              <a:spcAft>
                <a:spcPts val="0"/>
              </a:spcAft>
              <a:buSzPts val="1400"/>
              <a:buNone/>
              <a:defRPr b="0" i="0" sz="3400" u="none" cap="none" strike="noStrike">
                <a:latin typeface="Arial"/>
                <a:ea typeface="Arial"/>
                <a:cs typeface="Arial"/>
                <a:sym typeface="Arial"/>
              </a:defRPr>
            </a:lvl6pPr>
            <a:lvl7pPr indent="1358900" lvl="6" marL="2743200" marR="0" rtl="0" algn="ctr">
              <a:spcBef>
                <a:spcPts val="0"/>
              </a:spcBef>
              <a:spcAft>
                <a:spcPts val="0"/>
              </a:spcAft>
              <a:buSzPts val="1400"/>
              <a:buNone/>
              <a:defRPr b="0" i="0" sz="3400" u="none" cap="none" strike="noStrike">
                <a:latin typeface="Arial"/>
                <a:ea typeface="Arial"/>
                <a:cs typeface="Arial"/>
                <a:sym typeface="Arial"/>
              </a:defRPr>
            </a:lvl7pPr>
            <a:lvl8pPr indent="1587500" lvl="7" marL="3200400" marR="0" rtl="0" algn="ctr">
              <a:spcBef>
                <a:spcPts val="0"/>
              </a:spcBef>
              <a:spcAft>
                <a:spcPts val="0"/>
              </a:spcAft>
              <a:buSzPts val="1400"/>
              <a:buNone/>
              <a:defRPr b="0" i="0" sz="3400" u="none" cap="none" strike="noStrike">
                <a:latin typeface="Arial"/>
                <a:ea typeface="Arial"/>
                <a:cs typeface="Arial"/>
                <a:sym typeface="Arial"/>
              </a:defRPr>
            </a:lvl8pPr>
            <a:lvl9pPr indent="1816100" lvl="8" marL="3657600" marR="0" rtl="0" algn="ctr">
              <a:spcBef>
                <a:spcPts val="0"/>
              </a:spcBef>
              <a:spcAft>
                <a:spcPts val="0"/>
              </a:spcAft>
              <a:buSzPts val="1400"/>
              <a:buNone/>
              <a:defRPr b="0" i="0" sz="3400" u="none" cap="none" strike="noStrike">
                <a:latin typeface="Arial"/>
                <a:ea typeface="Arial"/>
                <a:cs typeface="Arial"/>
                <a:sym typeface="Arial"/>
              </a:defRPr>
            </a:lvl9pPr>
          </a:lstStyle>
          <a:p/>
        </p:txBody>
      </p:sp>
      <p:sp>
        <p:nvSpPr>
          <p:cNvPr id="39" name="Google Shape;39;p9"/>
          <p:cNvSpPr txBox="1"/>
          <p:nvPr>
            <p:ph idx="11" type="ftr"/>
          </p:nvPr>
        </p:nvSpPr>
        <p:spPr>
          <a:xfrm>
            <a:off x="4443308" y="9144002"/>
            <a:ext cx="4118187" cy="519289"/>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400" u="none" cap="none" strike="noStrike">
                <a:latin typeface="Arial"/>
                <a:ea typeface="Arial"/>
                <a:cs typeface="Arial"/>
                <a:sym typeface="Arial"/>
              </a:defRPr>
            </a:lvl1pPr>
            <a:lvl2pPr indent="215900" lvl="1" marL="457200" marR="0" rtl="0" algn="ctr">
              <a:spcBef>
                <a:spcPts val="0"/>
              </a:spcBef>
              <a:spcAft>
                <a:spcPts val="0"/>
              </a:spcAft>
              <a:buSzPts val="1400"/>
              <a:buNone/>
              <a:defRPr b="0" i="0" sz="3400" u="none" cap="none" strike="noStrike">
                <a:latin typeface="Arial"/>
                <a:ea typeface="Arial"/>
                <a:cs typeface="Arial"/>
                <a:sym typeface="Arial"/>
              </a:defRPr>
            </a:lvl2pPr>
            <a:lvl3pPr indent="444500" lvl="2" marL="914400" marR="0" rtl="0" algn="ctr">
              <a:spcBef>
                <a:spcPts val="0"/>
              </a:spcBef>
              <a:spcAft>
                <a:spcPts val="0"/>
              </a:spcAft>
              <a:buSzPts val="1400"/>
              <a:buNone/>
              <a:defRPr b="0" i="0" sz="3400" u="none" cap="none" strike="noStrike">
                <a:latin typeface="Arial"/>
                <a:ea typeface="Arial"/>
                <a:cs typeface="Arial"/>
                <a:sym typeface="Arial"/>
              </a:defRPr>
            </a:lvl3pPr>
            <a:lvl4pPr indent="673100" lvl="3" marL="1371600" marR="0" rtl="0" algn="ctr">
              <a:spcBef>
                <a:spcPts val="0"/>
              </a:spcBef>
              <a:spcAft>
                <a:spcPts val="0"/>
              </a:spcAft>
              <a:buSzPts val="1400"/>
              <a:buNone/>
              <a:defRPr b="0" i="0" sz="3400" u="none" cap="none" strike="noStrike">
                <a:latin typeface="Arial"/>
                <a:ea typeface="Arial"/>
                <a:cs typeface="Arial"/>
                <a:sym typeface="Arial"/>
              </a:defRPr>
            </a:lvl4pPr>
            <a:lvl5pPr indent="901700" lvl="4" marL="1828800" marR="0" rtl="0" algn="ctr">
              <a:spcBef>
                <a:spcPts val="0"/>
              </a:spcBef>
              <a:spcAft>
                <a:spcPts val="0"/>
              </a:spcAft>
              <a:buSzPts val="1400"/>
              <a:buNone/>
              <a:defRPr b="0" i="0" sz="3400" u="none" cap="none" strike="noStrike">
                <a:latin typeface="Arial"/>
                <a:ea typeface="Arial"/>
                <a:cs typeface="Arial"/>
                <a:sym typeface="Arial"/>
              </a:defRPr>
            </a:lvl5pPr>
            <a:lvl6pPr indent="1130300" lvl="5" marL="2286000" marR="0" rtl="0" algn="ctr">
              <a:spcBef>
                <a:spcPts val="0"/>
              </a:spcBef>
              <a:spcAft>
                <a:spcPts val="0"/>
              </a:spcAft>
              <a:buSzPts val="1400"/>
              <a:buNone/>
              <a:defRPr b="0" i="0" sz="3400" u="none" cap="none" strike="noStrike">
                <a:latin typeface="Arial"/>
                <a:ea typeface="Arial"/>
                <a:cs typeface="Arial"/>
                <a:sym typeface="Arial"/>
              </a:defRPr>
            </a:lvl6pPr>
            <a:lvl7pPr indent="1358900" lvl="6" marL="2743200" marR="0" rtl="0" algn="ctr">
              <a:spcBef>
                <a:spcPts val="0"/>
              </a:spcBef>
              <a:spcAft>
                <a:spcPts val="0"/>
              </a:spcAft>
              <a:buSzPts val="1400"/>
              <a:buNone/>
              <a:defRPr b="0" i="0" sz="3400" u="none" cap="none" strike="noStrike">
                <a:latin typeface="Arial"/>
                <a:ea typeface="Arial"/>
                <a:cs typeface="Arial"/>
                <a:sym typeface="Arial"/>
              </a:defRPr>
            </a:lvl7pPr>
            <a:lvl8pPr indent="1587500" lvl="7" marL="3200400" marR="0" rtl="0" algn="ctr">
              <a:spcBef>
                <a:spcPts val="0"/>
              </a:spcBef>
              <a:spcAft>
                <a:spcPts val="0"/>
              </a:spcAft>
              <a:buSzPts val="1400"/>
              <a:buNone/>
              <a:defRPr b="0" i="0" sz="3400" u="none" cap="none" strike="noStrike">
                <a:latin typeface="Arial"/>
                <a:ea typeface="Arial"/>
                <a:cs typeface="Arial"/>
                <a:sym typeface="Arial"/>
              </a:defRPr>
            </a:lvl8pPr>
            <a:lvl9pPr indent="1816100" lvl="8" marL="3657600" marR="0" rtl="0" algn="ctr">
              <a:spcBef>
                <a:spcPts val="0"/>
              </a:spcBef>
              <a:spcAft>
                <a:spcPts val="0"/>
              </a:spcAft>
              <a:buSzPts val="1400"/>
              <a:buNone/>
              <a:defRPr b="0" i="0" sz="3400" u="none" cap="none" strike="noStrike">
                <a:latin typeface="Arial"/>
                <a:ea typeface="Arial"/>
                <a:cs typeface="Arial"/>
                <a:sym typeface="Arial"/>
              </a:defRPr>
            </a:lvl9pPr>
          </a:lstStyle>
          <a:p/>
        </p:txBody>
      </p:sp>
      <p:sp>
        <p:nvSpPr>
          <p:cNvPr id="40" name="Google Shape;40;p9"/>
          <p:cNvSpPr txBox="1"/>
          <p:nvPr>
            <p:ph idx="12" type="sldNum"/>
          </p:nvPr>
        </p:nvSpPr>
        <p:spPr>
          <a:xfrm>
            <a:off x="9320107" y="9144002"/>
            <a:ext cx="3034453" cy="519289"/>
          </a:xfrm>
          <a:prstGeom prst="rect">
            <a:avLst/>
          </a:prstGeom>
          <a:noFill/>
          <a:ln>
            <a:noFill/>
          </a:ln>
        </p:spPr>
        <p:txBody>
          <a:bodyPr anchorCtr="0" anchor="t" bIns="65000" lIns="130025" spcFirstLastPara="1" rIns="130025" wrap="square" tIns="65000">
            <a:noAutofit/>
          </a:bodyPr>
          <a:lstStyle>
            <a:lvl1pPr indent="0" lvl="0" marL="0" marR="0" rtl="0" algn="ctr">
              <a:spcBef>
                <a:spcPts val="0"/>
              </a:spcBef>
              <a:buNone/>
              <a:defRPr b="0" i="0" sz="3400" u="none" cap="none" strike="noStrike">
                <a:solidFill>
                  <a:srgbClr val="FFFFFF"/>
                </a:solidFill>
                <a:latin typeface="Arial"/>
                <a:ea typeface="Arial"/>
                <a:cs typeface="Arial"/>
                <a:sym typeface="Arial"/>
              </a:defRPr>
            </a:lvl1pPr>
            <a:lvl2pPr indent="0" lvl="1" marL="0" marR="0" rtl="0" algn="ctr">
              <a:spcBef>
                <a:spcPts val="0"/>
              </a:spcBef>
              <a:buNone/>
              <a:defRPr b="0" i="0" sz="3400" u="none" cap="none" strike="noStrike">
                <a:solidFill>
                  <a:srgbClr val="FFFFFF"/>
                </a:solidFill>
                <a:latin typeface="Arial"/>
                <a:ea typeface="Arial"/>
                <a:cs typeface="Arial"/>
                <a:sym typeface="Arial"/>
              </a:defRPr>
            </a:lvl2pPr>
            <a:lvl3pPr indent="0" lvl="2" marL="0" marR="0" rtl="0" algn="ctr">
              <a:spcBef>
                <a:spcPts val="0"/>
              </a:spcBef>
              <a:buNone/>
              <a:defRPr b="0" i="0" sz="3400" u="none" cap="none" strike="noStrike">
                <a:solidFill>
                  <a:srgbClr val="FFFFFF"/>
                </a:solidFill>
                <a:latin typeface="Arial"/>
                <a:ea typeface="Arial"/>
                <a:cs typeface="Arial"/>
                <a:sym typeface="Arial"/>
              </a:defRPr>
            </a:lvl3pPr>
            <a:lvl4pPr indent="0" lvl="3" marL="0" marR="0" rtl="0" algn="ctr">
              <a:spcBef>
                <a:spcPts val="0"/>
              </a:spcBef>
              <a:buNone/>
              <a:defRPr b="0" i="0" sz="3400" u="none" cap="none" strike="noStrike">
                <a:solidFill>
                  <a:srgbClr val="FFFFFF"/>
                </a:solidFill>
                <a:latin typeface="Arial"/>
                <a:ea typeface="Arial"/>
                <a:cs typeface="Arial"/>
                <a:sym typeface="Arial"/>
              </a:defRPr>
            </a:lvl4pPr>
            <a:lvl5pPr indent="0" lvl="4" marL="0" marR="0" rtl="0" algn="ctr">
              <a:spcBef>
                <a:spcPts val="0"/>
              </a:spcBef>
              <a:buNone/>
              <a:defRPr b="0" i="0" sz="3400" u="none" cap="none" strike="noStrike">
                <a:solidFill>
                  <a:srgbClr val="FFFFFF"/>
                </a:solidFill>
                <a:latin typeface="Arial"/>
                <a:ea typeface="Arial"/>
                <a:cs typeface="Arial"/>
                <a:sym typeface="Arial"/>
              </a:defRPr>
            </a:lvl5pPr>
            <a:lvl6pPr indent="0" lvl="5" marL="0" marR="0" rtl="0" algn="ctr">
              <a:spcBef>
                <a:spcPts val="0"/>
              </a:spcBef>
              <a:buNone/>
              <a:defRPr b="0" i="0" sz="3400" u="none" cap="none" strike="noStrike">
                <a:solidFill>
                  <a:srgbClr val="FFFFFF"/>
                </a:solidFill>
                <a:latin typeface="Arial"/>
                <a:ea typeface="Arial"/>
                <a:cs typeface="Arial"/>
                <a:sym typeface="Arial"/>
              </a:defRPr>
            </a:lvl6pPr>
            <a:lvl7pPr indent="0" lvl="6" marL="0" marR="0" rtl="0" algn="ctr">
              <a:spcBef>
                <a:spcPts val="0"/>
              </a:spcBef>
              <a:buNone/>
              <a:defRPr b="0" i="0" sz="3400" u="none" cap="none" strike="noStrike">
                <a:solidFill>
                  <a:srgbClr val="FFFFFF"/>
                </a:solidFill>
                <a:latin typeface="Arial"/>
                <a:ea typeface="Arial"/>
                <a:cs typeface="Arial"/>
                <a:sym typeface="Arial"/>
              </a:defRPr>
            </a:lvl7pPr>
            <a:lvl8pPr indent="0" lvl="7" marL="0" marR="0" rtl="0" algn="ctr">
              <a:spcBef>
                <a:spcPts val="0"/>
              </a:spcBef>
              <a:buNone/>
              <a:defRPr b="0" i="0" sz="3400" u="none" cap="none" strike="noStrike">
                <a:solidFill>
                  <a:srgbClr val="FFFFFF"/>
                </a:solidFill>
                <a:latin typeface="Arial"/>
                <a:ea typeface="Arial"/>
                <a:cs typeface="Arial"/>
                <a:sym typeface="Arial"/>
              </a:defRPr>
            </a:lvl8pPr>
            <a:lvl9pPr indent="0" lvl="8" marL="0" marR="0" rtl="0" algn="ctr">
              <a:spcBef>
                <a:spcPts val="0"/>
              </a:spcBef>
              <a:buNone/>
              <a:defRPr b="0" i="0" sz="3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41" name="Shape 41"/>
        <p:cNvGrpSpPr/>
        <p:nvPr/>
      </p:nvGrpSpPr>
      <p:grpSpPr>
        <a:xfrm>
          <a:off x="0" y="0"/>
          <a:ext cx="0" cy="0"/>
          <a:chOff x="0" y="0"/>
          <a:chExt cx="0" cy="0"/>
        </a:xfrm>
      </p:grpSpPr>
      <p:sp>
        <p:nvSpPr>
          <p:cNvPr id="42" name="Google Shape;42;p10"/>
          <p:cNvSpPr txBox="1"/>
          <p:nvPr>
            <p:ph type="title"/>
          </p:nvPr>
        </p:nvSpPr>
        <p:spPr>
          <a:xfrm>
            <a:off x="894080" y="519290"/>
            <a:ext cx="11216640" cy="1885245"/>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Clr>
                <a:schemeClr val="dk1"/>
              </a:buClr>
              <a:buSzPts val="1400"/>
              <a:buFont typeface="Helvetica Neue"/>
              <a:buNone/>
              <a:defRPr b="0" i="0" sz="6300" u="none" cap="none" strike="noStrike">
                <a:solidFill>
                  <a:schemeClr val="dk1"/>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3" name="Google Shape;43;p10"/>
          <p:cNvSpPr txBox="1"/>
          <p:nvPr>
            <p:ph idx="1" type="body"/>
          </p:nvPr>
        </p:nvSpPr>
        <p:spPr>
          <a:xfrm>
            <a:off x="894080" y="2596444"/>
            <a:ext cx="11216640" cy="6188570"/>
          </a:xfrm>
          <a:prstGeom prst="rect">
            <a:avLst/>
          </a:prstGeom>
          <a:noFill/>
          <a:ln>
            <a:noFill/>
          </a:ln>
        </p:spPr>
        <p:txBody>
          <a:bodyPr anchorCtr="0" anchor="t" bIns="91425" lIns="91425" spcFirstLastPara="1" rIns="91425" wrap="square" tIns="91425"/>
          <a:lstStyle>
            <a:lvl1pPr indent="-520700" lvl="0" marL="457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44500" lvl="2" marL="1371600" marR="0" rtl="0" algn="l">
              <a:spcBef>
                <a:spcPts val="680"/>
              </a:spcBef>
              <a:spcAft>
                <a:spcPts val="0"/>
              </a:spcAft>
              <a:buClr>
                <a:schemeClr val="dk1"/>
              </a:buClr>
              <a:buSzPts val="3400"/>
              <a:buFont typeface="Arial"/>
              <a:buChar char="•"/>
              <a:defRPr b="0" i="0" sz="3400" u="none" cap="none" strike="noStrike">
                <a:solidFill>
                  <a:schemeClr val="dk1"/>
                </a:solidFill>
                <a:latin typeface="Arial"/>
                <a:ea typeface="Arial"/>
                <a:cs typeface="Arial"/>
                <a:sym typeface="Arial"/>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5pPr>
            <a:lvl6pPr indent="-406400" lvl="5" marL="2743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6pPr>
            <a:lvl7pPr indent="-406400" lvl="6" marL="3200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7pPr>
            <a:lvl8pPr indent="-406400" lvl="7" marL="36576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8pPr>
            <a:lvl9pPr indent="-406400" lvl="8" marL="41148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9pPr>
          </a:lstStyle>
          <a:p/>
        </p:txBody>
      </p:sp>
      <p:sp>
        <p:nvSpPr>
          <p:cNvPr id="44" name="Google Shape;44;p10"/>
          <p:cNvSpPr txBox="1"/>
          <p:nvPr>
            <p:ph idx="10" type="dt"/>
          </p:nvPr>
        </p:nvSpPr>
        <p:spPr>
          <a:xfrm>
            <a:off x="894080" y="9040143"/>
            <a:ext cx="2926080" cy="519289"/>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400" u="none" cap="none" strike="noStrike">
                <a:latin typeface="Arial"/>
                <a:ea typeface="Arial"/>
                <a:cs typeface="Arial"/>
                <a:sym typeface="Arial"/>
              </a:defRPr>
            </a:lvl1pPr>
            <a:lvl2pPr indent="215900" lvl="1" marL="457200" marR="0" rtl="0" algn="ctr">
              <a:spcBef>
                <a:spcPts val="0"/>
              </a:spcBef>
              <a:spcAft>
                <a:spcPts val="0"/>
              </a:spcAft>
              <a:buSzPts val="1400"/>
              <a:buNone/>
              <a:defRPr b="0" i="0" sz="3400" u="none" cap="none" strike="noStrike">
                <a:latin typeface="Arial"/>
                <a:ea typeface="Arial"/>
                <a:cs typeface="Arial"/>
                <a:sym typeface="Arial"/>
              </a:defRPr>
            </a:lvl2pPr>
            <a:lvl3pPr indent="444500" lvl="2" marL="914400" marR="0" rtl="0" algn="ctr">
              <a:spcBef>
                <a:spcPts val="0"/>
              </a:spcBef>
              <a:spcAft>
                <a:spcPts val="0"/>
              </a:spcAft>
              <a:buSzPts val="1400"/>
              <a:buNone/>
              <a:defRPr b="0" i="0" sz="3400" u="none" cap="none" strike="noStrike">
                <a:latin typeface="Arial"/>
                <a:ea typeface="Arial"/>
                <a:cs typeface="Arial"/>
                <a:sym typeface="Arial"/>
              </a:defRPr>
            </a:lvl3pPr>
            <a:lvl4pPr indent="673100" lvl="3" marL="1371600" marR="0" rtl="0" algn="ctr">
              <a:spcBef>
                <a:spcPts val="0"/>
              </a:spcBef>
              <a:spcAft>
                <a:spcPts val="0"/>
              </a:spcAft>
              <a:buSzPts val="1400"/>
              <a:buNone/>
              <a:defRPr b="0" i="0" sz="3400" u="none" cap="none" strike="noStrike">
                <a:latin typeface="Arial"/>
                <a:ea typeface="Arial"/>
                <a:cs typeface="Arial"/>
                <a:sym typeface="Arial"/>
              </a:defRPr>
            </a:lvl4pPr>
            <a:lvl5pPr indent="901700" lvl="4" marL="1828800" marR="0" rtl="0" algn="ctr">
              <a:spcBef>
                <a:spcPts val="0"/>
              </a:spcBef>
              <a:spcAft>
                <a:spcPts val="0"/>
              </a:spcAft>
              <a:buSzPts val="1400"/>
              <a:buNone/>
              <a:defRPr b="0" i="0" sz="3400" u="none" cap="none" strike="noStrike">
                <a:latin typeface="Arial"/>
                <a:ea typeface="Arial"/>
                <a:cs typeface="Arial"/>
                <a:sym typeface="Arial"/>
              </a:defRPr>
            </a:lvl5pPr>
            <a:lvl6pPr indent="1130300" lvl="5" marL="2286000" marR="0" rtl="0" algn="ctr">
              <a:spcBef>
                <a:spcPts val="0"/>
              </a:spcBef>
              <a:spcAft>
                <a:spcPts val="0"/>
              </a:spcAft>
              <a:buSzPts val="1400"/>
              <a:buNone/>
              <a:defRPr b="0" i="0" sz="3400" u="none" cap="none" strike="noStrike">
                <a:latin typeface="Arial"/>
                <a:ea typeface="Arial"/>
                <a:cs typeface="Arial"/>
                <a:sym typeface="Arial"/>
              </a:defRPr>
            </a:lvl6pPr>
            <a:lvl7pPr indent="1358900" lvl="6" marL="2743200" marR="0" rtl="0" algn="ctr">
              <a:spcBef>
                <a:spcPts val="0"/>
              </a:spcBef>
              <a:spcAft>
                <a:spcPts val="0"/>
              </a:spcAft>
              <a:buSzPts val="1400"/>
              <a:buNone/>
              <a:defRPr b="0" i="0" sz="3400" u="none" cap="none" strike="noStrike">
                <a:latin typeface="Arial"/>
                <a:ea typeface="Arial"/>
                <a:cs typeface="Arial"/>
                <a:sym typeface="Arial"/>
              </a:defRPr>
            </a:lvl7pPr>
            <a:lvl8pPr indent="1587500" lvl="7" marL="3200400" marR="0" rtl="0" algn="ctr">
              <a:spcBef>
                <a:spcPts val="0"/>
              </a:spcBef>
              <a:spcAft>
                <a:spcPts val="0"/>
              </a:spcAft>
              <a:buSzPts val="1400"/>
              <a:buNone/>
              <a:defRPr b="0" i="0" sz="3400" u="none" cap="none" strike="noStrike">
                <a:latin typeface="Arial"/>
                <a:ea typeface="Arial"/>
                <a:cs typeface="Arial"/>
                <a:sym typeface="Arial"/>
              </a:defRPr>
            </a:lvl8pPr>
            <a:lvl9pPr indent="1816100" lvl="8" marL="3657600" marR="0" rtl="0" algn="ctr">
              <a:spcBef>
                <a:spcPts val="0"/>
              </a:spcBef>
              <a:spcAft>
                <a:spcPts val="0"/>
              </a:spcAft>
              <a:buSzPts val="1400"/>
              <a:buNone/>
              <a:defRPr b="0" i="0" sz="3400" u="none" cap="none" strike="noStrike">
                <a:latin typeface="Arial"/>
                <a:ea typeface="Arial"/>
                <a:cs typeface="Arial"/>
                <a:sym typeface="Arial"/>
              </a:defRPr>
            </a:lvl9pPr>
          </a:lstStyle>
          <a:p/>
        </p:txBody>
      </p:sp>
      <p:sp>
        <p:nvSpPr>
          <p:cNvPr id="45" name="Google Shape;45;p10"/>
          <p:cNvSpPr txBox="1"/>
          <p:nvPr>
            <p:ph idx="11" type="ftr"/>
          </p:nvPr>
        </p:nvSpPr>
        <p:spPr>
          <a:xfrm>
            <a:off x="4307840" y="9040143"/>
            <a:ext cx="4389120" cy="519289"/>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3400" u="none" cap="none" strike="noStrike">
                <a:latin typeface="Arial"/>
                <a:ea typeface="Arial"/>
                <a:cs typeface="Arial"/>
                <a:sym typeface="Arial"/>
              </a:defRPr>
            </a:lvl1pPr>
            <a:lvl2pPr indent="215900" lvl="1" marL="457200" marR="0" rtl="0" algn="ctr">
              <a:spcBef>
                <a:spcPts val="0"/>
              </a:spcBef>
              <a:spcAft>
                <a:spcPts val="0"/>
              </a:spcAft>
              <a:buSzPts val="1400"/>
              <a:buNone/>
              <a:defRPr b="0" i="0" sz="3400" u="none" cap="none" strike="noStrike">
                <a:latin typeface="Arial"/>
                <a:ea typeface="Arial"/>
                <a:cs typeface="Arial"/>
                <a:sym typeface="Arial"/>
              </a:defRPr>
            </a:lvl2pPr>
            <a:lvl3pPr indent="444500" lvl="2" marL="914400" marR="0" rtl="0" algn="ctr">
              <a:spcBef>
                <a:spcPts val="0"/>
              </a:spcBef>
              <a:spcAft>
                <a:spcPts val="0"/>
              </a:spcAft>
              <a:buSzPts val="1400"/>
              <a:buNone/>
              <a:defRPr b="0" i="0" sz="3400" u="none" cap="none" strike="noStrike">
                <a:latin typeface="Arial"/>
                <a:ea typeface="Arial"/>
                <a:cs typeface="Arial"/>
                <a:sym typeface="Arial"/>
              </a:defRPr>
            </a:lvl3pPr>
            <a:lvl4pPr indent="673100" lvl="3" marL="1371600" marR="0" rtl="0" algn="ctr">
              <a:spcBef>
                <a:spcPts val="0"/>
              </a:spcBef>
              <a:spcAft>
                <a:spcPts val="0"/>
              </a:spcAft>
              <a:buSzPts val="1400"/>
              <a:buNone/>
              <a:defRPr b="0" i="0" sz="3400" u="none" cap="none" strike="noStrike">
                <a:latin typeface="Arial"/>
                <a:ea typeface="Arial"/>
                <a:cs typeface="Arial"/>
                <a:sym typeface="Arial"/>
              </a:defRPr>
            </a:lvl4pPr>
            <a:lvl5pPr indent="901700" lvl="4" marL="1828800" marR="0" rtl="0" algn="ctr">
              <a:spcBef>
                <a:spcPts val="0"/>
              </a:spcBef>
              <a:spcAft>
                <a:spcPts val="0"/>
              </a:spcAft>
              <a:buSzPts val="1400"/>
              <a:buNone/>
              <a:defRPr b="0" i="0" sz="3400" u="none" cap="none" strike="noStrike">
                <a:latin typeface="Arial"/>
                <a:ea typeface="Arial"/>
                <a:cs typeface="Arial"/>
                <a:sym typeface="Arial"/>
              </a:defRPr>
            </a:lvl5pPr>
            <a:lvl6pPr indent="1130300" lvl="5" marL="2286000" marR="0" rtl="0" algn="ctr">
              <a:spcBef>
                <a:spcPts val="0"/>
              </a:spcBef>
              <a:spcAft>
                <a:spcPts val="0"/>
              </a:spcAft>
              <a:buSzPts val="1400"/>
              <a:buNone/>
              <a:defRPr b="0" i="0" sz="3400" u="none" cap="none" strike="noStrike">
                <a:latin typeface="Arial"/>
                <a:ea typeface="Arial"/>
                <a:cs typeface="Arial"/>
                <a:sym typeface="Arial"/>
              </a:defRPr>
            </a:lvl6pPr>
            <a:lvl7pPr indent="1358900" lvl="6" marL="2743200" marR="0" rtl="0" algn="ctr">
              <a:spcBef>
                <a:spcPts val="0"/>
              </a:spcBef>
              <a:spcAft>
                <a:spcPts val="0"/>
              </a:spcAft>
              <a:buSzPts val="1400"/>
              <a:buNone/>
              <a:defRPr b="0" i="0" sz="3400" u="none" cap="none" strike="noStrike">
                <a:latin typeface="Arial"/>
                <a:ea typeface="Arial"/>
                <a:cs typeface="Arial"/>
                <a:sym typeface="Arial"/>
              </a:defRPr>
            </a:lvl7pPr>
            <a:lvl8pPr indent="1587500" lvl="7" marL="3200400" marR="0" rtl="0" algn="ctr">
              <a:spcBef>
                <a:spcPts val="0"/>
              </a:spcBef>
              <a:spcAft>
                <a:spcPts val="0"/>
              </a:spcAft>
              <a:buSzPts val="1400"/>
              <a:buNone/>
              <a:defRPr b="0" i="0" sz="3400" u="none" cap="none" strike="noStrike">
                <a:latin typeface="Arial"/>
                <a:ea typeface="Arial"/>
                <a:cs typeface="Arial"/>
                <a:sym typeface="Arial"/>
              </a:defRPr>
            </a:lvl8pPr>
            <a:lvl9pPr indent="1816100" lvl="8" marL="3657600" marR="0" rtl="0" algn="ctr">
              <a:spcBef>
                <a:spcPts val="0"/>
              </a:spcBef>
              <a:spcAft>
                <a:spcPts val="0"/>
              </a:spcAft>
              <a:buSzPts val="1400"/>
              <a:buNone/>
              <a:defRPr b="0" i="0" sz="3400" u="none" cap="none" strike="noStrike">
                <a:latin typeface="Arial"/>
                <a:ea typeface="Arial"/>
                <a:cs typeface="Arial"/>
                <a:sym typeface="Arial"/>
              </a:defRPr>
            </a:lvl9pPr>
          </a:lstStyle>
          <a:p/>
        </p:txBody>
      </p:sp>
      <p:sp>
        <p:nvSpPr>
          <p:cNvPr id="46" name="Google Shape;46;p10"/>
          <p:cNvSpPr txBox="1"/>
          <p:nvPr>
            <p:ph idx="12" type="sldNum"/>
          </p:nvPr>
        </p:nvSpPr>
        <p:spPr>
          <a:xfrm>
            <a:off x="9184640" y="9040143"/>
            <a:ext cx="2926080" cy="519289"/>
          </a:xfrm>
          <a:prstGeom prst="rect">
            <a:avLst/>
          </a:prstGeom>
          <a:noFill/>
          <a:ln>
            <a:noFill/>
          </a:ln>
        </p:spPr>
        <p:txBody>
          <a:bodyPr anchorCtr="0" anchor="t" bIns="54600" lIns="109225" spcFirstLastPara="1" rIns="109225" wrap="square" tIns="54600">
            <a:noAutofit/>
          </a:bodyPr>
          <a:lstStyle>
            <a:lvl1pPr indent="0" lvl="0" marL="0" marR="0" rtl="0" algn="ctr">
              <a:spcBef>
                <a:spcPts val="0"/>
              </a:spcBef>
              <a:buNone/>
              <a:defRPr b="0" i="0" sz="3400" u="none" cap="none" strike="noStrike">
                <a:latin typeface="Arial"/>
                <a:ea typeface="Arial"/>
                <a:cs typeface="Arial"/>
                <a:sym typeface="Arial"/>
              </a:defRPr>
            </a:lvl1pPr>
            <a:lvl2pPr indent="0" lvl="1" marL="0" marR="0" rtl="0" algn="ctr">
              <a:spcBef>
                <a:spcPts val="0"/>
              </a:spcBef>
              <a:buNone/>
              <a:defRPr b="0" i="0" sz="3400" u="none" cap="none" strike="noStrike">
                <a:latin typeface="Arial"/>
                <a:ea typeface="Arial"/>
                <a:cs typeface="Arial"/>
                <a:sym typeface="Arial"/>
              </a:defRPr>
            </a:lvl2pPr>
            <a:lvl3pPr indent="0" lvl="2" marL="0" marR="0" rtl="0" algn="ctr">
              <a:spcBef>
                <a:spcPts val="0"/>
              </a:spcBef>
              <a:buNone/>
              <a:defRPr b="0" i="0" sz="3400" u="none" cap="none" strike="noStrike">
                <a:latin typeface="Arial"/>
                <a:ea typeface="Arial"/>
                <a:cs typeface="Arial"/>
                <a:sym typeface="Arial"/>
              </a:defRPr>
            </a:lvl3pPr>
            <a:lvl4pPr indent="0" lvl="3" marL="0" marR="0" rtl="0" algn="ctr">
              <a:spcBef>
                <a:spcPts val="0"/>
              </a:spcBef>
              <a:buNone/>
              <a:defRPr b="0" i="0" sz="3400" u="none" cap="none" strike="noStrike">
                <a:latin typeface="Arial"/>
                <a:ea typeface="Arial"/>
                <a:cs typeface="Arial"/>
                <a:sym typeface="Arial"/>
              </a:defRPr>
            </a:lvl4pPr>
            <a:lvl5pPr indent="0" lvl="4" marL="0" marR="0" rtl="0" algn="ctr">
              <a:spcBef>
                <a:spcPts val="0"/>
              </a:spcBef>
              <a:buNone/>
              <a:defRPr b="0" i="0" sz="3400" u="none" cap="none" strike="noStrike">
                <a:latin typeface="Arial"/>
                <a:ea typeface="Arial"/>
                <a:cs typeface="Arial"/>
                <a:sym typeface="Arial"/>
              </a:defRPr>
            </a:lvl5pPr>
            <a:lvl6pPr indent="0" lvl="5" marL="0" marR="0" rtl="0" algn="ctr">
              <a:spcBef>
                <a:spcPts val="0"/>
              </a:spcBef>
              <a:buNone/>
              <a:defRPr b="0" i="0" sz="3400" u="none" cap="none" strike="noStrike">
                <a:latin typeface="Arial"/>
                <a:ea typeface="Arial"/>
                <a:cs typeface="Arial"/>
                <a:sym typeface="Arial"/>
              </a:defRPr>
            </a:lvl6pPr>
            <a:lvl7pPr indent="0" lvl="6" marL="0" marR="0" rtl="0" algn="ctr">
              <a:spcBef>
                <a:spcPts val="0"/>
              </a:spcBef>
              <a:buNone/>
              <a:defRPr b="0" i="0" sz="3400" u="none" cap="none" strike="noStrike">
                <a:latin typeface="Arial"/>
                <a:ea typeface="Arial"/>
                <a:cs typeface="Arial"/>
                <a:sym typeface="Arial"/>
              </a:defRPr>
            </a:lvl7pPr>
            <a:lvl8pPr indent="0" lvl="7" marL="0" marR="0" rtl="0" algn="ctr">
              <a:spcBef>
                <a:spcPts val="0"/>
              </a:spcBef>
              <a:buNone/>
              <a:defRPr b="0" i="0" sz="3400" u="none" cap="none" strike="noStrike">
                <a:latin typeface="Arial"/>
                <a:ea typeface="Arial"/>
                <a:cs typeface="Arial"/>
                <a:sym typeface="Arial"/>
              </a:defRPr>
            </a:lvl8pPr>
            <a:lvl9pPr indent="0" lvl="8" marL="0" marR="0" rtl="0" algn="ctr">
              <a:spcBef>
                <a:spcPts val="0"/>
              </a:spcBef>
              <a:buNone/>
              <a:defRPr b="0" i="0" sz="3400" u="none" cap="none" strike="noStrike">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2"/>
          <p:cNvSpPr txBox="1"/>
          <p:nvPr>
            <p:ph type="ctrTitle"/>
          </p:nvPr>
        </p:nvSpPr>
        <p:spPr>
          <a:xfrm>
            <a:off x="575950" y="815900"/>
            <a:ext cx="11295600" cy="4014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a:t>Estimating portfolio Monte Carlo Value at Risk using ProActive</a:t>
            </a:r>
            <a:endParaRPr b="1" i="0" sz="85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24" name="Google Shape;124;p21"/>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800"/>
              <a:t>Estimate the number of MC simulations per replicated task. The tasks number must divide the total number of simulations</a:t>
            </a:r>
            <a:endParaRPr sz="1800"/>
          </a:p>
          <a:p>
            <a:pPr indent="0" lvl="0" marL="0" rtl="0" algn="r">
              <a:spcBef>
                <a:spcPts val="0"/>
              </a:spcBef>
              <a:spcAft>
                <a:spcPts val="0"/>
              </a:spcAft>
              <a:buNone/>
            </a:pPr>
            <a:r>
              <a:t/>
            </a:r>
            <a:endParaRPr sz="1800"/>
          </a:p>
          <a:p>
            <a:pPr indent="0" lvl="0" marL="0" rtl="0" algn="l">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US" sz="1800"/>
              <a:t>Using Quanlib, each replicated task proceses a subset of the MC simulations and deduces the PnL (profit and loss) of each simulated path. An expected PnL is estimated per risk free rate and volatility stressed percentage. On the task side, PnLs are saved into a dedicated file</a:t>
            </a:r>
            <a:endParaRPr sz="1800"/>
          </a:p>
          <a:p>
            <a:pPr indent="0" lvl="0" marL="0" rtl="0" algn="l">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US" sz="1800"/>
              <a:t>Merge all stressed PnLs into a single csv file</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l">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US" sz="1800"/>
              <a:t>Plot a 3D representation of the stressed PnLs</a:t>
            </a:r>
            <a:endParaRPr sz="1800"/>
          </a:p>
        </p:txBody>
      </p:sp>
      <p:pic>
        <p:nvPicPr>
          <p:cNvPr id="125" name="Google Shape;125;p21"/>
          <p:cNvPicPr preferRelativeResize="0"/>
          <p:nvPr/>
        </p:nvPicPr>
        <p:blipFill>
          <a:blip r:embed="rId3">
            <a:alphaModFix/>
          </a:blip>
          <a:stretch>
            <a:fillRect/>
          </a:stretch>
        </p:blipFill>
        <p:spPr>
          <a:xfrm>
            <a:off x="9884625" y="2337750"/>
            <a:ext cx="2108775" cy="6192025"/>
          </a:xfrm>
          <a:prstGeom prst="rect">
            <a:avLst/>
          </a:prstGeom>
          <a:noFill/>
          <a:ln>
            <a:noFill/>
          </a:ln>
        </p:spPr>
      </p:pic>
      <p:sp>
        <p:nvSpPr>
          <p:cNvPr id="126" name="Google Shape;126;p21"/>
          <p:cNvSpPr txBox="1"/>
          <p:nvPr>
            <p:ph type="title"/>
          </p:nvPr>
        </p:nvSpPr>
        <p:spPr>
          <a:xfrm>
            <a:off x="1399" y="124425"/>
            <a:ext cx="78771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600"/>
              <a:t>stress_testing_Monte_Carlo_value_portfolio.xml</a:t>
            </a:r>
            <a:endParaRPr b="1" i="0" sz="3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152400" y="1942800"/>
            <a:ext cx="12700003" cy="2948629"/>
          </a:xfrm>
          <a:prstGeom prst="rect">
            <a:avLst/>
          </a:prstGeom>
          <a:noFill/>
          <a:ln>
            <a:noFill/>
          </a:ln>
        </p:spPr>
      </p:pic>
      <p:pic>
        <p:nvPicPr>
          <p:cNvPr id="132" name="Google Shape;132;p22"/>
          <p:cNvPicPr preferRelativeResize="0"/>
          <p:nvPr/>
        </p:nvPicPr>
        <p:blipFill>
          <a:blip r:embed="rId4">
            <a:alphaModFix/>
          </a:blip>
          <a:stretch>
            <a:fillRect/>
          </a:stretch>
        </p:blipFill>
        <p:spPr>
          <a:xfrm>
            <a:off x="3264675" y="5004754"/>
            <a:ext cx="5467350" cy="4362450"/>
          </a:xfrm>
          <a:prstGeom prst="rect">
            <a:avLst/>
          </a:prstGeom>
          <a:noFill/>
          <a:ln>
            <a:noFill/>
          </a:ln>
        </p:spPr>
      </p:pic>
      <p:sp>
        <p:nvSpPr>
          <p:cNvPr id="133" name="Google Shape;133;p22"/>
          <p:cNvSpPr txBox="1"/>
          <p:nvPr/>
        </p:nvSpPr>
        <p:spPr>
          <a:xfrm>
            <a:off x="8732025" y="5508375"/>
            <a:ext cx="8466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PnL</a:t>
            </a:r>
            <a:endParaRPr b="1"/>
          </a:p>
        </p:txBody>
      </p:sp>
      <p:sp>
        <p:nvSpPr>
          <p:cNvPr id="134" name="Google Shape;134;p22"/>
          <p:cNvSpPr txBox="1"/>
          <p:nvPr/>
        </p:nvSpPr>
        <p:spPr>
          <a:xfrm>
            <a:off x="2730775" y="8898300"/>
            <a:ext cx="21363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risk free rate stressed %</a:t>
            </a:r>
            <a:endParaRPr b="1" sz="1200"/>
          </a:p>
        </p:txBody>
      </p:sp>
      <p:sp>
        <p:nvSpPr>
          <p:cNvPr id="135" name="Google Shape;135;p22"/>
          <p:cNvSpPr txBox="1"/>
          <p:nvPr/>
        </p:nvSpPr>
        <p:spPr>
          <a:xfrm>
            <a:off x="7727425" y="8555850"/>
            <a:ext cx="2136300" cy="4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volatility</a:t>
            </a:r>
            <a:r>
              <a:rPr b="1" lang="en-US" sz="1200"/>
              <a:t> rate stressed %</a:t>
            </a:r>
            <a:endParaRPr b="1" sz="1200"/>
          </a:p>
        </p:txBody>
      </p:sp>
      <p:sp>
        <p:nvSpPr>
          <p:cNvPr id="136" name="Google Shape;136;p22"/>
          <p:cNvSpPr txBox="1"/>
          <p:nvPr>
            <p:ph type="title"/>
          </p:nvPr>
        </p:nvSpPr>
        <p:spPr>
          <a:xfrm>
            <a:off x="1399" y="124425"/>
            <a:ext cx="78771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600"/>
              <a:t>stress_testing_Monte_Carlo_value_portfolio.xml</a:t>
            </a:r>
            <a:endParaRPr b="1" i="0" sz="3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idx="1" type="body"/>
          </p:nvPr>
        </p:nvSpPr>
        <p:spPr>
          <a:xfrm>
            <a:off x="650300" y="2277851"/>
            <a:ext cx="11704200" cy="5895300"/>
          </a:xfrm>
          <a:prstGeom prst="rect">
            <a:avLst/>
          </a:prstGeom>
          <a:noFill/>
          <a:ln>
            <a:noFill/>
          </a:ln>
        </p:spPr>
        <p:txBody>
          <a:bodyPr anchorCtr="0" anchor="t" bIns="65000" lIns="129975" spcFirstLastPara="1" rIns="129975" wrap="square" tIns="65000">
            <a:noAutofit/>
          </a:bodyPr>
          <a:lstStyle/>
          <a:p>
            <a:pPr indent="0" lvl="0" marL="0" marR="0" rtl="0" algn="ctr">
              <a:spcBef>
                <a:spcPts val="800"/>
              </a:spcBef>
              <a:spcAft>
                <a:spcPts val="0"/>
              </a:spcAft>
              <a:buNone/>
            </a:pPr>
            <a:r>
              <a:rPr b="1" lang="en-US" sz="2400">
                <a:solidFill>
                  <a:srgbClr val="222222"/>
                </a:solidFill>
                <a:highlight>
                  <a:srgbClr val="FFFFFF"/>
                </a:highlight>
              </a:rPr>
              <a:t>One-day 95% VaR of $1 million ⇔ 5% probability that the portfolio will fall in value by more than $1 million over a one-day period</a:t>
            </a:r>
            <a:endParaRPr b="1" sz="2400"/>
          </a:p>
          <a:p>
            <a:pPr indent="0" lvl="0" marL="0" marR="0" rtl="0" algn="ctr">
              <a:spcBef>
                <a:spcPts val="800"/>
              </a:spcBef>
              <a:spcAft>
                <a:spcPts val="0"/>
              </a:spcAft>
              <a:buNone/>
            </a:pPr>
            <a:r>
              <a:t/>
            </a:r>
            <a:endParaRPr b="1" sz="2400"/>
          </a:p>
          <a:p>
            <a:pPr indent="0" lvl="0" marL="0" marR="0" rtl="0" algn="l">
              <a:spcBef>
                <a:spcPts val="800"/>
              </a:spcBef>
              <a:spcAft>
                <a:spcPts val="0"/>
              </a:spcAft>
              <a:buNone/>
            </a:pPr>
            <a:r>
              <a:rPr b="1" lang="en-US" sz="2400"/>
              <a:t>Monte_Carlo_VaR_portfolio.xml </a:t>
            </a:r>
            <a:r>
              <a:rPr lang="en-US" sz="2400"/>
              <a:t>estimates the Monte Carlo Value at Risk (MC VaR) of a portfolio. We use the geometric Brownian motion (GBM) method to simulate stock price paths, but more advanced assets can be integrated thanks to the Quantlib C++ lib.</a:t>
            </a:r>
            <a:endParaRPr sz="2400"/>
          </a:p>
          <a:p>
            <a:pPr indent="0" lvl="0" marL="0" marR="0" rtl="0" algn="l">
              <a:spcBef>
                <a:spcPts val="800"/>
              </a:spcBef>
              <a:spcAft>
                <a:spcPts val="0"/>
              </a:spcAft>
              <a:buNone/>
            </a:pPr>
            <a:r>
              <a:t/>
            </a:r>
            <a:endParaRPr sz="2400"/>
          </a:p>
          <a:p>
            <a:pPr indent="0" lvl="0" marL="0" rtl="0" algn="l">
              <a:spcBef>
                <a:spcPts val="800"/>
              </a:spcBef>
              <a:spcAft>
                <a:spcPts val="0"/>
              </a:spcAft>
              <a:buClr>
                <a:schemeClr val="dk1"/>
              </a:buClr>
              <a:buSzPts val="1100"/>
              <a:buFont typeface="Arial"/>
              <a:buNone/>
            </a:pPr>
            <a:r>
              <a:rPr b="1" lang="en-US" sz="2400"/>
              <a:t>incremental_Monte_Carlo_VaR_each_portfolio_asset.xml</a:t>
            </a:r>
            <a:r>
              <a:rPr lang="en-US" sz="2400"/>
              <a:t> estimates the incremental VaR (iVaR) for each asset of the portfolio. iVaR quantifies the risk a position (or sub-portfolio) is adding to a portfolio. For instance, the iVaR related to an asset Y, is the difference between the portfolio VaR with and without Y.</a:t>
            </a:r>
            <a:endParaRPr sz="2400"/>
          </a:p>
          <a:p>
            <a:pPr indent="0" lvl="0" marL="0" rtl="0" algn="l">
              <a:spcBef>
                <a:spcPts val="800"/>
              </a:spcBef>
              <a:spcAft>
                <a:spcPts val="0"/>
              </a:spcAft>
              <a:buNone/>
            </a:pPr>
            <a:r>
              <a:t/>
            </a:r>
            <a:endParaRPr b="1" sz="2400"/>
          </a:p>
          <a:p>
            <a:pPr indent="0" lvl="0" marL="0" rtl="0" algn="l">
              <a:spcBef>
                <a:spcPts val="800"/>
              </a:spcBef>
              <a:spcAft>
                <a:spcPts val="0"/>
              </a:spcAft>
              <a:buClr>
                <a:schemeClr val="dk1"/>
              </a:buClr>
              <a:buSzPts val="1100"/>
              <a:buFont typeface="Arial"/>
              <a:buNone/>
            </a:pPr>
            <a:r>
              <a:rPr b="1" lang="en-US" sz="2400"/>
              <a:t>stress_testing_Monte_Carlo_value_portfolio</a:t>
            </a:r>
            <a:r>
              <a:rPr b="1" lang="en-US" sz="2400"/>
              <a:t>.xml</a:t>
            </a:r>
            <a:r>
              <a:rPr lang="en-US" sz="2400"/>
              <a:t> estimates the portfolio PnL (Profit and Loss) over stressed volatilities and risk free rates.</a:t>
            </a:r>
            <a:endParaRPr b="1" sz="2400"/>
          </a:p>
        </p:txBody>
      </p:sp>
      <p:sp>
        <p:nvSpPr>
          <p:cNvPr id="62" name="Google Shape;62;p13"/>
          <p:cNvSpPr txBox="1"/>
          <p:nvPr>
            <p:ph type="title"/>
          </p:nvPr>
        </p:nvSpPr>
        <p:spPr>
          <a:xfrm>
            <a:off x="1389" y="276822"/>
            <a:ext cx="8412479" cy="92757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a:t>How does it work</a:t>
            </a:r>
            <a:endParaRPr b="1" i="0" sz="46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6259775" y="1934950"/>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assets composing the portfolio</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replicated tasks to parallelize the MC simulations</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name of the png output file (frequencies bar chart with VaR)</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None/>
            </a:pPr>
            <a:r>
              <a:t/>
            </a:r>
            <a:endParaRPr sz="1200">
              <a:solidFill>
                <a:srgbClr val="000000"/>
              </a:solidFill>
            </a:endParaRPr>
          </a:p>
        </p:txBody>
      </p:sp>
      <p:sp>
        <p:nvSpPr>
          <p:cNvPr id="68" name="Google Shape;68;p14"/>
          <p:cNvSpPr txBox="1"/>
          <p:nvPr>
            <p:ph type="title"/>
          </p:nvPr>
        </p:nvSpPr>
        <p:spPr>
          <a:xfrm>
            <a:off x="1389" y="276822"/>
            <a:ext cx="84126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200"/>
              <a:t>Monte_Carlo_VaR_portfolio</a:t>
            </a:r>
            <a:r>
              <a:rPr lang="en-US" sz="3200"/>
              <a:t>.xml</a:t>
            </a:r>
            <a:endParaRPr b="1" i="0" sz="3200" u="none" cap="none" strike="noStrike">
              <a:solidFill>
                <a:srgbClr val="253A65"/>
              </a:solidFill>
              <a:latin typeface="Helvetica Neue"/>
              <a:ea typeface="Helvetica Neue"/>
              <a:cs typeface="Helvetica Neue"/>
              <a:sym typeface="Helvetica Neue"/>
            </a:endParaRPr>
          </a:p>
        </p:txBody>
      </p:sp>
      <p:pic>
        <p:nvPicPr>
          <p:cNvPr id="69" name="Google Shape;69;p14"/>
          <p:cNvPicPr preferRelativeResize="0"/>
          <p:nvPr/>
        </p:nvPicPr>
        <p:blipFill>
          <a:blip r:embed="rId3">
            <a:alphaModFix/>
          </a:blip>
          <a:stretch>
            <a:fillRect/>
          </a:stretch>
        </p:blipFill>
        <p:spPr>
          <a:xfrm>
            <a:off x="815029" y="8174525"/>
            <a:ext cx="2716543" cy="927600"/>
          </a:xfrm>
          <a:prstGeom prst="rect">
            <a:avLst/>
          </a:prstGeom>
          <a:noFill/>
          <a:ln>
            <a:noFill/>
          </a:ln>
        </p:spPr>
      </p:pic>
      <p:pic>
        <p:nvPicPr>
          <p:cNvPr id="70" name="Google Shape;70;p14"/>
          <p:cNvPicPr preferRelativeResize="0"/>
          <p:nvPr/>
        </p:nvPicPr>
        <p:blipFill>
          <a:blip r:embed="rId4">
            <a:alphaModFix/>
          </a:blip>
          <a:stretch>
            <a:fillRect/>
          </a:stretch>
        </p:blipFill>
        <p:spPr>
          <a:xfrm>
            <a:off x="5296925" y="8270375"/>
            <a:ext cx="684375" cy="735900"/>
          </a:xfrm>
          <a:prstGeom prst="rect">
            <a:avLst/>
          </a:prstGeom>
          <a:noFill/>
          <a:ln>
            <a:noFill/>
          </a:ln>
        </p:spPr>
      </p:pic>
      <p:pic>
        <p:nvPicPr>
          <p:cNvPr id="71" name="Google Shape;71;p14"/>
          <p:cNvPicPr preferRelativeResize="0"/>
          <p:nvPr/>
        </p:nvPicPr>
        <p:blipFill>
          <a:blip r:embed="rId5">
            <a:alphaModFix/>
          </a:blip>
          <a:stretch>
            <a:fillRect/>
          </a:stretch>
        </p:blipFill>
        <p:spPr>
          <a:xfrm>
            <a:off x="1589925" y="2239700"/>
            <a:ext cx="4489713" cy="4892213"/>
          </a:xfrm>
          <a:prstGeom prst="rect">
            <a:avLst/>
          </a:prstGeom>
          <a:noFill/>
          <a:ln>
            <a:noFill/>
          </a:ln>
        </p:spPr>
      </p:pic>
      <p:cxnSp>
        <p:nvCxnSpPr>
          <p:cNvPr id="72" name="Google Shape;72;p14"/>
          <p:cNvCxnSpPr>
            <a:stCxn id="70" idx="0"/>
          </p:cNvCxnSpPr>
          <p:nvPr/>
        </p:nvCxnSpPr>
        <p:spPr>
          <a:xfrm rot="10800000">
            <a:off x="5199612" y="5562875"/>
            <a:ext cx="439500" cy="27075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4"/>
          <p:cNvCxnSpPr>
            <a:stCxn id="69" idx="0"/>
          </p:cNvCxnSpPr>
          <p:nvPr/>
        </p:nvCxnSpPr>
        <p:spPr>
          <a:xfrm flipH="1" rot="10800000">
            <a:off x="2173300" y="5082425"/>
            <a:ext cx="2635500" cy="309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9607300" y="2389925"/>
            <a:ext cx="2326250" cy="5681424"/>
          </a:xfrm>
          <a:prstGeom prst="rect">
            <a:avLst/>
          </a:prstGeom>
          <a:noFill/>
          <a:ln>
            <a:noFill/>
          </a:ln>
        </p:spPr>
      </p:pic>
      <p:sp>
        <p:nvSpPr>
          <p:cNvPr id="79" name="Google Shape;79;p15"/>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80" name="Google Shape;80;p15"/>
          <p:cNvSpPr txBox="1"/>
          <p:nvPr/>
        </p:nvSpPr>
        <p:spPr>
          <a:xfrm>
            <a:off x="679625" y="2389925"/>
            <a:ext cx="8734200" cy="587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800"/>
              <a:t>Estimate the number of MC simulations per replicated task. The tasks number does not necessary divide the total number of simulations</a:t>
            </a:r>
            <a:endParaRPr sz="1800"/>
          </a:p>
          <a:p>
            <a:pPr indent="0" lvl="0" marL="0" rtl="0" algn="r">
              <a:spcBef>
                <a:spcPts val="0"/>
              </a:spcBef>
              <a:spcAft>
                <a:spcPts val="0"/>
              </a:spcAft>
              <a:buNone/>
            </a:pPr>
            <a:r>
              <a:t/>
            </a:r>
            <a:endParaRPr sz="1800"/>
          </a:p>
          <a:p>
            <a:pPr indent="0" lvl="0" marL="0" rtl="0" algn="l">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US" sz="1800"/>
              <a:t>Using Quanlib, each replicated task proceses a subset of the MC simulations and deduces the PnL (profit and loss) of each simulated path (value at horizonof a simulation - value at start). On the task side, PnLs are saved into a dedicated file</a:t>
            </a:r>
            <a:endParaRPr sz="1800"/>
          </a:p>
          <a:p>
            <a:pPr indent="0" lvl="0" marL="0" rtl="0" algn="l">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t/>
            </a:r>
            <a:endParaRPr sz="1800"/>
          </a:p>
          <a:p>
            <a:pPr indent="0" lvl="0" marL="0" rtl="0" algn="r">
              <a:spcBef>
                <a:spcPts val="0"/>
              </a:spcBef>
              <a:spcAft>
                <a:spcPts val="0"/>
              </a:spcAft>
              <a:buNone/>
            </a:pPr>
            <a:r>
              <a:rPr lang="en-US" sz="1800"/>
              <a:t>This task gathers all the PnLs  into a single array, sorts them, and retrieves the VaR at the VaR_index corresponding to (1 - confidenceRate) * nbMC. Finally, it generates the corresponding frequencies bar chart and exposes it (view/download)</a:t>
            </a:r>
            <a:endParaRPr sz="1800"/>
          </a:p>
        </p:txBody>
      </p:sp>
      <p:sp>
        <p:nvSpPr>
          <p:cNvPr id="81" name="Google Shape;81;p15"/>
          <p:cNvSpPr txBox="1"/>
          <p:nvPr>
            <p:ph type="title"/>
          </p:nvPr>
        </p:nvSpPr>
        <p:spPr>
          <a:xfrm>
            <a:off x="1389" y="276822"/>
            <a:ext cx="84126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200"/>
              <a:t>Monte_Carlo_VaR_portfolio.xml</a:t>
            </a:r>
            <a:endParaRPr b="1" i="0" sz="32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52400" y="1679672"/>
            <a:ext cx="12699995" cy="2969000"/>
          </a:xfrm>
          <a:prstGeom prst="rect">
            <a:avLst/>
          </a:prstGeom>
          <a:noFill/>
          <a:ln>
            <a:noFill/>
          </a:ln>
        </p:spPr>
      </p:pic>
      <p:pic>
        <p:nvPicPr>
          <p:cNvPr id="87" name="Google Shape;87;p16"/>
          <p:cNvPicPr preferRelativeResize="0"/>
          <p:nvPr/>
        </p:nvPicPr>
        <p:blipFill>
          <a:blip r:embed="rId4">
            <a:alphaModFix/>
          </a:blip>
          <a:stretch>
            <a:fillRect/>
          </a:stretch>
        </p:blipFill>
        <p:spPr>
          <a:xfrm>
            <a:off x="2344425" y="4953472"/>
            <a:ext cx="9605072" cy="4800129"/>
          </a:xfrm>
          <a:prstGeom prst="rect">
            <a:avLst/>
          </a:prstGeom>
          <a:noFill/>
          <a:ln>
            <a:noFill/>
          </a:ln>
        </p:spPr>
      </p:pic>
      <p:sp>
        <p:nvSpPr>
          <p:cNvPr id="88" name="Google Shape;88;p16"/>
          <p:cNvSpPr txBox="1"/>
          <p:nvPr>
            <p:ph type="title"/>
          </p:nvPr>
        </p:nvSpPr>
        <p:spPr>
          <a:xfrm>
            <a:off x="1389" y="276822"/>
            <a:ext cx="84126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200"/>
              <a:t>Monte_Carlo_VaR_portfolio.xml</a:t>
            </a:r>
            <a:endParaRPr b="1" i="0" sz="32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6183575" y="2039013"/>
            <a:ext cx="5587200" cy="53697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None/>
            </a:pPr>
            <a:r>
              <a:rPr lang="en-US" sz="1200">
                <a:solidFill>
                  <a:srgbClr val="000000"/>
                </a:solidFill>
              </a:rPr>
              <a:t>number of portfolio simulations. </a:t>
            </a:r>
            <a:r>
              <a:rPr lang="en-US" sz="1200"/>
              <a:t>The number of tasks does not necessary divide the total number of simulations</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time steps of the portfolio simulations paths, up to the horizon</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horizon. Here time steps are set to 1/255</a:t>
            </a:r>
            <a:endParaRPr sz="1200"/>
          </a:p>
          <a:p>
            <a:pPr indent="0" lvl="0" marL="0" marR="0" rtl="0" algn="l">
              <a:lnSpc>
                <a:spcPct val="150000"/>
              </a:lnSpc>
              <a:spcBef>
                <a:spcPts val="800"/>
              </a:spcBef>
              <a:spcAft>
                <a:spcPts val="0"/>
              </a:spcAft>
              <a:buNone/>
            </a:pPr>
            <a:r>
              <a:rPr lang="en-US" sz="1200"/>
              <a:t>VaR confidence rate. Here 99%</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bins to plot the frequencies bar chart</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assets composing the portfolio</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file to describe assets params, a line per asset: start price, drift rate (yearly return), volatility rate (yearly return), weight</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correlations matrix of the assets</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number of replicated tasks per VaR  to parallelize the MC simulations</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name of the png output file (frequencies bar chart with VaR)</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width of the generated chart</a:t>
            </a:r>
            <a:endParaRPr sz="1200">
              <a:solidFill>
                <a:srgbClr val="000000"/>
              </a:solidFill>
            </a:endParaRPr>
          </a:p>
          <a:p>
            <a:pPr indent="0" lvl="0" marL="0" marR="0" rtl="0" algn="l">
              <a:lnSpc>
                <a:spcPct val="150000"/>
              </a:lnSpc>
              <a:spcBef>
                <a:spcPts val="800"/>
              </a:spcBef>
              <a:spcAft>
                <a:spcPts val="0"/>
              </a:spcAft>
              <a:buNone/>
            </a:pPr>
            <a:r>
              <a:rPr lang="en-US" sz="1200">
                <a:solidFill>
                  <a:srgbClr val="000000"/>
                </a:solidFill>
              </a:rPr>
              <a:t>height of the generated chart</a:t>
            </a:r>
            <a:endParaRPr sz="1200">
              <a:solidFill>
                <a:srgbClr val="000000"/>
              </a:solidFill>
            </a:endParaRPr>
          </a:p>
          <a:p>
            <a:pPr indent="0" lvl="0" marL="0" marR="0" rtl="0" algn="l">
              <a:lnSpc>
                <a:spcPct val="100000"/>
              </a:lnSpc>
              <a:spcBef>
                <a:spcPts val="800"/>
              </a:spcBef>
              <a:spcAft>
                <a:spcPts val="0"/>
              </a:spcAft>
              <a:buNone/>
            </a:pPr>
            <a:r>
              <a:t/>
            </a:r>
            <a:endParaRPr sz="1200">
              <a:solidFill>
                <a:srgbClr val="000000"/>
              </a:solidFill>
            </a:endParaRPr>
          </a:p>
        </p:txBody>
      </p:sp>
      <p:sp>
        <p:nvSpPr>
          <p:cNvPr id="94" name="Google Shape;94;p17"/>
          <p:cNvSpPr txBox="1"/>
          <p:nvPr>
            <p:ph type="title"/>
          </p:nvPr>
        </p:nvSpPr>
        <p:spPr>
          <a:xfrm>
            <a:off x="1400" y="276825"/>
            <a:ext cx="69654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000"/>
              <a:t>incremental_Monte_Carlo_VaR_each_portfolio_asset.xml.xml</a:t>
            </a:r>
            <a:endParaRPr b="1" i="0" sz="3000" u="none" cap="none" strike="noStrike">
              <a:solidFill>
                <a:srgbClr val="253A65"/>
              </a:solidFill>
              <a:latin typeface="Helvetica Neue"/>
              <a:ea typeface="Helvetica Neue"/>
              <a:cs typeface="Helvetica Neue"/>
              <a:sym typeface="Helvetica Neue"/>
            </a:endParaRPr>
          </a:p>
        </p:txBody>
      </p:sp>
      <p:pic>
        <p:nvPicPr>
          <p:cNvPr id="95" name="Google Shape;95;p17"/>
          <p:cNvPicPr preferRelativeResize="0"/>
          <p:nvPr/>
        </p:nvPicPr>
        <p:blipFill>
          <a:blip r:embed="rId3">
            <a:alphaModFix/>
          </a:blip>
          <a:stretch>
            <a:fillRect/>
          </a:stretch>
        </p:blipFill>
        <p:spPr>
          <a:xfrm>
            <a:off x="1235250" y="2225975"/>
            <a:ext cx="4576125" cy="502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nvSpPr>
        <p:spPr>
          <a:xfrm>
            <a:off x="1920125" y="2582825"/>
            <a:ext cx="7493700" cy="48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Helvetica Neue"/>
              <a:ea typeface="Helvetica Neue"/>
              <a:cs typeface="Helvetica Neue"/>
              <a:sym typeface="Helvetica Neue"/>
            </a:endParaRPr>
          </a:p>
        </p:txBody>
      </p:sp>
      <p:sp>
        <p:nvSpPr>
          <p:cNvPr id="101" name="Google Shape;101;p18"/>
          <p:cNvSpPr txBox="1"/>
          <p:nvPr/>
        </p:nvSpPr>
        <p:spPr>
          <a:xfrm>
            <a:off x="162750" y="1716200"/>
            <a:ext cx="5182800" cy="791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a:t>Estimate the number of MC simulations per replicated task for each VaR (right branch and left branch). The tasks number must divide the total number of simulations</a:t>
            </a:r>
            <a:endParaRPr/>
          </a:p>
          <a:p>
            <a:pPr indent="0" lvl="0" marL="0" rtl="0" algn="r">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rPr b="1" lang="en-US"/>
              <a:t>1st level of replicated tasks: </a:t>
            </a:r>
            <a:r>
              <a:rPr lang="en-US"/>
              <a:t>a</a:t>
            </a:r>
            <a:r>
              <a:rPr lang="en-US"/>
              <a:t> replicated task per asset (Y)</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457200" lvl="0" marL="0" rtl="0" algn="r">
              <a:spcBef>
                <a:spcPts val="0"/>
              </a:spcBef>
              <a:spcAft>
                <a:spcPts val="0"/>
              </a:spcAft>
              <a:buNone/>
            </a:pPr>
            <a:r>
              <a:rPr lang="en-US"/>
              <a:t>       Each replicated task instanciates an assets params files, by setting to 0 its corresponding asset. By this way, the estimated VaR will not consider the asset</a:t>
            </a:r>
            <a:endParaRPr/>
          </a:p>
          <a:p>
            <a:pPr indent="457200" lvl="0" marL="0" rtl="0" algn="r">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rPr b="1" lang="en-US">
                <a:solidFill>
                  <a:schemeClr val="dk1"/>
                </a:solidFill>
              </a:rPr>
              <a:t>2nd level of replicated tasks: </a:t>
            </a:r>
            <a:r>
              <a:rPr lang="en-US">
                <a:solidFill>
                  <a:schemeClr val="dk1"/>
                </a:solidFill>
              </a:rPr>
              <a:t>a replicated task per subset of MC simulations. Each replicated task processes a subset of the MC simulations according to its instanciated assets params file (i.e. instanciated by its father replicated task) </a:t>
            </a:r>
            <a:endParaRPr>
              <a:solidFill>
                <a:schemeClr val="dk1"/>
              </a:solidFill>
            </a:endParaRPr>
          </a:p>
          <a:p>
            <a:pPr indent="0" lvl="0" marL="0" rtl="0" algn="r">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r">
              <a:spcBef>
                <a:spcPts val="0"/>
              </a:spcBef>
              <a:spcAft>
                <a:spcPts val="0"/>
              </a:spcAft>
              <a:buNone/>
            </a:pPr>
            <a:r>
              <a:t/>
            </a:r>
            <a:endParaRPr b="1">
              <a:solidFill>
                <a:schemeClr val="dk1"/>
              </a:solidFill>
            </a:endParaRPr>
          </a:p>
          <a:p>
            <a:pPr indent="0" lvl="0" marL="0" rtl="0" algn="r">
              <a:spcBef>
                <a:spcPts val="0"/>
              </a:spcBef>
              <a:spcAft>
                <a:spcPts val="0"/>
              </a:spcAft>
              <a:buNone/>
            </a:pPr>
            <a:r>
              <a:rPr b="1" lang="en-US">
                <a:solidFill>
                  <a:schemeClr val="dk1"/>
                </a:solidFill>
              </a:rPr>
              <a:t>1st level of replicated tasks: </a:t>
            </a:r>
            <a:r>
              <a:rPr lang="en-US">
                <a:solidFill>
                  <a:schemeClr val="dk1"/>
                </a:solidFill>
              </a:rPr>
              <a:t>a replicated task to merge the MC simulations processed by its sons task. Each task estimates the VaR related to Y, stores it, and generates the corresponding frequencies bar chart</a:t>
            </a:r>
            <a:endParaRPr>
              <a:solidFill>
                <a:schemeClr val="dk1"/>
              </a:solidFill>
            </a:endParaRPr>
          </a:p>
          <a:p>
            <a:pPr indent="0" lvl="0" marL="0" rtl="0" algn="r">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r">
              <a:spcBef>
                <a:spcPts val="0"/>
              </a:spcBef>
              <a:spcAft>
                <a:spcPts val="0"/>
              </a:spcAft>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US">
                <a:solidFill>
                  <a:schemeClr val="dk1"/>
                </a:solidFill>
              </a:rPr>
              <a:t>Compute and println the iVaR related to each asset (portfolio VaR estimated by the right branch - portfolio VaR without the asset Y estimated by the left branch), merge all the frequencies bar charts into a single png file and exposes it</a:t>
            </a:r>
            <a:endParaRPr>
              <a:solidFill>
                <a:schemeClr val="dk1"/>
              </a:solidFill>
            </a:endParaRPr>
          </a:p>
        </p:txBody>
      </p:sp>
      <p:pic>
        <p:nvPicPr>
          <p:cNvPr id="102" name="Google Shape;102;p18"/>
          <p:cNvPicPr preferRelativeResize="0"/>
          <p:nvPr/>
        </p:nvPicPr>
        <p:blipFill>
          <a:blip r:embed="rId3">
            <a:alphaModFix/>
          </a:blip>
          <a:stretch>
            <a:fillRect/>
          </a:stretch>
        </p:blipFill>
        <p:spPr>
          <a:xfrm>
            <a:off x="5513850" y="1497738"/>
            <a:ext cx="3286176" cy="8136920"/>
          </a:xfrm>
          <a:prstGeom prst="rect">
            <a:avLst/>
          </a:prstGeom>
          <a:noFill/>
          <a:ln>
            <a:noFill/>
          </a:ln>
        </p:spPr>
      </p:pic>
      <p:sp>
        <p:nvSpPr>
          <p:cNvPr id="103" name="Google Shape;103;p18"/>
          <p:cNvSpPr txBox="1"/>
          <p:nvPr/>
        </p:nvSpPr>
        <p:spPr>
          <a:xfrm rot="-5400000">
            <a:off x="8434925" y="4018125"/>
            <a:ext cx="3412500" cy="16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t>Perform the MC VaR like </a:t>
            </a:r>
            <a:r>
              <a:rPr b="1" lang="en-US" sz="1800"/>
              <a:t>MCVaR.xml</a:t>
            </a:r>
            <a:endParaRPr b="1" sz="1800"/>
          </a:p>
        </p:txBody>
      </p:sp>
      <p:sp>
        <p:nvSpPr>
          <p:cNvPr id="104" name="Google Shape;104;p18"/>
          <p:cNvSpPr txBox="1"/>
          <p:nvPr>
            <p:ph type="title"/>
          </p:nvPr>
        </p:nvSpPr>
        <p:spPr>
          <a:xfrm>
            <a:off x="1400" y="276825"/>
            <a:ext cx="69654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000"/>
              <a:t>incremental_Monte_Carlo_VaR_each_portfolio_asset.xml.xml</a:t>
            </a:r>
            <a:endParaRPr b="1" i="0" sz="30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152400" y="1585422"/>
            <a:ext cx="12700000" cy="2801568"/>
          </a:xfrm>
          <a:prstGeom prst="rect">
            <a:avLst/>
          </a:prstGeom>
          <a:noFill/>
          <a:ln>
            <a:noFill/>
          </a:ln>
        </p:spPr>
      </p:pic>
      <p:pic>
        <p:nvPicPr>
          <p:cNvPr id="110" name="Google Shape;110;p19"/>
          <p:cNvPicPr preferRelativeResize="0"/>
          <p:nvPr/>
        </p:nvPicPr>
        <p:blipFill>
          <a:blip r:embed="rId4">
            <a:alphaModFix/>
          </a:blip>
          <a:stretch>
            <a:fillRect/>
          </a:stretch>
        </p:blipFill>
        <p:spPr>
          <a:xfrm>
            <a:off x="152400" y="5169790"/>
            <a:ext cx="12700000" cy="1610699"/>
          </a:xfrm>
          <a:prstGeom prst="rect">
            <a:avLst/>
          </a:prstGeom>
          <a:noFill/>
          <a:ln>
            <a:noFill/>
          </a:ln>
        </p:spPr>
      </p:pic>
      <p:sp>
        <p:nvSpPr>
          <p:cNvPr id="111" name="Google Shape;111;p19"/>
          <p:cNvSpPr txBox="1"/>
          <p:nvPr>
            <p:ph type="title"/>
          </p:nvPr>
        </p:nvSpPr>
        <p:spPr>
          <a:xfrm>
            <a:off x="1400" y="276825"/>
            <a:ext cx="69654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000"/>
              <a:t>incremental_Monte_Carlo_VaR_each_portfolio_asset.xml.xml</a:t>
            </a:r>
            <a:endParaRPr b="1" i="0" sz="3000" u="none" cap="none" strike="noStrike">
              <a:solidFill>
                <a:srgbClr val="253A65"/>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399" y="124425"/>
            <a:ext cx="7877100" cy="927600"/>
          </a:xfrm>
          <a:prstGeom prst="rect">
            <a:avLst/>
          </a:prstGeom>
          <a:noFill/>
          <a:ln>
            <a:noFill/>
          </a:ln>
        </p:spPr>
        <p:txBody>
          <a:bodyPr anchorCtr="0" anchor="t" bIns="65000" lIns="129975" spcFirstLastPara="1" rIns="129975" wrap="square" tIns="65000">
            <a:noAutofit/>
          </a:bodyPr>
          <a:lstStyle/>
          <a:p>
            <a:pPr indent="0" lvl="0" marL="0" marR="0" rtl="0" algn="l">
              <a:spcBef>
                <a:spcPts val="0"/>
              </a:spcBef>
              <a:spcAft>
                <a:spcPts val="0"/>
              </a:spcAft>
              <a:buClr>
                <a:srgbClr val="253A65"/>
              </a:buClr>
              <a:buFont typeface="Helvetica Neue"/>
              <a:buNone/>
            </a:pPr>
            <a:r>
              <a:rPr lang="en-US" sz="3600"/>
              <a:t>stress_testing_Monte_Carlo_value_portfolio.xml</a:t>
            </a:r>
            <a:endParaRPr b="1" i="0" sz="3600" u="none" cap="none" strike="noStrike">
              <a:solidFill>
                <a:srgbClr val="253A65"/>
              </a:solidFill>
              <a:latin typeface="Helvetica Neue"/>
              <a:ea typeface="Helvetica Neue"/>
              <a:cs typeface="Helvetica Neue"/>
              <a:sym typeface="Helvetica Neue"/>
            </a:endParaRPr>
          </a:p>
        </p:txBody>
      </p:sp>
      <p:sp>
        <p:nvSpPr>
          <p:cNvPr id="117" name="Google Shape;117;p20"/>
          <p:cNvSpPr txBox="1"/>
          <p:nvPr>
            <p:ph idx="1" type="body"/>
          </p:nvPr>
        </p:nvSpPr>
        <p:spPr>
          <a:xfrm>
            <a:off x="6293475" y="2799625"/>
            <a:ext cx="5904000" cy="5485200"/>
          </a:xfrm>
          <a:prstGeom prst="rect">
            <a:avLst/>
          </a:prstGeom>
          <a:noFill/>
          <a:ln>
            <a:noFill/>
          </a:ln>
        </p:spPr>
        <p:txBody>
          <a:bodyPr anchorCtr="0" anchor="t" bIns="65000" lIns="129975" spcFirstLastPara="1" rIns="129975" wrap="square" tIns="65000">
            <a:noAutofit/>
          </a:bodyPr>
          <a:lstStyle/>
          <a:p>
            <a:pPr indent="0" lvl="0" marL="0" marR="0" rtl="0" algn="l">
              <a:lnSpc>
                <a:spcPct val="150000"/>
              </a:lnSpc>
              <a:spcBef>
                <a:spcPts val="800"/>
              </a:spcBef>
              <a:spcAft>
                <a:spcPts val="0"/>
              </a:spcAft>
              <a:buNone/>
            </a:pPr>
            <a:r>
              <a:rPr lang="en-US" sz="1200">
                <a:solidFill>
                  <a:srgbClr val="000000"/>
                </a:solidFill>
              </a:rPr>
              <a:t>run the plotting task into a docker container for matplotlib support</a:t>
            </a:r>
            <a:endParaRPr sz="1200">
              <a:solidFill>
                <a:srgbClr val="000000"/>
              </a:solidFill>
            </a:endParaRPr>
          </a:p>
          <a:p>
            <a:pPr indent="0" lvl="0" marL="0" rtl="0" algn="l">
              <a:lnSpc>
                <a:spcPct val="150000"/>
              </a:lnSpc>
              <a:spcBef>
                <a:spcPts val="800"/>
              </a:spcBef>
              <a:spcAft>
                <a:spcPts val="0"/>
              </a:spcAft>
              <a:buNone/>
            </a:pPr>
            <a:r>
              <a:rPr lang="en-US" sz="1200"/>
              <a:t>number of portfolio simulations per PnL estimation</a:t>
            </a:r>
            <a:endParaRPr sz="1200"/>
          </a:p>
          <a:p>
            <a:pPr indent="0" lvl="0" marL="0" rtl="0" algn="l">
              <a:lnSpc>
                <a:spcPct val="150000"/>
              </a:lnSpc>
              <a:spcBef>
                <a:spcPts val="800"/>
              </a:spcBef>
              <a:spcAft>
                <a:spcPts val="0"/>
              </a:spcAft>
              <a:buClr>
                <a:schemeClr val="dk1"/>
              </a:buClr>
              <a:buSzPts val="1100"/>
              <a:buFont typeface="Arial"/>
              <a:buNone/>
            </a:pPr>
            <a:r>
              <a:rPr lang="en-US" sz="1200"/>
              <a:t>number of time steps of the portfolio simulations paths, up to the horizon</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horizon until which portfolio is stressed. Here time steps are set to 1/255</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file to describe assets params, a line per asset: start price, drift rate (yearly return), volatility rate (yearly return), weight</a:t>
            </a:r>
            <a:endParaRPr sz="1200">
              <a:solidFill>
                <a:srgbClr val="000000"/>
              </a:solidFill>
            </a:endParaRPr>
          </a:p>
          <a:p>
            <a:pPr indent="0" lvl="0" marL="0" rtl="0" algn="l">
              <a:lnSpc>
                <a:spcPct val="150000"/>
              </a:lnSpc>
              <a:spcBef>
                <a:spcPts val="800"/>
              </a:spcBef>
              <a:spcAft>
                <a:spcPts val="0"/>
              </a:spcAft>
              <a:buClr>
                <a:schemeClr val="dk1"/>
              </a:buClr>
              <a:buSzPts val="1100"/>
              <a:buFont typeface="Arial"/>
              <a:buNone/>
            </a:pPr>
            <a:r>
              <a:rPr lang="en-US" sz="1200"/>
              <a:t>correlations matrix of the assets</a:t>
            </a:r>
            <a:endParaRPr sz="1200">
              <a:solidFill>
                <a:srgbClr val="000000"/>
              </a:solidFill>
            </a:endParaRPr>
          </a:p>
          <a:p>
            <a:pPr indent="0" lvl="0" marL="0" marR="0" rtl="0" algn="l">
              <a:lnSpc>
                <a:spcPct val="100000"/>
              </a:lnSpc>
              <a:spcBef>
                <a:spcPts val="800"/>
              </a:spcBef>
              <a:spcAft>
                <a:spcPts val="0"/>
              </a:spcAft>
              <a:buNone/>
            </a:pPr>
            <a:r>
              <a:rPr lang="en-US" sz="1200">
                <a:solidFill>
                  <a:srgbClr val="000000"/>
                </a:solidFill>
              </a:rPr>
              <a:t>range of the percentages of variation to apply to the risk free rate and number of steps to consider in this range</a:t>
            </a:r>
            <a:endParaRPr sz="1200">
              <a:solidFill>
                <a:srgbClr val="000000"/>
              </a:solidFill>
            </a:endParaRPr>
          </a:p>
          <a:p>
            <a:pPr indent="0" lvl="0" marL="0" rtl="0" algn="l">
              <a:spcBef>
                <a:spcPts val="800"/>
              </a:spcBef>
              <a:spcAft>
                <a:spcPts val="0"/>
              </a:spcAft>
              <a:buNone/>
            </a:pPr>
            <a:r>
              <a:rPr lang="en-US" sz="1200"/>
              <a:t>range of the percentages of variation to apply to the portolio asset volatilities and number of steps to consider in this range</a:t>
            </a:r>
            <a:endParaRPr sz="1200"/>
          </a:p>
          <a:p>
            <a:pPr indent="0" lvl="0" marL="0" rtl="0" algn="l">
              <a:spcBef>
                <a:spcPts val="800"/>
              </a:spcBef>
              <a:spcAft>
                <a:spcPts val="0"/>
              </a:spcAft>
              <a:buNone/>
            </a:pPr>
            <a:r>
              <a:rPr lang="en-US" sz="1200"/>
              <a:t>number of replicated tasks which have in charge the stressed PnL simulations</a:t>
            </a:r>
            <a:endParaRPr sz="1200"/>
          </a:p>
          <a:p>
            <a:pPr indent="0" lvl="0" marL="0" rtl="0" algn="l">
              <a:spcBef>
                <a:spcPts val="800"/>
              </a:spcBef>
              <a:spcAft>
                <a:spcPts val="0"/>
              </a:spcAft>
              <a:buClr>
                <a:schemeClr val="dk1"/>
              </a:buClr>
              <a:buSzPts val="1100"/>
              <a:buFont typeface="Arial"/>
              <a:buNone/>
            </a:pPr>
            <a:r>
              <a:t/>
            </a:r>
            <a:endParaRPr sz="1200"/>
          </a:p>
        </p:txBody>
      </p:sp>
      <p:pic>
        <p:nvPicPr>
          <p:cNvPr id="118" name="Google Shape;118;p20"/>
          <p:cNvPicPr preferRelativeResize="0"/>
          <p:nvPr/>
        </p:nvPicPr>
        <p:blipFill>
          <a:blip r:embed="rId3">
            <a:alphaModFix/>
          </a:blip>
          <a:stretch>
            <a:fillRect/>
          </a:stretch>
        </p:blipFill>
        <p:spPr>
          <a:xfrm>
            <a:off x="907900" y="2726125"/>
            <a:ext cx="5073400" cy="41598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Activeeon Presentation Template">
  <a:themeElements>
    <a:clrScheme name="AE Blue">
      <a:dk1>
        <a:srgbClr val="000000"/>
      </a:dk1>
      <a:lt1>
        <a:srgbClr val="FFFFFF"/>
      </a:lt1>
      <a:dk2>
        <a:srgbClr val="53585F"/>
      </a:dk2>
      <a:lt2>
        <a:srgbClr val="DCDEE0"/>
      </a:lt2>
      <a:accent1>
        <a:srgbClr val="253A65"/>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