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9" r:id="rId3"/>
    <p:sldId id="262" r:id="rId5"/>
    <p:sldId id="260" r:id="rId6"/>
    <p:sldId id="263" r:id="rId7"/>
    <p:sldId id="270" r:id="rId8"/>
    <p:sldId id="271" r:id="rId9"/>
    <p:sldId id="276" r:id="rId10"/>
    <p:sldId id="27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56A7"/>
    <a:srgbClr val="4CB6DB"/>
    <a:srgbClr val="082241"/>
    <a:srgbClr val="65D3F6"/>
    <a:srgbClr val="D13694"/>
    <a:srgbClr val="E89CC9"/>
    <a:srgbClr val="CB1264"/>
    <a:srgbClr val="091524"/>
    <a:srgbClr val="0E1B2E"/>
    <a:srgbClr val="2F9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484" autoAdjust="0"/>
  </p:normalViewPr>
  <p:slideViewPr>
    <p:cSldViewPr snapToGrid="0" showGuides="1">
      <p:cViewPr varScale="1">
        <p:scale>
          <a:sx n="106" d="100"/>
          <a:sy n="106" d="100"/>
        </p:scale>
        <p:origin x="918" y="114"/>
      </p:cViewPr>
      <p:guideLst>
        <p:guide orient="horz" pos="2196"/>
        <p:guide pos="3831"/>
        <p:guide orient="horz" pos="3634"/>
        <p:guide pos="610"/>
        <p:guide orient="horz" pos="1131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65D3F6"/>
            </a:solidFill>
            <a:ln>
              <a:noFill/>
            </a:ln>
            <a:effectLst/>
          </c:spPr>
          <c:dLbls>
            <c:delete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756A7"/>
            </a:solidFill>
            <a:ln>
              <a:noFill/>
            </a:ln>
            <a:effectLst/>
          </c:spPr>
          <c:dLbls>
            <c:delete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25400">
              <a:noFill/>
            </a:ln>
            <a:effectLst/>
          </c:spPr>
          <c:dLbls>
            <c:delete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</c:v>
                </c:pt>
                <c:pt idx="1">
                  <c:v>18</c:v>
                </c:pt>
                <c:pt idx="2">
                  <c:v>9</c:v>
                </c:pt>
                <c:pt idx="3">
                  <c:v>18</c:v>
                </c:pt>
                <c:pt idx="4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2048688"/>
        <c:axId val="892049248"/>
      </c:areaChart>
      <c:catAx>
        <c:axId val="892048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rgbClr val="65D3F6"/>
                </a:solidFill>
                <a:latin typeface="方正兰亭纤黑_GBK" panose="02000000000000000000" pitchFamily="2" charset="-122"/>
                <a:ea typeface="+mn-ea"/>
                <a:cs typeface="+mn-cs"/>
              </a:defRPr>
            </a:pPr>
          </a:p>
        </c:txPr>
        <c:crossAx val="892049248"/>
        <c:crosses val="autoZero"/>
        <c:auto val="1"/>
        <c:lblAlgn val="ctr"/>
        <c:lblOffset val="100"/>
        <c:noMultiLvlLbl val="0"/>
      </c:catAx>
      <c:valAx>
        <c:axId val="892049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92048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5415F-E725-4EAC-9F3D-B76BF8E9E0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4FC30-D073-4A0B-980E-A05EB14A5A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D3802-D650-4A41-8E63-B7BEA63568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D75AB-656C-4B40-8E29-12619E6716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" y="0"/>
            <a:ext cx="1222766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227669" cy="6858000"/>
          </a:xfrm>
          <a:prstGeom prst="rect">
            <a:avLst/>
          </a:prstGeom>
          <a:gradFill>
            <a:gsLst>
              <a:gs pos="0">
                <a:srgbClr val="020911"/>
              </a:gs>
              <a:gs pos="51000">
                <a:srgbClr val="091524">
                  <a:alpha val="83000"/>
                </a:srgbClr>
              </a:gs>
              <a:gs pos="100000">
                <a:srgbClr val="09173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-1" y="0"/>
            <a:ext cx="12227669" cy="6887184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227669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1000">
                <a:srgbClr val="082241">
                  <a:alpha val="85000"/>
                </a:srgb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63378" y="6431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2E99D-E44C-438E-B0CA-B65621FD4F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03926-C15F-4D09-934C-B3EE713B1E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1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椭圆 355"/>
          <p:cNvSpPr/>
          <p:nvPr/>
        </p:nvSpPr>
        <p:spPr>
          <a:xfrm>
            <a:off x="-2362701" y="1070727"/>
            <a:ext cx="4710931" cy="47109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901700" dist="38100" dir="16200000" sx="102000" sy="102000" rotWithShape="0">
              <a:srgbClr val="00B0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57" name="椭圆 356"/>
          <p:cNvSpPr/>
          <p:nvPr/>
        </p:nvSpPr>
        <p:spPr>
          <a:xfrm>
            <a:off x="-1796180" y="1637248"/>
            <a:ext cx="3577888" cy="35778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sx="118000" sy="118000" algn="ctr" rotWithShape="0">
              <a:srgbClr val="0070C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358" name="椭圆 357"/>
          <p:cNvSpPr/>
          <p:nvPr/>
        </p:nvSpPr>
        <p:spPr>
          <a:xfrm>
            <a:off x="-1191861" y="2241567"/>
            <a:ext cx="2369250" cy="23692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33400" sx="118000" sy="118000" algn="ctr" rotWithShape="0">
              <a:srgbClr val="0070C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756A7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-50834" y="5743431"/>
            <a:ext cx="98571" cy="98571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2926033" y="0"/>
            <a:ext cx="5852066" cy="6429111"/>
            <a:chOff x="-2926033" y="0"/>
            <a:chExt cx="5852066" cy="6429111"/>
          </a:xfrm>
        </p:grpSpPr>
        <p:sp>
          <p:nvSpPr>
            <p:cNvPr id="5" name="椭圆 4"/>
            <p:cNvSpPr/>
            <p:nvPr/>
          </p:nvSpPr>
          <p:spPr>
            <a:xfrm>
              <a:off x="-1773806" y="4996058"/>
              <a:ext cx="59369" cy="5936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-2181620" y="2302487"/>
              <a:ext cx="90435" cy="90435"/>
            </a:xfrm>
            <a:prstGeom prst="ellipse">
              <a:avLst/>
            </a:prstGeom>
            <a:solidFill>
              <a:srgbClr val="057DC3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95847" y="5969581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57782" y="5945447"/>
              <a:ext cx="52214" cy="522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flipH="1">
              <a:off x="343676" y="5841366"/>
              <a:ext cx="58578" cy="58578"/>
            </a:xfrm>
            <a:prstGeom prst="ellipse">
              <a:avLst/>
            </a:prstGeom>
            <a:solidFill>
              <a:schemeClr val="bg1">
                <a:lumMod val="85000"/>
                <a:alpha val="57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39765" y="5571757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49628" y="5754385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04176" y="580017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43622" y="6048549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43622" y="604888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76483" y="5712598"/>
              <a:ext cx="52214" cy="5221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42102" y="5670811"/>
              <a:ext cx="67894" cy="678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72823" y="568725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34784" y="6146042"/>
              <a:ext cx="54548" cy="54548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939765" y="614604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5399" y="6342843"/>
              <a:ext cx="86268" cy="8626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8802" y="629706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89539" y="5899944"/>
              <a:ext cx="80054" cy="8005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-695" y="597376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-326611" y="5967840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-246784" y="5821943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-338098" y="5789959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-577206" y="6021275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-778092" y="6146042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-905920" y="6134078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809785" y="5824797"/>
              <a:ext cx="50692" cy="5069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-608926" y="5722665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-586932" y="5800610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-768648" y="5652912"/>
              <a:ext cx="68680" cy="6868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-1246121" y="5848953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473186" y="6041408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-1323267" y="550490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-1246121" y="544606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-1202640" y="557561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-1155077" y="550831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-1186749" y="5699541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-1163311" y="5778409"/>
              <a:ext cx="58994" cy="5899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-1473187" y="6041407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-1903617" y="6014134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-1347261" y="5365579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1366499" y="5476491"/>
              <a:ext cx="57935" cy="5793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-1631697" y="5524596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-1968290" y="5593417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-2401398" y="5232578"/>
              <a:ext cx="77394" cy="77394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-2795955" y="5159979"/>
              <a:ext cx="72600" cy="72600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-1929593" y="5286264"/>
              <a:ext cx="94804" cy="94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-1992348" y="5209907"/>
              <a:ext cx="62755" cy="6275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-1840874" y="5068816"/>
              <a:ext cx="59369" cy="59369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-1796179" y="5108031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-1916532" y="5007202"/>
              <a:ext cx="68680" cy="68680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-1892931" y="4973685"/>
              <a:ext cx="81742" cy="81742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-2136402" y="4850219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-2089738" y="4676554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-2213333" y="4637856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-2276088" y="4762157"/>
              <a:ext cx="62755" cy="6275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-1961326" y="4850219"/>
              <a:ext cx="77394" cy="7739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-2306197" y="4182740"/>
              <a:ext cx="94804" cy="94804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-2434250" y="434525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-2543815" y="4514022"/>
              <a:ext cx="77394" cy="77394"/>
            </a:xfrm>
            <a:prstGeom prst="ellipse">
              <a:avLst/>
            </a:prstGeom>
            <a:solidFill>
              <a:srgbClr val="97C4D9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-2324004" y="4502408"/>
              <a:ext cx="58878" cy="5887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-2347104" y="4409629"/>
              <a:ext cx="74160" cy="74160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-2382977" y="4090039"/>
              <a:ext cx="68828" cy="68828"/>
            </a:xfrm>
            <a:prstGeom prst="ellipse">
              <a:avLst/>
            </a:prstGeom>
            <a:solidFill>
              <a:schemeClr val="bg1">
                <a:lumMod val="85000"/>
                <a:alpha val="73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69" name="椭圆 68"/>
            <p:cNvSpPr/>
            <p:nvPr/>
          </p:nvSpPr>
          <p:spPr>
            <a:xfrm>
              <a:off x="-2365133" y="424931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-2481056" y="4178641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-2788595" y="4275579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-2575157" y="3968803"/>
              <a:ext cx="54095" cy="5409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-2502992" y="4022898"/>
              <a:ext cx="56299" cy="56299"/>
            </a:xfrm>
            <a:prstGeom prst="ellipse">
              <a:avLst/>
            </a:prstGeom>
            <a:solidFill>
              <a:srgbClr val="97C4D9">
                <a:alpha val="3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-2507872" y="3904759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-2658837" y="3889512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-2595396" y="3833366"/>
              <a:ext cx="74334" cy="7433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-2613921" y="4220193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-2608518" y="3241528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-2542841" y="3041951"/>
              <a:ext cx="64044" cy="64044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-2472040" y="2732678"/>
              <a:ext cx="59877" cy="59877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-2603449" y="2697287"/>
              <a:ext cx="64343" cy="64343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-2537492" y="2530376"/>
              <a:ext cx="64343" cy="64343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-2377579" y="2562909"/>
              <a:ext cx="82660" cy="8266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-2430822" y="2265632"/>
              <a:ext cx="51879" cy="5187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-2328323" y="2344868"/>
              <a:ext cx="51879" cy="51879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-2265126" y="2422052"/>
              <a:ext cx="59085" cy="59085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-2527347" y="2420185"/>
              <a:ext cx="60952" cy="60952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-2645930" y="2416965"/>
              <a:ext cx="60952" cy="60952"/>
            </a:xfrm>
            <a:prstGeom prst="ellipse">
              <a:avLst/>
            </a:prstGeom>
            <a:solidFill>
              <a:schemeClr val="bg2">
                <a:lumMod val="90000"/>
                <a:alpha val="74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-2611499" y="2504942"/>
              <a:ext cx="82660" cy="82660"/>
            </a:xfrm>
            <a:prstGeom prst="ellipse">
              <a:avLst/>
            </a:prstGeom>
            <a:solidFill>
              <a:srgbClr val="97C4D9">
                <a:alpha val="7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-2426616" y="243711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-2926033" y="2056910"/>
              <a:ext cx="95454" cy="95454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-2876161" y="2220464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-2810931" y="1944114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-2796335" y="1827925"/>
              <a:ext cx="65231" cy="65231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-2569312" y="1754209"/>
              <a:ext cx="73716" cy="73716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-2658837" y="1852313"/>
              <a:ext cx="68690" cy="68690"/>
            </a:xfrm>
            <a:prstGeom prst="ellipse">
              <a:avLst/>
            </a:prstGeom>
            <a:solidFill>
              <a:srgbClr val="97C4D9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-2547275" y="1980776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-2518700" y="212708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-2126128" y="2145186"/>
              <a:ext cx="59877" cy="59877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/>
          </p:nvSpPr>
          <p:spPr>
            <a:xfrm>
              <a:off x="-2066250" y="211613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/>
          </p:nvSpPr>
          <p:spPr>
            <a:xfrm>
              <a:off x="-2302116" y="2162302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-2337202" y="2111610"/>
              <a:ext cx="50692" cy="5069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/>
          </p:nvSpPr>
          <p:spPr>
            <a:xfrm>
              <a:off x="-2252762" y="2083425"/>
              <a:ext cx="59926" cy="59926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-2464615" y="1886657"/>
              <a:ext cx="73272" cy="7327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-2573923" y="1753138"/>
              <a:ext cx="73272" cy="73272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/>
          </p:nvSpPr>
          <p:spPr>
            <a:xfrm>
              <a:off x="-2631501" y="1476411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-2349716" y="1590062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-2097898" y="195597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-2170040" y="1848912"/>
              <a:ext cx="56659" cy="56659"/>
            </a:xfrm>
            <a:prstGeom prst="ellipse">
              <a:avLst/>
            </a:prstGeom>
            <a:solidFill>
              <a:srgbClr val="97C4D9">
                <a:alpha val="68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-2294281" y="1974801"/>
              <a:ext cx="82660" cy="82660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-2245062" y="1944756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-2209138" y="2013242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-2178317" y="1967412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-1958420" y="1917470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-2014169" y="2016671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/>
          </p:nvSpPr>
          <p:spPr>
            <a:xfrm>
              <a:off x="-2056455" y="1944097"/>
              <a:ext cx="73272" cy="73272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-1832198" y="180803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-1940460" y="182171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-2003567" y="1695916"/>
              <a:ext cx="50692" cy="50692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-2072737" y="1864076"/>
              <a:ext cx="50692" cy="50692"/>
            </a:xfrm>
            <a:prstGeom prst="ellipse">
              <a:avLst/>
            </a:prstGeom>
            <a:solidFill>
              <a:srgbClr val="97C4D9">
                <a:alpha val="5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-2486929" y="1206769"/>
              <a:ext cx="73272" cy="73272"/>
            </a:xfrm>
            <a:prstGeom prst="ellipse">
              <a:avLst/>
            </a:prstGeom>
            <a:solidFill>
              <a:srgbClr val="97C4D9">
                <a:alpha val="1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-2150018" y="1264576"/>
              <a:ext cx="73272" cy="73272"/>
            </a:xfrm>
            <a:prstGeom prst="ellipse">
              <a:avLst/>
            </a:prstGeom>
            <a:solidFill>
              <a:srgbClr val="97C4D9">
                <a:alpha val="4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-1853561" y="1584631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-1739784" y="1498990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-1778308" y="1556111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-1795843" y="1469026"/>
              <a:ext cx="53758" cy="53758"/>
            </a:xfrm>
            <a:prstGeom prst="ellipse">
              <a:avLst/>
            </a:prstGeom>
            <a:solidFill>
              <a:srgbClr val="97C4D9">
                <a:alpha val="49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-1689092" y="1380750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-1822067" y="1313735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-1568155" y="1313807"/>
              <a:ext cx="78273" cy="78273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-1808130" y="1468105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-2034431" y="1550435"/>
              <a:ext cx="90748" cy="90748"/>
            </a:xfrm>
            <a:prstGeom prst="ellipse">
              <a:avLst/>
            </a:prstGeom>
            <a:solidFill>
              <a:srgbClr val="97C4D9">
                <a:alpha val="3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-1866356" y="1510588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-1426729" y="1199474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-1408755" y="1332364"/>
              <a:ext cx="60654" cy="60654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-1335487" y="1353769"/>
              <a:ext cx="75590" cy="75590"/>
            </a:xfrm>
            <a:prstGeom prst="ellipse">
              <a:avLst/>
            </a:prstGeom>
            <a:solidFill>
              <a:srgbClr val="97C4D9">
                <a:alpha val="6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-1008423" y="118230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-1092583" y="1231634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-1252391" y="1303739"/>
              <a:ext cx="67345" cy="67345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-1236622" y="123490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-1129370" y="121184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-1137859" y="1136033"/>
              <a:ext cx="60869" cy="60869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-931897" y="1040882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-1276799" y="1134518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-1319803" y="1176134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-1171520" y="950489"/>
              <a:ext cx="90428" cy="9042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>
              <a:off x="-919185" y="844505"/>
              <a:ext cx="90428" cy="9042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>
              <a:off x="-1228848" y="1046731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>
              <a:off x="-1131159" y="1130577"/>
              <a:ext cx="56929" cy="56929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-931997" y="1042509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-1398838" y="963276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-1661186" y="999837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>
              <a:off x="-1824767" y="825668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-1832198" y="621612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-1199199" y="623049"/>
              <a:ext cx="71775" cy="71775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-1152734" y="799029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>
              <a:off x="-1107425" y="842737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>
              <a:off x="-1304998" y="902370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>
              <a:off x="-1356967" y="865521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-1011576" y="714108"/>
              <a:ext cx="71775" cy="71775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-840423" y="537378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>
              <a:off x="-828757" y="655159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-681128" y="697039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-669857" y="978675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-589897" y="1056521"/>
              <a:ext cx="50692" cy="50692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>
              <a:off x="-628081" y="936302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-514049" y="963507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-539579" y="887552"/>
              <a:ext cx="71775" cy="71775"/>
            </a:xfrm>
            <a:prstGeom prst="ellipse">
              <a:avLst/>
            </a:prstGeom>
            <a:solidFill>
              <a:srgbClr val="97C4D9">
                <a:alpha val="3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-503692" y="802404"/>
              <a:ext cx="90428" cy="90428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-443459" y="874820"/>
              <a:ext cx="54540" cy="54540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-404164" y="903038"/>
              <a:ext cx="54540" cy="54540"/>
            </a:xfrm>
            <a:prstGeom prst="ellipse">
              <a:avLst/>
            </a:prstGeom>
            <a:solidFill>
              <a:srgbClr val="629BB4">
                <a:alpha val="6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-386779" y="592316"/>
              <a:ext cx="74308" cy="74308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-170932" y="545780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-61144" y="755181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87796" y="920029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-164500" y="947563"/>
              <a:ext cx="74308" cy="74308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/>
            <p:cNvSpPr/>
            <p:nvPr/>
          </p:nvSpPr>
          <p:spPr>
            <a:xfrm>
              <a:off x="-221804" y="1013651"/>
              <a:ext cx="50692" cy="50692"/>
            </a:xfrm>
            <a:prstGeom prst="ellipse">
              <a:avLst/>
            </a:prstGeom>
            <a:solidFill>
              <a:srgbClr val="629BB4">
                <a:alpha val="31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/>
          </p:nvSpPr>
          <p:spPr>
            <a:xfrm>
              <a:off x="-217047" y="848827"/>
              <a:ext cx="74308" cy="74308"/>
            </a:xfrm>
            <a:prstGeom prst="ellipse">
              <a:avLst/>
            </a:prstGeom>
            <a:solidFill>
              <a:srgbClr val="629BB4">
                <a:alpha val="85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71048" y="846489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146647" y="814696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143792" y="731564"/>
              <a:ext cx="60450" cy="60450"/>
            </a:xfrm>
            <a:prstGeom prst="ellipse">
              <a:avLst/>
            </a:prstGeom>
            <a:solidFill>
              <a:srgbClr val="629BB4">
                <a:alpha val="44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/>
            <p:cNvSpPr/>
            <p:nvPr/>
          </p:nvSpPr>
          <p:spPr>
            <a:xfrm>
              <a:off x="343676" y="39135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335437" y="74787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/>
          </p:nvSpPr>
          <p:spPr>
            <a:xfrm>
              <a:off x="440256" y="710350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272291" y="856000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/>
          </p:nvSpPr>
          <p:spPr>
            <a:xfrm>
              <a:off x="177583" y="905316"/>
              <a:ext cx="74308" cy="74308"/>
            </a:xfrm>
            <a:prstGeom prst="ellipse">
              <a:avLst/>
            </a:prstGeom>
            <a:solidFill>
              <a:srgbClr val="629BB4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265370" y="918850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/>
          </p:nvSpPr>
          <p:spPr>
            <a:xfrm>
              <a:off x="479674" y="920529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418183" y="87076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543622" y="1015068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742505" y="31337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-1018965" y="204559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-273805" y="125354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-124273" y="0"/>
              <a:ext cx="86968" cy="86968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1368318" y="765707"/>
              <a:ext cx="60705" cy="60705"/>
            </a:xfrm>
            <a:prstGeom prst="ellipse">
              <a:avLst/>
            </a:prstGeom>
            <a:solidFill>
              <a:srgbClr val="97C4D9">
                <a:alpha val="2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923453" y="821934"/>
              <a:ext cx="87172" cy="8717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704977" y="740019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657782" y="61143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975549" y="1058421"/>
              <a:ext cx="66277" cy="66277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858596" y="106047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491498" y="1034465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948529" y="1136850"/>
              <a:ext cx="63523" cy="635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1366103" y="75188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1180104" y="970747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1495756" y="1034454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1622144" y="1003433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1199229" y="1157202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1152783" y="1288334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1056463" y="1264576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1406941" y="1272865"/>
              <a:ext cx="84613" cy="8461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1296989" y="1179779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1336325" y="1218531"/>
              <a:ext cx="64361" cy="64361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1343670" y="1274365"/>
              <a:ext cx="79223" cy="7922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1483162" y="1294264"/>
              <a:ext cx="50692" cy="5069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1587629" y="1337848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1849435" y="1344956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1754968" y="1294031"/>
              <a:ext cx="50925" cy="509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1475283" y="142115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1327295" y="141987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1427980" y="153952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1576997" y="1479713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1507581" y="1507314"/>
              <a:ext cx="58783" cy="58783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1587352" y="1529584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1652941" y="1530642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1829949" y="155700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1812291" y="1646682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1761261" y="1642802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1689062" y="1657415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1836021" y="1810731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1796353" y="1795107"/>
              <a:ext cx="50692" cy="50692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/>
            <p:nvPr/>
          </p:nvSpPr>
          <p:spPr>
            <a:xfrm>
              <a:off x="1771941" y="1757522"/>
              <a:ext cx="64080" cy="64080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2038137" y="1559189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1899937" y="1869874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2002639" y="1827925"/>
              <a:ext cx="74539" cy="74539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2198353" y="1594531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2629433" y="1492056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2119507" y="1991015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2178366" y="1979532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2168261" y="1783744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2374327" y="1842527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2254596" y="2216992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/>
            <p:nvPr/>
          </p:nvSpPr>
          <p:spPr>
            <a:xfrm>
              <a:off x="1963083" y="1992754"/>
              <a:ext cx="75054" cy="75054"/>
            </a:xfrm>
            <a:prstGeom prst="ellipse">
              <a:avLst/>
            </a:prstGeom>
            <a:solidFill>
              <a:srgbClr val="629BB4">
                <a:alpha val="3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1926215" y="2065648"/>
              <a:ext cx="75054" cy="7505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2260066" y="2216992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2069775" y="2167570"/>
              <a:ext cx="53254" cy="53254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2203160" y="2255636"/>
              <a:ext cx="82960" cy="82960"/>
            </a:xfrm>
            <a:prstGeom prst="ellipse">
              <a:avLst/>
            </a:prstGeom>
            <a:solidFill>
              <a:srgbClr val="629BB4">
                <a:alpha val="18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2429358" y="2279983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2510485" y="234770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2288467" y="228996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2124877" y="2355409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2229940" y="2353991"/>
              <a:ext cx="60678" cy="6067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2319466" y="2373136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2404468" y="2477917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2404548" y="2407986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2482235" y="2614935"/>
              <a:ext cx="82674" cy="826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2663150" y="2489039"/>
              <a:ext cx="82674" cy="82674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2388021" y="2624986"/>
              <a:ext cx="82674" cy="82674"/>
            </a:xfrm>
            <a:prstGeom prst="ellipse">
              <a:avLst/>
            </a:prstGeom>
            <a:solidFill>
              <a:srgbClr val="629BB4">
                <a:alpha val="1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2251482" y="2457708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2198083" y="2572668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2278282" y="2614920"/>
              <a:ext cx="82367" cy="82367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2505819" y="2464673"/>
              <a:ext cx="50692" cy="50692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2446375" y="2973445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2571301" y="2814732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2354303" y="2726566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2543760" y="3102424"/>
              <a:ext cx="75054" cy="75054"/>
            </a:xfrm>
            <a:prstGeom prst="ellipse">
              <a:avLst/>
            </a:prstGeom>
            <a:solidFill>
              <a:srgbClr val="629BB4">
                <a:alpha val="17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2536143" y="3817867"/>
              <a:ext cx="95046" cy="9504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2388188" y="4090039"/>
              <a:ext cx="95046" cy="95046"/>
            </a:xfrm>
            <a:prstGeom prst="ellipse">
              <a:avLst/>
            </a:prstGeom>
            <a:solidFill>
              <a:srgbClr val="629BB4">
                <a:alpha val="5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2335759" y="4169914"/>
              <a:ext cx="110045" cy="11004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2267657" y="4303986"/>
              <a:ext cx="64044" cy="6404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2385824" y="4321751"/>
              <a:ext cx="107125" cy="1071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2198864" y="4682567"/>
              <a:ext cx="107125" cy="10712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2178366" y="4492565"/>
              <a:ext cx="108108" cy="108108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2106374" y="4577222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2236905" y="5154853"/>
              <a:ext cx="93155" cy="9315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2098031" y="4388706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2505393" y="4715250"/>
              <a:ext cx="70230" cy="70230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2019616" y="4754682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1995196" y="4679602"/>
              <a:ext cx="58974" cy="58974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948904" y="4777292"/>
              <a:ext cx="81092" cy="81092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1874896" y="4864767"/>
              <a:ext cx="66436" cy="6643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1882398" y="5137669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1654708" y="5083589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1582365" y="5104706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1539583" y="5322155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1527409" y="5171915"/>
              <a:ext cx="79556" cy="7955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1725407" y="5919408"/>
              <a:ext cx="110045" cy="110045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1533151" y="5606030"/>
              <a:ext cx="95537" cy="95537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1376852" y="5549614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1254298" y="5519392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1237519" y="5499613"/>
              <a:ext cx="69626" cy="69626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1297524" y="5344633"/>
              <a:ext cx="77071" cy="77071"/>
            </a:xfrm>
            <a:prstGeom prst="ellipse">
              <a:avLst/>
            </a:prstGeom>
            <a:solidFill>
              <a:srgbClr val="629BB4">
                <a:alpha val="26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1297521" y="5430097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1441158" y="5274823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1338782" y="5371012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1814166" y="5326521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1619259" y="5236793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1845377" y="4941457"/>
              <a:ext cx="80054" cy="80054"/>
            </a:xfrm>
            <a:prstGeom prst="ellipse">
              <a:avLst/>
            </a:prstGeom>
            <a:solidFill>
              <a:srgbClr val="97C4D9">
                <a:alpha val="9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2073875" y="4694974"/>
              <a:ext cx="54548" cy="54548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1703577" y="5076728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1950529" y="4744912"/>
              <a:ext cx="52806" cy="528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>
                <a:srgbClr val="00B0F0">
                  <a:alpha val="7000"/>
                </a:srgbClr>
              </a:glow>
              <a:outerShdw blurRad="292100" sx="102000" sy="102000" algn="ctr" rotWithShape="0">
                <a:srgbClr val="5DFFF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/>
          </p:nvSpPr>
          <p:spPr>
            <a:xfrm>
              <a:off x="2835759" y="5395234"/>
              <a:ext cx="90274" cy="90274"/>
            </a:xfrm>
            <a:prstGeom prst="ellipse">
              <a:avLst/>
            </a:prstGeom>
            <a:solidFill>
              <a:srgbClr val="97C4D9">
                <a:alpha val="42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/>
          </p:nvSpPr>
          <p:spPr>
            <a:xfrm>
              <a:off x="1446544" y="1400911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/>
            <p:cNvSpPr/>
            <p:nvPr/>
          </p:nvSpPr>
          <p:spPr>
            <a:xfrm>
              <a:off x="1275120" y="1379695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/>
          </p:nvSpPr>
          <p:spPr>
            <a:xfrm>
              <a:off x="1118853" y="1114442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/>
          </p:nvSpPr>
          <p:spPr>
            <a:xfrm>
              <a:off x="1543278" y="153565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/>
          </p:nvSpPr>
          <p:spPr>
            <a:xfrm>
              <a:off x="1744737" y="1697195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/>
          </p:nvSpPr>
          <p:spPr>
            <a:xfrm>
              <a:off x="366175" y="992759"/>
              <a:ext cx="68372" cy="6837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/>
            <p:nvPr/>
          </p:nvSpPr>
          <p:spPr>
            <a:xfrm>
              <a:off x="1382140" y="1267043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/>
            <p:nvPr/>
          </p:nvSpPr>
          <p:spPr>
            <a:xfrm>
              <a:off x="-475257" y="916581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/>
            <p:nvPr/>
          </p:nvSpPr>
          <p:spPr>
            <a:xfrm>
              <a:off x="139878" y="88294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/>
            <p:nvPr/>
          </p:nvSpPr>
          <p:spPr>
            <a:xfrm>
              <a:off x="2275229" y="2379699"/>
              <a:ext cx="50692" cy="50692"/>
            </a:xfrm>
            <a:prstGeom prst="ellipse">
              <a:avLst/>
            </a:prstGeom>
            <a:solidFill>
              <a:srgbClr val="97C4D9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/>
            <p:nvPr/>
          </p:nvSpPr>
          <p:spPr>
            <a:xfrm>
              <a:off x="2257047" y="2296079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/>
            <p:nvPr/>
          </p:nvSpPr>
          <p:spPr>
            <a:xfrm>
              <a:off x="2445805" y="2666746"/>
              <a:ext cx="50692" cy="50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/>
            <p:nvPr/>
          </p:nvSpPr>
          <p:spPr>
            <a:xfrm>
              <a:off x="2249589" y="2557974"/>
              <a:ext cx="76333" cy="76333"/>
            </a:xfrm>
            <a:prstGeom prst="ellipse">
              <a:avLst/>
            </a:prstGeom>
            <a:solidFill>
              <a:srgbClr val="97C4D9">
                <a:alpha val="71000"/>
              </a:srgb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4" name="组合 313"/>
            <p:cNvGrpSpPr/>
            <p:nvPr/>
          </p:nvGrpSpPr>
          <p:grpSpPr>
            <a:xfrm rot="3539139">
              <a:off x="395525" y="273403"/>
              <a:ext cx="1075215" cy="932445"/>
              <a:chOff x="4602481" y="675835"/>
              <a:chExt cx="969728" cy="840965"/>
            </a:xfrm>
          </p:grpSpPr>
          <p:sp>
            <p:nvSpPr>
              <p:cNvPr id="338" name="椭圆 337"/>
              <p:cNvSpPr/>
              <p:nvPr/>
            </p:nvSpPr>
            <p:spPr>
              <a:xfrm>
                <a:off x="5414455" y="1430108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/>
              <p:nvPr/>
            </p:nvSpPr>
            <p:spPr>
              <a:xfrm>
                <a:off x="5198341" y="1348583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/>
              <p:nvPr/>
            </p:nvSpPr>
            <p:spPr>
              <a:xfrm>
                <a:off x="5425920" y="1252997"/>
                <a:ext cx="81556" cy="81556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/>
              <p:nvPr/>
            </p:nvSpPr>
            <p:spPr>
              <a:xfrm>
                <a:off x="5146637" y="1435383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/>
              <p:nvPr/>
            </p:nvSpPr>
            <p:spPr>
              <a:xfrm>
                <a:off x="5414365" y="1431575"/>
                <a:ext cx="45719" cy="45719"/>
              </a:xfrm>
              <a:prstGeom prst="ellipse">
                <a:avLst/>
              </a:prstGeom>
              <a:solidFill>
                <a:srgbClr val="629BB4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/>
              <p:nvPr/>
            </p:nvSpPr>
            <p:spPr>
              <a:xfrm>
                <a:off x="4993325" y="1360116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/>
              <p:nvPr/>
            </p:nvSpPr>
            <p:spPr>
              <a:xfrm>
                <a:off x="4756715" y="1393090"/>
                <a:ext cx="81417" cy="81417"/>
              </a:xfrm>
              <a:prstGeom prst="ellipse">
                <a:avLst/>
              </a:prstGeom>
              <a:solidFill>
                <a:srgbClr val="97C4D9">
                  <a:alpha val="83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/>
              <p:nvPr/>
            </p:nvSpPr>
            <p:spPr>
              <a:xfrm>
                <a:off x="4609183" y="1236008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/>
              <p:nvPr/>
            </p:nvSpPr>
            <p:spPr>
              <a:xfrm>
                <a:off x="4602481" y="1051972"/>
                <a:ext cx="81417" cy="81417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/>
              <p:nvPr/>
            </p:nvSpPr>
            <p:spPr>
              <a:xfrm>
                <a:off x="5173378" y="1053268"/>
                <a:ext cx="64733" cy="64733"/>
              </a:xfrm>
              <a:prstGeom prst="ellipse">
                <a:avLst/>
              </a:prstGeom>
              <a:solidFill>
                <a:srgbClr val="97C4D9">
                  <a:alpha val="42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/>
              <p:nvPr/>
            </p:nvSpPr>
            <p:spPr>
              <a:xfrm>
                <a:off x="5215284" y="121198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/>
              <p:nvPr/>
            </p:nvSpPr>
            <p:spPr>
              <a:xfrm>
                <a:off x="5256148" y="125140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椭圆 349"/>
              <p:cNvSpPr/>
              <p:nvPr/>
            </p:nvSpPr>
            <p:spPr>
              <a:xfrm>
                <a:off x="5077958" y="1305185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椭圆 350"/>
              <p:cNvSpPr/>
              <p:nvPr/>
            </p:nvSpPr>
            <p:spPr>
              <a:xfrm>
                <a:off x="5031088" y="1271951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椭圆 351"/>
              <p:cNvSpPr/>
              <p:nvPr/>
            </p:nvSpPr>
            <p:spPr>
              <a:xfrm>
                <a:off x="5342593" y="1135393"/>
                <a:ext cx="64733" cy="64733"/>
              </a:xfrm>
              <a:prstGeom prst="ellipse">
                <a:avLst/>
              </a:prstGeom>
              <a:solidFill>
                <a:srgbClr val="97C4D9"/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椭圆 352"/>
              <p:cNvSpPr/>
              <p:nvPr/>
            </p:nvSpPr>
            <p:spPr>
              <a:xfrm>
                <a:off x="5496955" y="976002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椭圆 353"/>
              <p:cNvSpPr/>
              <p:nvPr/>
            </p:nvSpPr>
            <p:spPr>
              <a:xfrm>
                <a:off x="5507476" y="1082228"/>
                <a:ext cx="64733" cy="64733"/>
              </a:xfrm>
              <a:prstGeom prst="ellipse">
                <a:avLst/>
              </a:prstGeom>
              <a:solidFill>
                <a:srgbClr val="97C4D9">
                  <a:alpha val="3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/>
              <p:cNvSpPr/>
              <p:nvPr/>
            </p:nvSpPr>
            <p:spPr>
              <a:xfrm>
                <a:off x="5335929" y="675835"/>
                <a:ext cx="78436" cy="78436"/>
              </a:xfrm>
              <a:prstGeom prst="ellipse">
                <a:avLst/>
              </a:prstGeom>
              <a:solidFill>
                <a:srgbClr val="97C4D9">
                  <a:alpha val="28000"/>
                </a:srgb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5" name="椭圆 314"/>
            <p:cNvSpPr/>
            <p:nvPr/>
          </p:nvSpPr>
          <p:spPr>
            <a:xfrm>
              <a:off x="1897806" y="1920343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/>
            <p:nvPr/>
          </p:nvSpPr>
          <p:spPr>
            <a:xfrm>
              <a:off x="1733604" y="1525858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/>
            <p:nvPr/>
          </p:nvSpPr>
          <p:spPr>
            <a:xfrm>
              <a:off x="2112461" y="2228362"/>
              <a:ext cx="90274" cy="90274"/>
            </a:xfrm>
            <a:prstGeom prst="ellipse">
              <a:avLst/>
            </a:prstGeom>
            <a:solidFill>
              <a:srgbClr val="97C4D9">
                <a:alpha val="83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8" name="椭圆 317"/>
          <p:cNvSpPr/>
          <p:nvPr/>
        </p:nvSpPr>
        <p:spPr>
          <a:xfrm>
            <a:off x="-1539785" y="5216752"/>
            <a:ext cx="87666" cy="87666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-2238493" y="4282919"/>
            <a:ext cx="87666" cy="87666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-376895" y="5152844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-919185" y="4949375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484063" y="5202844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849060" y="4789692"/>
            <a:ext cx="84233" cy="80235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275998" y="4212097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572728" y="3936780"/>
            <a:ext cx="83721" cy="79747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229059" y="2841498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-550129" y="2541082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679619" y="2638740"/>
            <a:ext cx="53218" cy="50692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-1432209" y="2262584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-788743" y="1769453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566847" y="2033101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-1249287" y="1335424"/>
            <a:ext cx="98571" cy="98571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-2244998" y="2479149"/>
            <a:ext cx="98571" cy="98571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1148036" y="1360999"/>
            <a:ext cx="67418" cy="64218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2025054" y="2257855"/>
            <a:ext cx="67418" cy="64218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2301378" y="3291120"/>
            <a:ext cx="98571" cy="98571"/>
          </a:xfrm>
          <a:prstGeom prst="ellipse">
            <a:avLst/>
          </a:prstGeom>
          <a:solidFill>
            <a:srgbClr val="65D3F6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487024" y="2221893"/>
            <a:ext cx="53218" cy="50692"/>
          </a:xfrm>
          <a:prstGeom prst="ellipse">
            <a:avLst/>
          </a:prstGeom>
          <a:solidFill>
            <a:srgbClr val="D13694"/>
          </a:solidFill>
          <a:ln>
            <a:noFill/>
          </a:ln>
          <a:effectLst>
            <a:glow>
              <a:srgbClr val="D1369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-3735557" y="-434315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-3028787" y="275263"/>
            <a:ext cx="6307475" cy="6307475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-4478615" y="-1211719"/>
            <a:ext cx="9281438" cy="9281438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6" name="直接连接符 365"/>
          <p:cNvCxnSpPr/>
          <p:nvPr/>
        </p:nvCxnSpPr>
        <p:spPr>
          <a:xfrm>
            <a:off x="4801160" y="3429000"/>
            <a:ext cx="832560" cy="0"/>
          </a:xfrm>
          <a:prstGeom prst="line">
            <a:avLst/>
          </a:prstGeom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/>
          <p:cNvSpPr txBox="1"/>
          <p:nvPr/>
        </p:nvSpPr>
        <p:spPr>
          <a:xfrm>
            <a:off x="-401162" y="2875002"/>
            <a:ext cx="13441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D13694"/>
                </a:solidFill>
                <a:effectLst>
                  <a:outerShdw blurRad="177800" dist="50800" dir="5400000" algn="ctr" rotWithShape="0">
                    <a:srgbClr val="000000">
                      <a:alpha val="3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01</a:t>
            </a:r>
            <a:endParaRPr lang="zh-CN" altLang="en-US" sz="6600" b="1" dirty="0">
              <a:solidFill>
                <a:srgbClr val="D13694"/>
              </a:solidFill>
              <a:effectLst>
                <a:outerShdw blurRad="177800" dist="50800" dir="5400000" algn="ctr" rotWithShape="0">
                  <a:srgbClr val="000000">
                    <a:alpha val="3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0" name="文本框 369"/>
          <p:cNvSpPr txBox="1"/>
          <p:nvPr/>
        </p:nvSpPr>
        <p:spPr>
          <a:xfrm>
            <a:off x="5862609" y="2972036"/>
            <a:ext cx="376399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macOS</a:t>
            </a:r>
            <a:endParaRPr lang="en-US" altLang="zh-CN" sz="44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371" name="文本框 370"/>
          <p:cNvSpPr txBox="1"/>
          <p:nvPr/>
        </p:nvSpPr>
        <p:spPr>
          <a:xfrm>
            <a:off x="5984240" y="3632049"/>
            <a:ext cx="3561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50" spc="300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ADD YOUR TITLE HERE</a:t>
            </a:r>
            <a:endParaRPr lang="zh-CN" altLang="en-US" sz="1050" spc="300" dirty="0">
              <a:solidFill>
                <a:srgbClr val="65D3F6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75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75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75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75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75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75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0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decel="44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75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decel="44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75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decel="44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8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3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9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 tmFilter="0,0; .5, 1; 1, 1"/>
                                            <p:tgtEl>
                                              <p:spTgt spid="3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3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6" grpId="0" animBg="1"/>
          <p:bldP spid="357" grpId="0" animBg="1"/>
          <p:bldP spid="358" grpId="0" animBg="1"/>
          <p:bldP spid="8" grpId="0" animBg="1"/>
          <p:bldP spid="322" grpId="0" animBg="1"/>
          <p:bldP spid="323" grpId="0" animBg="1"/>
          <p:bldP spid="324" grpId="0" animBg="1"/>
          <p:bldP spid="325" grpId="0" animBg="1"/>
          <p:bldP spid="326" grpId="0" animBg="1"/>
          <p:bldP spid="328" grpId="0" animBg="1"/>
          <p:bldP spid="331" grpId="0" animBg="1"/>
          <p:bldP spid="334" grpId="0" animBg="1"/>
          <p:bldP spid="335" grpId="0" animBg="1"/>
          <p:bldP spid="336" grpId="0" animBg="1"/>
          <p:bldP spid="337" grpId="0" animBg="1"/>
          <p:bldP spid="362" grpId="0" animBg="1"/>
          <p:bldP spid="363" grpId="0" animBg="1"/>
          <p:bldP spid="364" grpId="0" animBg="1"/>
          <p:bldP spid="369" grpId="0"/>
          <p:bldP spid="370" grpId="0"/>
          <p:bldP spid="37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3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3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3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3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3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3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0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decel="44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750" fill="hold"/>
                                            <p:tgtEl>
                                              <p:spTgt spid="3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" presetClass="entr" presetSubtype="8" decel="44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750" fill="hold"/>
                                            <p:tgtEl>
                                              <p:spTgt spid="3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8" decel="4400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3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8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3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9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 tmFilter="0,0; .5, 1; 1, 1"/>
                                            <p:tgtEl>
                                              <p:spTgt spid="3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3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6" grpId="0" animBg="1"/>
          <p:bldP spid="357" grpId="0" animBg="1"/>
          <p:bldP spid="358" grpId="0" animBg="1"/>
          <p:bldP spid="8" grpId="0" animBg="1"/>
          <p:bldP spid="322" grpId="0" animBg="1"/>
          <p:bldP spid="323" grpId="0" animBg="1"/>
          <p:bldP spid="324" grpId="0" animBg="1"/>
          <p:bldP spid="325" grpId="0" animBg="1"/>
          <p:bldP spid="326" grpId="0" animBg="1"/>
          <p:bldP spid="328" grpId="0" animBg="1"/>
          <p:bldP spid="331" grpId="0" animBg="1"/>
          <p:bldP spid="334" grpId="0" animBg="1"/>
          <p:bldP spid="335" grpId="0" animBg="1"/>
          <p:bldP spid="336" grpId="0" animBg="1"/>
          <p:bldP spid="337" grpId="0" animBg="1"/>
          <p:bldP spid="362" grpId="0" animBg="1"/>
          <p:bldP spid="363" grpId="0" animBg="1"/>
          <p:bldP spid="364" grpId="0" animBg="1"/>
          <p:bldP spid="369" grpId="0"/>
          <p:bldP spid="370" grpId="0"/>
          <p:bldP spid="37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1272145"/>
            <a:ext cx="12192000" cy="4914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02555" y="528955"/>
            <a:ext cx="1787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macOS</a:t>
            </a:r>
            <a:r>
              <a:rPr lang="zh-CN" altLang="en-US" sz="1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的历史</a:t>
            </a:r>
            <a:endParaRPr lang="zh-CN" altLang="en-US" sz="14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5" name="椭圆 4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969500" y="-571500"/>
            <a:ext cx="19685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b="1" dirty="0">
                <a:solidFill>
                  <a:schemeClr val="tx1">
                    <a:alpha val="7000"/>
                  </a:schemeClr>
                </a:solidFill>
                <a:latin typeface="HGP-AGothic2-Latin1K" panose="020B0604020202020204" pitchFamily="34" charset="-128"/>
                <a:ea typeface="HGP-AGothic2-Latin1K" panose="020B0604020202020204" pitchFamily="34" charset="-128"/>
              </a:rPr>
              <a:t>A</a:t>
            </a:r>
            <a:endParaRPr lang="zh-CN" altLang="en-US" sz="28700" b="1" dirty="0">
              <a:solidFill>
                <a:schemeClr val="tx1">
                  <a:alpha val="7000"/>
                </a:schemeClr>
              </a:solidFill>
              <a:latin typeface="HGP-AGothic2-Latin1K" panose="020B0604020202020204" pitchFamily="34" charset="-128"/>
              <a:ea typeface="方正兰亭纤黑_GBK" panose="02000000000000000000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216015" y="2557780"/>
            <a:ext cx="4210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rgbClr val="4CB6DB"/>
                </a:solidFill>
                <a:latin typeface="Roboto Th" pitchFamily="2" charset="0"/>
                <a:ea typeface="Roboto Th" pitchFamily="2" charset="0"/>
              </a:rPr>
              <a:t>ABOUT macOS</a:t>
            </a:r>
            <a:endParaRPr lang="en-US" altLang="zh-CN" sz="2800" b="1" spc="300" dirty="0">
              <a:solidFill>
                <a:srgbClr val="4CB6DB"/>
              </a:solidFill>
              <a:latin typeface="Roboto Th" pitchFamily="2" charset="0"/>
              <a:ea typeface="Roboto Th" pitchFamily="2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727256" y="3429000"/>
            <a:ext cx="338863" cy="0"/>
          </a:xfrm>
          <a:prstGeom prst="line">
            <a:avLst/>
          </a:prstGeom>
          <a:ln w="22225">
            <a:solidFill>
              <a:srgbClr val="0756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216113" y="3256349"/>
            <a:ext cx="3499388" cy="130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50000"/>
                    <a:lumOff val="50000"/>
                  </a:schemeClr>
                </a:solidFill>
                <a:latin typeface="Roboto Th" pitchFamily="2" charset="0"/>
                <a:ea typeface="Roboto Th" pitchFamily="2" charset="0"/>
              </a:rPr>
              <a:t>macOS</a:t>
            </a:r>
            <a:r>
              <a:rPr lang="zh-CN" alt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Roboto Th" pitchFamily="2" charset="0"/>
                <a:ea typeface="Roboto Th" pitchFamily="2" charset="0"/>
              </a:rPr>
              <a:t>，</a:t>
            </a:r>
            <a:r>
              <a:rPr lang="en-US" altLang="zh-CN" sz="1050">
                <a:solidFill>
                  <a:schemeClr val="tx1">
                    <a:lumMod val="50000"/>
                    <a:lumOff val="50000"/>
                  </a:schemeClr>
                </a:solidFill>
                <a:latin typeface="Roboto Th" pitchFamily="2" charset="0"/>
                <a:ea typeface="Roboto Th" pitchFamily="2" charset="0"/>
              </a:rPr>
              <a:t>2011年及之前称Mac OS X，2012年至2015年称OS X）是苹果公司推出的基于图形用户界面操作系统，为麦金塔Macintosh的主操作系统。StatCounter在2018年8月的数据表示，在桌面操作系统中，macOS的使用份额为12.65%，次于Windows的82.51%位居第二</a:t>
            </a:r>
            <a:endParaRPr lang="en-US" altLang="zh-CN" sz="1050">
              <a:solidFill>
                <a:schemeClr val="tx1">
                  <a:lumMod val="50000"/>
                  <a:lumOff val="50000"/>
                </a:schemeClr>
              </a:solidFill>
              <a:latin typeface="Roboto Th" pitchFamily="2" charset="0"/>
              <a:ea typeface="Roboto Th" pitchFamily="2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198339" y="-434315"/>
            <a:ext cx="7721014" cy="7721014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4000"/>
                  </a:srgbClr>
                </a:gs>
                <a:gs pos="40000">
                  <a:srgbClr val="4CB6DB">
                    <a:alpha val="32000"/>
                  </a:srgbClr>
                </a:gs>
                <a:gs pos="70000">
                  <a:srgbClr val="65D3F6">
                    <a:alpha val="16000"/>
                  </a:srgbClr>
                </a:gs>
                <a:gs pos="100000">
                  <a:schemeClr val="accent1">
                    <a:lumMod val="20000"/>
                    <a:lumOff val="80000"/>
                    <a:alpha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905109" y="275263"/>
            <a:ext cx="6307475" cy="6307475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455281" y="-1211719"/>
            <a:ext cx="9281438" cy="9281438"/>
          </a:xfrm>
          <a:prstGeom prst="ellipse">
            <a:avLst/>
          </a:prstGeom>
          <a:noFill/>
          <a:ln w="9525">
            <a:solidFill>
              <a:srgbClr val="0756A7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4216460" y="2908300"/>
            <a:ext cx="1849659" cy="0"/>
          </a:xfrm>
          <a:prstGeom prst="line">
            <a:avLst/>
          </a:prstGeom>
          <a:ln w="9525">
            <a:solidFill>
              <a:srgbClr val="4CB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" y="1437640"/>
            <a:ext cx="4577715" cy="419163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8149"/>
                                </p:stCondLst>
                                <p:childTnLst>
                                  <p:par>
                                    <p:cTn id="27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5" grpId="0"/>
          <p:bldP spid="30" grpId="0"/>
          <p:bldP spid="44" grpId="0"/>
          <p:bldP spid="53" grpId="0" animBg="1"/>
          <p:bldP spid="54" grpId="0" animBg="1"/>
          <p:bldP spid="5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28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4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8149"/>
                                </p:stCondLst>
                                <p:childTnLst>
                                  <p:par>
                                    <p:cTn id="27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7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7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5" grpId="0"/>
          <p:bldP spid="30" grpId="0"/>
          <p:bldP spid="44" grpId="0"/>
          <p:bldP spid="53" grpId="0" animBg="1"/>
          <p:bldP spid="54" grpId="0" animBg="1"/>
          <p:bldP spid="55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2198339" y="-434315"/>
            <a:ext cx="7721014" cy="7721014"/>
          </a:xfrm>
          <a:prstGeom prst="ellipse">
            <a:avLst/>
          </a:prstGeom>
          <a:noFill/>
          <a:ln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905109" y="275263"/>
            <a:ext cx="6307475" cy="6307475"/>
          </a:xfrm>
          <a:prstGeom prst="ellipse">
            <a:avLst/>
          </a:prstGeom>
          <a:noFill/>
          <a:ln w="9525"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455281" y="-1211719"/>
            <a:ext cx="9281438" cy="9281438"/>
          </a:xfrm>
          <a:prstGeom prst="ellipse">
            <a:avLst/>
          </a:prstGeom>
          <a:noFill/>
          <a:ln w="9525">
            <a:solidFill>
              <a:schemeClr val="bg1"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08040" y="987129"/>
            <a:ext cx="3561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spc="300" dirty="0">
                <a:solidFill>
                  <a:srgbClr val="0756A7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基本简介</a:t>
            </a:r>
            <a:endParaRPr lang="zh-CN" altLang="en-US" sz="1400" spc="300" dirty="0">
              <a:solidFill>
                <a:srgbClr val="0756A7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86775" y="2167082"/>
            <a:ext cx="2836718" cy="2836717"/>
            <a:chOff x="1786775" y="2167082"/>
            <a:chExt cx="2836718" cy="2836717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>
            <a:xfrm>
              <a:off x="1786775" y="2167082"/>
              <a:ext cx="2836718" cy="2836716"/>
            </a:xfrm>
            <a:custGeom>
              <a:avLst/>
              <a:gdLst>
                <a:gd name="connsiteX0" fmla="*/ 0 w 2836718"/>
                <a:gd name="connsiteY0" fmla="*/ 0 h 2836716"/>
                <a:gd name="connsiteX1" fmla="*/ 2836718 w 2836718"/>
                <a:gd name="connsiteY1" fmla="*/ 0 h 2836716"/>
                <a:gd name="connsiteX2" fmla="*/ 2836718 w 2836718"/>
                <a:gd name="connsiteY2" fmla="*/ 2836716 h 2836716"/>
                <a:gd name="connsiteX3" fmla="*/ 0 w 2836718"/>
                <a:gd name="connsiteY3" fmla="*/ 2836716 h 283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6718" h="2836716">
                  <a:moveTo>
                    <a:pt x="0" y="0"/>
                  </a:moveTo>
                  <a:lnTo>
                    <a:pt x="2836718" y="0"/>
                  </a:lnTo>
                  <a:lnTo>
                    <a:pt x="2836718" y="2836716"/>
                  </a:lnTo>
                  <a:lnTo>
                    <a:pt x="0" y="2836716"/>
                  </a:lnTo>
                  <a:close/>
                </a:path>
              </a:pathLst>
            </a:custGeom>
          </p:spPr>
        </p:pic>
        <p:sp>
          <p:nvSpPr>
            <p:cNvPr id="8" name="矩形 7"/>
            <p:cNvSpPr/>
            <p:nvPr/>
          </p:nvSpPr>
          <p:spPr>
            <a:xfrm>
              <a:off x="1786775" y="2167082"/>
              <a:ext cx="2836718" cy="2836717"/>
            </a:xfrm>
            <a:prstGeom prst="rect">
              <a:avLst/>
            </a:prstGeom>
            <a:solidFill>
              <a:srgbClr val="082241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071813" y="3834121"/>
            <a:ext cx="2027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ADD YOUR LOGO HERE</a:t>
            </a:r>
            <a:endParaRPr lang="zh-CN" altLang="en-US" sz="1000" dirty="0">
              <a:solidFill>
                <a:schemeClr val="bg1"/>
              </a:solidFill>
              <a:latin typeface="Roboto Th" pitchFamily="2" charset="0"/>
              <a:ea typeface="方正兰亭纤黑_GBK" panose="02000000000000000000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826806" y="1793751"/>
            <a:ext cx="538388" cy="59761"/>
            <a:chOff x="5607050" y="1793751"/>
            <a:chExt cx="538388" cy="59761"/>
          </a:xfrm>
        </p:grpSpPr>
        <p:sp>
          <p:nvSpPr>
            <p:cNvPr id="30" name="椭圆 29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rgbClr val="0756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rgbClr val="0756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rgbClr val="0756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80" y="650875"/>
            <a:ext cx="4470400" cy="5549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80" y="1793875"/>
            <a:ext cx="4495800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3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 animBg="1"/>
          <p:bldP spid="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13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7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 animBg="1"/>
          <p:bldP spid="2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9232900" y="1371400"/>
            <a:ext cx="2965027" cy="4915100"/>
            <a:chOff x="9226973" y="1371400"/>
            <a:chExt cx="2965027" cy="49151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9232900" y="1373744"/>
              <a:ext cx="2959100" cy="4912756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9226973" y="1371400"/>
              <a:ext cx="2959100" cy="4915100"/>
            </a:xfrm>
            <a:prstGeom prst="rect">
              <a:avLst/>
            </a:prstGeom>
            <a:solidFill>
              <a:srgbClr val="08224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5384800" y="1373744"/>
            <a:ext cx="3848100" cy="4912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40350" y="626745"/>
            <a:ext cx="1656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macOS</a:t>
            </a:r>
            <a:r>
              <a:rPr lang="zh-CN" altLang="en-US" sz="1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架构图</a:t>
            </a:r>
            <a:endParaRPr lang="zh-CN" altLang="en-US" sz="14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5" name="椭圆 4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36725" y="1373744"/>
            <a:ext cx="4848075" cy="4915100"/>
            <a:chOff x="536725" y="1373744"/>
            <a:chExt cx="4848075" cy="49151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536725" y="1373744"/>
              <a:ext cx="4848075" cy="491510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536725" y="1373744"/>
              <a:ext cx="4848075" cy="491510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536725" y="1955800"/>
            <a:ext cx="288775" cy="3860800"/>
          </a:xfrm>
          <a:prstGeom prst="rect">
            <a:avLst/>
          </a:prstGeom>
          <a:solidFill>
            <a:srgbClr val="4CB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36726" y="1373744"/>
            <a:ext cx="1075685" cy="4915100"/>
            <a:chOff x="-536726" y="1373744"/>
            <a:chExt cx="1075685" cy="49151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 cstate="screen"/>
            <a:srcRect/>
            <a:stretch>
              <a:fillRect/>
            </a:stretch>
          </p:blipFill>
          <p:spPr>
            <a:xfrm>
              <a:off x="-536725" y="1373744"/>
              <a:ext cx="1073450" cy="4915100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-536726" y="1373744"/>
              <a:ext cx="1075685" cy="4912756"/>
            </a:xfrm>
            <a:prstGeom prst="rect">
              <a:avLst/>
            </a:prstGeom>
            <a:solidFill>
              <a:srgbClr val="08224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962053" y="2553401"/>
            <a:ext cx="2412063" cy="3041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Th" pitchFamily="2" charset="0"/>
                <a:ea typeface="方正兰亭纤黑_GBK" panose="02000000000000000000" pitchFamily="2" charset="-122"/>
              </a:rPr>
              <a:t>macOS是与先前的Macintosh OS彻底地分离开来，它的底层代码完全地与先前版本不同。这个新的核心名为Darwin，是一个开放源码、符合POSIX标准的操作系统，伴随着标准的Unix命令行与其强大的应用工具。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Roboto Th" pitchFamily="2" charset="0"/>
              <a:ea typeface="方正兰亭纤黑_GBK" panose="02000000000000000000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332308" y="2138410"/>
            <a:ext cx="1763213" cy="3665287"/>
            <a:chOff x="6332308" y="2138410"/>
            <a:chExt cx="1763213" cy="3665287"/>
          </a:xfrm>
        </p:grpSpPr>
        <p:sp>
          <p:nvSpPr>
            <p:cNvPr id="27" name="文本框 26"/>
            <p:cNvSpPr txBox="1"/>
            <p:nvPr/>
          </p:nvSpPr>
          <p:spPr>
            <a:xfrm>
              <a:off x="6332308" y="2138410"/>
              <a:ext cx="1763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2014-2015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996940" y="5359092"/>
              <a:ext cx="7301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4CB6DB"/>
                  </a:solidFill>
                  <a:latin typeface="Roboto Th" pitchFamily="2" charset="0"/>
                  <a:ea typeface="Roboto Th" pitchFamily="2" charset="0"/>
                </a:rPr>
                <a:t>CLIENT</a:t>
              </a:r>
              <a:endParaRPr lang="zh-CN" altLang="en-US" sz="1050" dirty="0">
                <a:solidFill>
                  <a:srgbClr val="4CB6DB"/>
                </a:solidFill>
                <a:latin typeface="Roboto Th" pitchFamily="2" charset="0"/>
                <a:ea typeface="方正兰亭纤黑_GBK" panose="02000000000000000000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340597" y="5549781"/>
              <a:ext cx="150519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Th" pitchFamily="2" charset="0"/>
                  <a:ea typeface="Roboto Th" pitchFamily="2" charset="0"/>
                </a:rPr>
                <a:t>FOR INVESTORS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Th" pitchFamily="2" charset="0"/>
                <a:ea typeface="方正兰亭纤黑_GBK" panose="02000000000000000000" pitchFamily="2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3734684" y="2173363"/>
            <a:ext cx="3262882" cy="3262882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2000"/>
                  </a:srgbClr>
                </a:gs>
                <a:gs pos="40000">
                  <a:srgbClr val="4CB6DB">
                    <a:alpha val="41000"/>
                  </a:srgbClr>
                </a:gs>
                <a:gs pos="70000">
                  <a:srgbClr val="65D3F6">
                    <a:alpha val="35000"/>
                  </a:srgbClr>
                </a:gs>
                <a:gs pos="100000">
                  <a:schemeClr val="bg1">
                    <a:alpha val="71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013679" y="2471959"/>
            <a:ext cx="2665524" cy="2665524"/>
          </a:xfrm>
          <a:prstGeom prst="ellipse">
            <a:avLst/>
          </a:prstGeom>
          <a:noFill/>
          <a:ln w="0">
            <a:solidFill>
              <a:srgbClr val="4CB6D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8" name="图表 37"/>
          <p:cNvGraphicFramePr/>
          <p:nvPr/>
        </p:nvGraphicFramePr>
        <p:xfrm>
          <a:off x="3991419" y="2939617"/>
          <a:ext cx="2794617" cy="1863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8210550" y="2049266"/>
            <a:ext cx="1409592" cy="3733752"/>
            <a:chOff x="8210550" y="2049266"/>
            <a:chExt cx="1409592" cy="3733752"/>
          </a:xfrm>
        </p:grpSpPr>
        <p:sp>
          <p:nvSpPr>
            <p:cNvPr id="24" name="文本框 23"/>
            <p:cNvSpPr txBox="1"/>
            <p:nvPr/>
          </p:nvSpPr>
          <p:spPr>
            <a:xfrm>
              <a:off x="8210550" y="2049266"/>
              <a:ext cx="76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spc="300" dirty="0">
                  <a:solidFill>
                    <a:schemeClr val="bg1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03</a:t>
              </a:r>
              <a:endParaRPr lang="zh-CN" altLang="en-US" sz="3200" b="1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210550" y="5521408"/>
              <a:ext cx="1409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  <a:latin typeface="Roboto Th" pitchFamily="2" charset="0"/>
                  <a:ea typeface="Roboto Th" pitchFamily="2" charset="0"/>
                </a:rPr>
                <a:t>CONCENT HALL</a:t>
              </a:r>
              <a:endParaRPr lang="zh-CN" altLang="en-US" sz="1100" dirty="0">
                <a:solidFill>
                  <a:schemeClr val="bg1"/>
                </a:solidFill>
                <a:latin typeface="Roboto Th" pitchFamily="2" charset="0"/>
                <a:ea typeface="方正兰亭纤黑_GBK" panose="02000000000000000000" pitchFamily="2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8379888" y="3863339"/>
              <a:ext cx="535588" cy="45719"/>
              <a:chOff x="8474075" y="3863339"/>
              <a:chExt cx="535600" cy="45720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8474075" y="38633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8719015" y="386333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963956" y="386333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等腰三角形 43"/>
            <p:cNvSpPr/>
            <p:nvPr/>
          </p:nvSpPr>
          <p:spPr>
            <a:xfrm rot="16200000" flipV="1">
              <a:off x="9526878" y="5609034"/>
              <a:ext cx="100172" cy="8635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 descr="1084px-Diagram_of_Mac_OS_X_architecture.sv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665" y="1247140"/>
            <a:ext cx="5471160" cy="5168265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85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8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3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8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3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850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35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23" grpId="0"/>
      <p:bldP spid="32" grpId="0" bldLvl="0" animBg="1"/>
      <p:bldP spid="33" grpId="0" animBg="1"/>
      <p:bldGraphic spid="38" grpId="0">
        <p:bldSub>
          <a:bldChart bld="category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/>
          <p:nvPr/>
        </p:nvSpPr>
        <p:spPr>
          <a:xfrm>
            <a:off x="1939776" y="-727224"/>
            <a:ext cx="8312448" cy="8312448"/>
          </a:xfrm>
          <a:custGeom>
            <a:avLst/>
            <a:gdLst>
              <a:gd name="connsiteX0" fmla="*/ 3016251 w 6032500"/>
              <a:gd name="connsiteY0" fmla="*/ 1625912 h 6032500"/>
              <a:gd name="connsiteX1" fmla="*/ 1625912 w 6032500"/>
              <a:gd name="connsiteY1" fmla="*/ 3016251 h 6032500"/>
              <a:gd name="connsiteX2" fmla="*/ 3016251 w 6032500"/>
              <a:gd name="connsiteY2" fmla="*/ 4406590 h 6032500"/>
              <a:gd name="connsiteX3" fmla="*/ 4406590 w 6032500"/>
              <a:gd name="connsiteY3" fmla="*/ 3016251 h 6032500"/>
              <a:gd name="connsiteX4" fmla="*/ 3016251 w 6032500"/>
              <a:gd name="connsiteY4" fmla="*/ 1625912 h 6032500"/>
              <a:gd name="connsiteX5" fmla="*/ 3016250 w 6032500"/>
              <a:gd name="connsiteY5" fmla="*/ 0 h 6032500"/>
              <a:gd name="connsiteX6" fmla="*/ 6032500 w 6032500"/>
              <a:gd name="connsiteY6" fmla="*/ 3016250 h 6032500"/>
              <a:gd name="connsiteX7" fmla="*/ 3016250 w 6032500"/>
              <a:gd name="connsiteY7" fmla="*/ 6032500 h 6032500"/>
              <a:gd name="connsiteX8" fmla="*/ 0 w 6032500"/>
              <a:gd name="connsiteY8" fmla="*/ 3016250 h 6032500"/>
              <a:gd name="connsiteX9" fmla="*/ 3016250 w 6032500"/>
              <a:gd name="connsiteY9" fmla="*/ 0 h 603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32500" h="6032500">
                <a:moveTo>
                  <a:pt x="3016251" y="1625912"/>
                </a:moveTo>
                <a:cubicBezTo>
                  <a:pt x="2248388" y="1625912"/>
                  <a:pt x="1625912" y="2248388"/>
                  <a:pt x="1625912" y="3016251"/>
                </a:cubicBezTo>
                <a:cubicBezTo>
                  <a:pt x="1625912" y="3784114"/>
                  <a:pt x="2248388" y="4406590"/>
                  <a:pt x="3016251" y="4406590"/>
                </a:cubicBezTo>
                <a:cubicBezTo>
                  <a:pt x="3784114" y="4406590"/>
                  <a:pt x="4406590" y="3784114"/>
                  <a:pt x="4406590" y="3016251"/>
                </a:cubicBezTo>
                <a:cubicBezTo>
                  <a:pt x="4406590" y="2248388"/>
                  <a:pt x="3784114" y="1625912"/>
                  <a:pt x="3016251" y="1625912"/>
                </a:cubicBezTo>
                <a:close/>
                <a:moveTo>
                  <a:pt x="3016250" y="0"/>
                </a:moveTo>
                <a:cubicBezTo>
                  <a:pt x="4682079" y="0"/>
                  <a:pt x="6032500" y="1350421"/>
                  <a:pt x="6032500" y="3016250"/>
                </a:cubicBezTo>
                <a:cubicBezTo>
                  <a:pt x="6032500" y="4682079"/>
                  <a:pt x="4682079" y="6032500"/>
                  <a:pt x="3016250" y="6032500"/>
                </a:cubicBezTo>
                <a:cubicBezTo>
                  <a:pt x="1350421" y="6032500"/>
                  <a:pt x="0" y="4682079"/>
                  <a:pt x="0" y="3016250"/>
                </a:cubicBezTo>
                <a:cubicBezTo>
                  <a:pt x="0" y="1350421"/>
                  <a:pt x="1350421" y="0"/>
                  <a:pt x="301625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15460" y="516517"/>
            <a:ext cx="3561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spc="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macOS 内核的历史</a:t>
            </a:r>
            <a:endParaRPr lang="en-US" altLang="zh-CN" sz="2000" spc="3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椭圆 60"/>
          <p:cNvSpPr/>
          <p:nvPr/>
        </p:nvSpPr>
        <p:spPr>
          <a:xfrm>
            <a:off x="4027768" y="1216583"/>
            <a:ext cx="5102817" cy="5102817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4000"/>
                  </a:srgbClr>
                </a:gs>
                <a:gs pos="40000">
                  <a:srgbClr val="4CB6DB">
                    <a:alpha val="32000"/>
                  </a:srgbClr>
                </a:gs>
                <a:gs pos="70000">
                  <a:srgbClr val="65D3F6">
                    <a:alpha val="16000"/>
                  </a:srgbClr>
                </a:gs>
                <a:gs pos="100000">
                  <a:schemeClr val="accent1">
                    <a:lumMod val="20000"/>
                    <a:lumOff val="80000"/>
                    <a:alpha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266713" y="1429333"/>
            <a:ext cx="4168609" cy="4168609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799147" y="1018339"/>
            <a:ext cx="6134101" cy="6134101"/>
          </a:xfrm>
          <a:prstGeom prst="ellipse">
            <a:avLst/>
          </a:prstGeom>
          <a:noFill/>
          <a:ln w="9525">
            <a:solidFill>
              <a:srgbClr val="0756A7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673985" y="1216660"/>
            <a:ext cx="6844030" cy="5440045"/>
          </a:xfrm>
          <a:prstGeom prst="rect">
            <a:avLst/>
          </a:prstGeom>
        </p:spPr>
      </p:pic>
      <p:grpSp>
        <p:nvGrpSpPr>
          <p:cNvPr id="88" name="组合 87"/>
          <p:cNvGrpSpPr/>
          <p:nvPr/>
        </p:nvGrpSpPr>
        <p:grpSpPr>
          <a:xfrm>
            <a:off x="11350147" y="2817048"/>
            <a:ext cx="154685" cy="1223905"/>
            <a:chOff x="11068118" y="3429000"/>
            <a:chExt cx="154685" cy="1223905"/>
          </a:xfrm>
        </p:grpSpPr>
        <p:sp>
          <p:nvSpPr>
            <p:cNvPr id="85" name="椭圆 84"/>
            <p:cNvSpPr/>
            <p:nvPr/>
          </p:nvSpPr>
          <p:spPr>
            <a:xfrm>
              <a:off x="11101627" y="4023459"/>
              <a:ext cx="87666" cy="87666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  <a:effectLst>
              <a:glow>
                <a:srgbClr val="D13694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11068118" y="3429000"/>
              <a:ext cx="154685" cy="154685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1094457" y="4550898"/>
              <a:ext cx="102007" cy="102007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027805" y="1397635"/>
            <a:ext cx="44069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我们将从 macOS 内核的历史开始。1985 年，由于与首席执行官 John Sculley 和董事会不和，史蒂夫·乔布斯Steve Jobs离开了苹果公司。然后，他成立了一家名为 NeXT 的新电脑公司。乔布斯希望将一款（带有新操作系统的）新计算机快速推向市场。为了节省时间，NeXT 团队使用了卡耐基梅隆大学的 Mach 内核 和部分 BSD 代码库来创建 NeXTSTEP 操作系统。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NeXT 从来没有取得过财务上的成功，部分归因于乔布斯花钱的习惯，就像他还在苹果公司一样。与此同时，苹果公司曾多次试图更新其操作系统，甚至与 IBM 合作，但从未成功。1997年，苹果公司以 4.29 亿美元收购了 NeXT。作为交易的一部分，史蒂夫·乔布斯回到了苹果公司，同时 NeXTSTEP 成为了 macOS 和 iOS 的基础。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9" decel="5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2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>
            <a:off x="1939776" y="-727224"/>
            <a:ext cx="8312448" cy="8312448"/>
          </a:xfrm>
          <a:custGeom>
            <a:avLst/>
            <a:gdLst>
              <a:gd name="connsiteX0" fmla="*/ 3016251 w 6032500"/>
              <a:gd name="connsiteY0" fmla="*/ 1625912 h 6032500"/>
              <a:gd name="connsiteX1" fmla="*/ 1625912 w 6032500"/>
              <a:gd name="connsiteY1" fmla="*/ 3016251 h 6032500"/>
              <a:gd name="connsiteX2" fmla="*/ 3016251 w 6032500"/>
              <a:gd name="connsiteY2" fmla="*/ 4406590 h 6032500"/>
              <a:gd name="connsiteX3" fmla="*/ 4406590 w 6032500"/>
              <a:gd name="connsiteY3" fmla="*/ 3016251 h 6032500"/>
              <a:gd name="connsiteX4" fmla="*/ 3016251 w 6032500"/>
              <a:gd name="connsiteY4" fmla="*/ 1625912 h 6032500"/>
              <a:gd name="connsiteX5" fmla="*/ 3016250 w 6032500"/>
              <a:gd name="connsiteY5" fmla="*/ 0 h 6032500"/>
              <a:gd name="connsiteX6" fmla="*/ 6032500 w 6032500"/>
              <a:gd name="connsiteY6" fmla="*/ 3016250 h 6032500"/>
              <a:gd name="connsiteX7" fmla="*/ 3016250 w 6032500"/>
              <a:gd name="connsiteY7" fmla="*/ 6032500 h 6032500"/>
              <a:gd name="connsiteX8" fmla="*/ 0 w 6032500"/>
              <a:gd name="connsiteY8" fmla="*/ 3016250 h 6032500"/>
              <a:gd name="connsiteX9" fmla="*/ 3016250 w 6032500"/>
              <a:gd name="connsiteY9" fmla="*/ 0 h 603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32500" h="6032500">
                <a:moveTo>
                  <a:pt x="3016251" y="1625912"/>
                </a:moveTo>
                <a:cubicBezTo>
                  <a:pt x="2248388" y="1625912"/>
                  <a:pt x="1625912" y="2248388"/>
                  <a:pt x="1625912" y="3016251"/>
                </a:cubicBezTo>
                <a:cubicBezTo>
                  <a:pt x="1625912" y="3784114"/>
                  <a:pt x="2248388" y="4406590"/>
                  <a:pt x="3016251" y="4406590"/>
                </a:cubicBezTo>
                <a:cubicBezTo>
                  <a:pt x="3784114" y="4406590"/>
                  <a:pt x="4406590" y="3784114"/>
                  <a:pt x="4406590" y="3016251"/>
                </a:cubicBezTo>
                <a:cubicBezTo>
                  <a:pt x="4406590" y="2248388"/>
                  <a:pt x="3784114" y="1625912"/>
                  <a:pt x="3016251" y="1625912"/>
                </a:cubicBezTo>
                <a:close/>
                <a:moveTo>
                  <a:pt x="3016250" y="0"/>
                </a:moveTo>
                <a:cubicBezTo>
                  <a:pt x="4682079" y="0"/>
                  <a:pt x="6032500" y="1350421"/>
                  <a:pt x="6032500" y="3016250"/>
                </a:cubicBezTo>
                <a:cubicBezTo>
                  <a:pt x="6032500" y="4682079"/>
                  <a:pt x="4682079" y="6032500"/>
                  <a:pt x="3016250" y="6032500"/>
                </a:cubicBezTo>
                <a:cubicBezTo>
                  <a:pt x="1350421" y="6032500"/>
                  <a:pt x="0" y="4682079"/>
                  <a:pt x="0" y="3016250"/>
                </a:cubicBezTo>
                <a:cubicBezTo>
                  <a:pt x="0" y="1350421"/>
                  <a:pt x="1350421" y="0"/>
                  <a:pt x="301625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027768" y="1216583"/>
            <a:ext cx="5102817" cy="5102817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4000"/>
                  </a:srgbClr>
                </a:gs>
                <a:gs pos="40000">
                  <a:srgbClr val="4CB6DB">
                    <a:alpha val="32000"/>
                  </a:srgbClr>
                </a:gs>
                <a:gs pos="70000">
                  <a:srgbClr val="65D3F6">
                    <a:alpha val="16000"/>
                  </a:srgbClr>
                </a:gs>
                <a:gs pos="100000">
                  <a:schemeClr val="accent1">
                    <a:lumMod val="20000"/>
                    <a:lumOff val="80000"/>
                    <a:alpha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266713" y="1429333"/>
            <a:ext cx="4168609" cy="4168609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799147" y="1018339"/>
            <a:ext cx="6134101" cy="6134101"/>
          </a:xfrm>
          <a:prstGeom prst="ellipse">
            <a:avLst/>
          </a:prstGeom>
          <a:noFill/>
          <a:ln w="9525">
            <a:solidFill>
              <a:srgbClr val="0756A7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15460" y="516517"/>
            <a:ext cx="3561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macOS </a:t>
            </a:r>
            <a:r>
              <a:rPr lang="en-US" altLang="zh-CN" sz="2400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内核</a:t>
            </a:r>
            <a:r>
              <a:rPr lang="en-US" altLang="zh-CN" sz="1400" spc="3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的特性</a:t>
            </a:r>
            <a:endParaRPr lang="en-US" altLang="zh-CN" sz="1400" spc="3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1350147" y="2817048"/>
            <a:ext cx="154685" cy="1223905"/>
            <a:chOff x="11068118" y="3429000"/>
            <a:chExt cx="154685" cy="1223905"/>
          </a:xfrm>
        </p:grpSpPr>
        <p:sp>
          <p:nvSpPr>
            <p:cNvPr id="85" name="椭圆 84"/>
            <p:cNvSpPr/>
            <p:nvPr/>
          </p:nvSpPr>
          <p:spPr>
            <a:xfrm>
              <a:off x="11101627" y="4023459"/>
              <a:ext cx="87666" cy="87666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  <a:effectLst>
              <a:glow>
                <a:srgbClr val="D13694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11068118" y="3429000"/>
              <a:ext cx="154685" cy="154685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1094457" y="4550898"/>
              <a:ext cx="102007" cy="102007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454"/>
            <a:ext cx="10210800" cy="473659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78134" y="1218943"/>
            <a:ext cx="10223500" cy="473971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rgbClr val="0756A7"/>
                </a:solidFill>
              </a:rPr>
              <a:t>macOS 内核被官方称为 XNU。这个首字母缩写词代表“XNU is Not Unix”。根据 苹果公司的 Github 页面，XNU 是“将卡耐基梅隆大学开发的 Mach 内核和 FreeBSD 组件整合而成的混合内核，加上用于编写驱动程序的 C++ API”。代码的 BSD 子系统部分“在微内核系统中通常实现为用户空间的服务”。Mach 部分负责底层工作，例如多任务、内存保护、虚拟内存管理、内核调试支持和控制台 I/O。</a:t>
            </a:r>
            <a:endParaRPr lang="zh-CN" altLang="en-US" sz="2800">
              <a:solidFill>
                <a:srgbClr val="0756A7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9" decel="5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任意多边形 99"/>
          <p:cNvSpPr/>
          <p:nvPr/>
        </p:nvSpPr>
        <p:spPr>
          <a:xfrm>
            <a:off x="8905388" y="3299399"/>
            <a:ext cx="3028950" cy="3352800"/>
          </a:xfrm>
          <a:custGeom>
            <a:avLst/>
            <a:gdLst>
              <a:gd name="connsiteX0" fmla="*/ 0 w 3028950"/>
              <a:gd name="connsiteY0" fmla="*/ 3352800 h 3352800"/>
              <a:gd name="connsiteX1" fmla="*/ 901700 w 3028950"/>
              <a:gd name="connsiteY1" fmla="*/ 2076450 h 3352800"/>
              <a:gd name="connsiteX2" fmla="*/ 3003550 w 3028950"/>
              <a:gd name="connsiteY2" fmla="*/ 1524000 h 3352800"/>
              <a:gd name="connsiteX3" fmla="*/ 2730500 w 3028950"/>
              <a:gd name="connsiteY3" fmla="*/ 501650 h 3352800"/>
              <a:gd name="connsiteX4" fmla="*/ 3028950 w 3028950"/>
              <a:gd name="connsiteY4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8950" h="3352800">
                <a:moveTo>
                  <a:pt x="0" y="3352800"/>
                </a:moveTo>
                <a:lnTo>
                  <a:pt x="901700" y="2076450"/>
                </a:lnTo>
                <a:lnTo>
                  <a:pt x="3003550" y="1524000"/>
                </a:lnTo>
                <a:lnTo>
                  <a:pt x="2730500" y="501650"/>
                </a:lnTo>
                <a:lnTo>
                  <a:pt x="3028950" y="0"/>
                </a:lnTo>
              </a:path>
            </a:pathLst>
          </a:custGeom>
          <a:noFill/>
          <a:ln w="3175">
            <a:solidFill>
              <a:schemeClr val="bg1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11868973" y="4777952"/>
            <a:ext cx="90887" cy="90887"/>
          </a:xfrm>
          <a:prstGeom prst="ellipse">
            <a:avLst/>
          </a:prstGeom>
          <a:solidFill>
            <a:srgbClr val="65D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886567" y="2027274"/>
            <a:ext cx="5025420" cy="32358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/>
        </p:nvSpPr>
        <p:spPr>
          <a:xfrm>
            <a:off x="7311077" y="2408958"/>
            <a:ext cx="2240924" cy="2240924"/>
          </a:xfrm>
          <a:prstGeom prst="ellipse">
            <a:avLst/>
          </a:prstGeom>
          <a:solidFill>
            <a:srgbClr val="65D3F6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7716809" y="2814690"/>
            <a:ext cx="1429461" cy="1429461"/>
          </a:xfrm>
          <a:prstGeom prst="ellipse">
            <a:avLst/>
          </a:prstGeom>
          <a:solidFill>
            <a:srgbClr val="65D3F6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8099468" y="3197349"/>
            <a:ext cx="664143" cy="664143"/>
          </a:xfrm>
          <a:prstGeom prst="ellipse">
            <a:avLst/>
          </a:prstGeom>
          <a:solidFill>
            <a:srgbClr val="65D3F6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15460" y="516517"/>
            <a:ext cx="356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ADD YOUR TITLE HERE</a:t>
            </a:r>
            <a:endParaRPr lang="zh-CN" altLang="en-US" sz="14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-1963554" y="-736931"/>
            <a:ext cx="6506679" cy="650667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-611164" y="615459"/>
            <a:ext cx="3801900" cy="3801900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9238" y="1535861"/>
            <a:ext cx="1961096" cy="196109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KSO_Shape"/>
          <p:cNvSpPr/>
          <p:nvPr/>
        </p:nvSpPr>
        <p:spPr bwMode="auto">
          <a:xfrm>
            <a:off x="968268" y="2194891"/>
            <a:ext cx="643033" cy="643033"/>
          </a:xfrm>
          <a:custGeom>
            <a:avLst/>
            <a:gdLst>
              <a:gd name="T0" fmla="*/ 932010 w 1608138"/>
              <a:gd name="T1" fmla="*/ 152701 h 1608138"/>
              <a:gd name="T2" fmla="*/ 752676 w 1608138"/>
              <a:gd name="T3" fmla="*/ 177524 h 1608138"/>
              <a:gd name="T4" fmla="*/ 588757 w 1608138"/>
              <a:gd name="T5" fmla="*/ 239958 h 1608138"/>
              <a:gd name="T6" fmla="*/ 444012 w 1608138"/>
              <a:gd name="T7" fmla="*/ 335491 h 1608138"/>
              <a:gd name="T8" fmla="*/ 323704 w 1608138"/>
              <a:gd name="T9" fmla="*/ 458855 h 1608138"/>
              <a:gd name="T10" fmla="*/ 231968 w 1608138"/>
              <a:gd name="T11" fmla="*/ 605538 h 1608138"/>
              <a:gd name="T12" fmla="*/ 173319 w 1608138"/>
              <a:gd name="T13" fmla="*/ 771779 h 1608138"/>
              <a:gd name="T14" fmla="*/ 153016 w 1608138"/>
              <a:gd name="T15" fmla="*/ 952688 h 1608138"/>
              <a:gd name="T16" fmla="*/ 173319 w 1608138"/>
              <a:gd name="T17" fmla="*/ 1132846 h 1608138"/>
              <a:gd name="T18" fmla="*/ 231968 w 1608138"/>
              <a:gd name="T19" fmla="*/ 1299087 h 1608138"/>
              <a:gd name="T20" fmla="*/ 323704 w 1608138"/>
              <a:gd name="T21" fmla="*/ 1446145 h 1608138"/>
              <a:gd name="T22" fmla="*/ 444012 w 1608138"/>
              <a:gd name="T23" fmla="*/ 1569509 h 1608138"/>
              <a:gd name="T24" fmla="*/ 588757 w 1608138"/>
              <a:gd name="T25" fmla="*/ 1664666 h 1608138"/>
              <a:gd name="T26" fmla="*/ 752676 w 1608138"/>
              <a:gd name="T27" fmla="*/ 1727100 h 1608138"/>
              <a:gd name="T28" fmla="*/ 932010 w 1608138"/>
              <a:gd name="T29" fmla="*/ 1751924 h 1608138"/>
              <a:gd name="T30" fmla="*/ 1113600 w 1608138"/>
              <a:gd name="T31" fmla="*/ 1736127 h 1608138"/>
              <a:gd name="T32" fmla="*/ 1281655 w 1608138"/>
              <a:gd name="T33" fmla="*/ 1681590 h 1608138"/>
              <a:gd name="T34" fmla="*/ 1431288 w 1608138"/>
              <a:gd name="T35" fmla="*/ 1593205 h 1608138"/>
              <a:gd name="T36" fmla="*/ 1557235 w 1608138"/>
              <a:gd name="T37" fmla="*/ 1475859 h 1608138"/>
              <a:gd name="T38" fmla="*/ 1655361 w 1608138"/>
              <a:gd name="T39" fmla="*/ 1333312 h 1608138"/>
              <a:gd name="T40" fmla="*/ 1721907 w 1608138"/>
              <a:gd name="T41" fmla="*/ 1171209 h 1608138"/>
              <a:gd name="T42" fmla="*/ 1751232 w 1608138"/>
              <a:gd name="T43" fmla="*/ 993684 h 1608138"/>
              <a:gd name="T44" fmla="*/ 1739577 w 1608138"/>
              <a:gd name="T45" fmla="*/ 810894 h 1608138"/>
              <a:gd name="T46" fmla="*/ 1689198 w 1608138"/>
              <a:gd name="T47" fmla="*/ 641269 h 1608138"/>
              <a:gd name="T48" fmla="*/ 1604607 w 1608138"/>
              <a:gd name="T49" fmla="*/ 489320 h 1608138"/>
              <a:gd name="T50" fmla="*/ 1490314 w 1608138"/>
              <a:gd name="T51" fmla="*/ 360314 h 1608138"/>
              <a:gd name="T52" fmla="*/ 1350456 w 1608138"/>
              <a:gd name="T53" fmla="*/ 258764 h 1608138"/>
              <a:gd name="T54" fmla="*/ 1190297 w 1608138"/>
              <a:gd name="T55" fmla="*/ 188807 h 1608138"/>
              <a:gd name="T56" fmla="*/ 1013970 w 1608138"/>
              <a:gd name="T57" fmla="*/ 154958 h 1608138"/>
              <a:gd name="T58" fmla="*/ 1026001 w 1608138"/>
              <a:gd name="T59" fmla="*/ 2632 h 1608138"/>
              <a:gd name="T60" fmla="*/ 1235788 w 1608138"/>
              <a:gd name="T61" fmla="*/ 42877 h 1608138"/>
              <a:gd name="T62" fmla="*/ 1426776 w 1608138"/>
              <a:gd name="T63" fmla="*/ 125996 h 1608138"/>
              <a:gd name="T64" fmla="*/ 1592576 w 1608138"/>
              <a:gd name="T65" fmla="*/ 247104 h 1608138"/>
              <a:gd name="T66" fmla="*/ 1729050 w 1608138"/>
              <a:gd name="T67" fmla="*/ 400934 h 1608138"/>
              <a:gd name="T68" fmla="*/ 1830184 w 1608138"/>
              <a:gd name="T69" fmla="*/ 581467 h 1608138"/>
              <a:gd name="T70" fmla="*/ 1890338 w 1608138"/>
              <a:gd name="T71" fmla="*/ 783814 h 1608138"/>
              <a:gd name="T72" fmla="*/ 1903497 w 1608138"/>
              <a:gd name="T73" fmla="*/ 1001583 h 1608138"/>
              <a:gd name="T74" fmla="*/ 1868908 w 1608138"/>
              <a:gd name="T75" fmla="*/ 1213333 h 1608138"/>
              <a:gd name="T76" fmla="*/ 1789956 w 1608138"/>
              <a:gd name="T77" fmla="*/ 1406654 h 1608138"/>
              <a:gd name="T78" fmla="*/ 1672279 w 1608138"/>
              <a:gd name="T79" fmla="*/ 1575904 h 1608138"/>
              <a:gd name="T80" fmla="*/ 1522271 w 1608138"/>
              <a:gd name="T81" fmla="*/ 1715440 h 1608138"/>
              <a:gd name="T82" fmla="*/ 1344440 w 1608138"/>
              <a:gd name="T83" fmla="*/ 1820751 h 1608138"/>
              <a:gd name="T84" fmla="*/ 1144429 w 1608138"/>
              <a:gd name="T85" fmla="*/ 1885819 h 1608138"/>
              <a:gd name="T86" fmla="*/ 927875 w 1608138"/>
              <a:gd name="T87" fmla="*/ 1905000 h 1608138"/>
              <a:gd name="T88" fmla="*/ 714703 w 1608138"/>
              <a:gd name="T89" fmla="*/ 1874911 h 1608138"/>
              <a:gd name="T90" fmla="*/ 518827 w 1608138"/>
              <a:gd name="T91" fmla="*/ 1800818 h 1608138"/>
              <a:gd name="T92" fmla="*/ 347013 w 1608138"/>
              <a:gd name="T93" fmla="*/ 1687608 h 1608138"/>
              <a:gd name="T94" fmla="*/ 203771 w 1608138"/>
              <a:gd name="T95" fmla="*/ 1540550 h 1608138"/>
              <a:gd name="T96" fmla="*/ 93991 w 1608138"/>
              <a:gd name="T97" fmla="*/ 1365658 h 1608138"/>
              <a:gd name="T98" fmla="*/ 24814 w 1608138"/>
              <a:gd name="T99" fmla="*/ 1167824 h 1608138"/>
              <a:gd name="T100" fmla="*/ 0 w 1608138"/>
              <a:gd name="T101" fmla="*/ 952688 h 1608138"/>
              <a:gd name="T102" fmla="*/ 24814 w 1608138"/>
              <a:gd name="T103" fmla="*/ 737553 h 1608138"/>
              <a:gd name="T104" fmla="*/ 93991 w 1608138"/>
              <a:gd name="T105" fmla="*/ 539342 h 1608138"/>
              <a:gd name="T106" fmla="*/ 203771 w 1608138"/>
              <a:gd name="T107" fmla="*/ 364452 h 1608138"/>
              <a:gd name="T108" fmla="*/ 347013 w 1608138"/>
              <a:gd name="T109" fmla="*/ 217392 h 1608138"/>
              <a:gd name="T110" fmla="*/ 518827 w 1608138"/>
              <a:gd name="T111" fmla="*/ 104182 h 1608138"/>
              <a:gd name="T112" fmla="*/ 714703 w 1608138"/>
              <a:gd name="T113" fmla="*/ 29712 h 1608138"/>
              <a:gd name="T114" fmla="*/ 927875 w 1608138"/>
              <a:gd name="T115" fmla="*/ 0 h 160813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608138" h="1608138">
                <a:moveTo>
                  <a:pt x="732416" y="260350"/>
                </a:moveTo>
                <a:lnTo>
                  <a:pt x="817655" y="260350"/>
                </a:lnTo>
                <a:lnTo>
                  <a:pt x="846490" y="801651"/>
                </a:lnTo>
                <a:lnTo>
                  <a:pt x="1185863" y="1165586"/>
                </a:lnTo>
                <a:lnTo>
                  <a:pt x="1120904" y="1231900"/>
                </a:lnTo>
                <a:lnTo>
                  <a:pt x="710868" y="866696"/>
                </a:lnTo>
                <a:lnTo>
                  <a:pt x="703263" y="809266"/>
                </a:lnTo>
                <a:lnTo>
                  <a:pt x="732416" y="260350"/>
                </a:lnTo>
                <a:close/>
                <a:moveTo>
                  <a:pt x="786772" y="128905"/>
                </a:moveTo>
                <a:lnTo>
                  <a:pt x="769634" y="129857"/>
                </a:lnTo>
                <a:lnTo>
                  <a:pt x="752178" y="130810"/>
                </a:lnTo>
                <a:lnTo>
                  <a:pt x="735040" y="132397"/>
                </a:lnTo>
                <a:lnTo>
                  <a:pt x="717902" y="134302"/>
                </a:lnTo>
                <a:lnTo>
                  <a:pt x="701398" y="136842"/>
                </a:lnTo>
                <a:lnTo>
                  <a:pt x="684577" y="139382"/>
                </a:lnTo>
                <a:lnTo>
                  <a:pt x="668074" y="142557"/>
                </a:lnTo>
                <a:lnTo>
                  <a:pt x="651888" y="146367"/>
                </a:lnTo>
                <a:lnTo>
                  <a:pt x="635384" y="149860"/>
                </a:lnTo>
                <a:lnTo>
                  <a:pt x="619515" y="154622"/>
                </a:lnTo>
                <a:lnTo>
                  <a:pt x="603329" y="159385"/>
                </a:lnTo>
                <a:lnTo>
                  <a:pt x="587461" y="164147"/>
                </a:lnTo>
                <a:lnTo>
                  <a:pt x="572227" y="169862"/>
                </a:lnTo>
                <a:lnTo>
                  <a:pt x="556675" y="175577"/>
                </a:lnTo>
                <a:lnTo>
                  <a:pt x="541441" y="181927"/>
                </a:lnTo>
                <a:lnTo>
                  <a:pt x="526207" y="188277"/>
                </a:lnTo>
                <a:lnTo>
                  <a:pt x="511608" y="195580"/>
                </a:lnTo>
                <a:lnTo>
                  <a:pt x="497009" y="202565"/>
                </a:lnTo>
                <a:lnTo>
                  <a:pt x="482410" y="210502"/>
                </a:lnTo>
                <a:lnTo>
                  <a:pt x="468128" y="218440"/>
                </a:lnTo>
                <a:lnTo>
                  <a:pt x="454163" y="226695"/>
                </a:lnTo>
                <a:lnTo>
                  <a:pt x="440199" y="235267"/>
                </a:lnTo>
                <a:lnTo>
                  <a:pt x="426869" y="244475"/>
                </a:lnTo>
                <a:lnTo>
                  <a:pt x="413539" y="253365"/>
                </a:lnTo>
                <a:lnTo>
                  <a:pt x="400527" y="263208"/>
                </a:lnTo>
                <a:lnTo>
                  <a:pt x="387515" y="273050"/>
                </a:lnTo>
                <a:lnTo>
                  <a:pt x="374820" y="283210"/>
                </a:lnTo>
                <a:lnTo>
                  <a:pt x="362442" y="293688"/>
                </a:lnTo>
                <a:lnTo>
                  <a:pt x="350382" y="304165"/>
                </a:lnTo>
                <a:lnTo>
                  <a:pt x="338321" y="315595"/>
                </a:lnTo>
                <a:lnTo>
                  <a:pt x="326896" y="326708"/>
                </a:lnTo>
                <a:lnTo>
                  <a:pt x="315470" y="338455"/>
                </a:lnTo>
                <a:lnTo>
                  <a:pt x="304680" y="349885"/>
                </a:lnTo>
                <a:lnTo>
                  <a:pt x="293572" y="361950"/>
                </a:lnTo>
                <a:lnTo>
                  <a:pt x="283416" y="374333"/>
                </a:lnTo>
                <a:lnTo>
                  <a:pt x="273260" y="387350"/>
                </a:lnTo>
                <a:lnTo>
                  <a:pt x="263104" y="400050"/>
                </a:lnTo>
                <a:lnTo>
                  <a:pt x="253900" y="413068"/>
                </a:lnTo>
                <a:lnTo>
                  <a:pt x="244379" y="426720"/>
                </a:lnTo>
                <a:lnTo>
                  <a:pt x="235492" y="440373"/>
                </a:lnTo>
                <a:lnTo>
                  <a:pt x="226923" y="453708"/>
                </a:lnTo>
                <a:lnTo>
                  <a:pt x="218671" y="467995"/>
                </a:lnTo>
                <a:lnTo>
                  <a:pt x="210737" y="482283"/>
                </a:lnTo>
                <a:lnTo>
                  <a:pt x="203120" y="496570"/>
                </a:lnTo>
                <a:lnTo>
                  <a:pt x="195820" y="511175"/>
                </a:lnTo>
                <a:lnTo>
                  <a:pt x="188838" y="526415"/>
                </a:lnTo>
                <a:lnTo>
                  <a:pt x="182490" y="541338"/>
                </a:lnTo>
                <a:lnTo>
                  <a:pt x="176143" y="556578"/>
                </a:lnTo>
                <a:lnTo>
                  <a:pt x="170113" y="571818"/>
                </a:lnTo>
                <a:lnTo>
                  <a:pt x="164717" y="587693"/>
                </a:lnTo>
                <a:lnTo>
                  <a:pt x="159639" y="603568"/>
                </a:lnTo>
                <a:lnTo>
                  <a:pt x="154879" y="619125"/>
                </a:lnTo>
                <a:lnTo>
                  <a:pt x="150436" y="635318"/>
                </a:lnTo>
                <a:lnTo>
                  <a:pt x="146310" y="651510"/>
                </a:lnTo>
                <a:lnTo>
                  <a:pt x="143136" y="668020"/>
                </a:lnTo>
                <a:lnTo>
                  <a:pt x="139962" y="684530"/>
                </a:lnTo>
                <a:lnTo>
                  <a:pt x="137106" y="701040"/>
                </a:lnTo>
                <a:lnTo>
                  <a:pt x="134567" y="718185"/>
                </a:lnTo>
                <a:lnTo>
                  <a:pt x="132980" y="735013"/>
                </a:lnTo>
                <a:lnTo>
                  <a:pt x="131393" y="751840"/>
                </a:lnTo>
                <a:lnTo>
                  <a:pt x="130124" y="769303"/>
                </a:lnTo>
                <a:lnTo>
                  <a:pt x="129489" y="786448"/>
                </a:lnTo>
                <a:lnTo>
                  <a:pt x="129171" y="804228"/>
                </a:lnTo>
                <a:lnTo>
                  <a:pt x="129489" y="821373"/>
                </a:lnTo>
                <a:lnTo>
                  <a:pt x="130124" y="838835"/>
                </a:lnTo>
                <a:lnTo>
                  <a:pt x="131393" y="855980"/>
                </a:lnTo>
                <a:lnTo>
                  <a:pt x="132980" y="873125"/>
                </a:lnTo>
                <a:lnTo>
                  <a:pt x="134567" y="889953"/>
                </a:lnTo>
                <a:lnTo>
                  <a:pt x="137106" y="906781"/>
                </a:lnTo>
                <a:lnTo>
                  <a:pt x="139962" y="923291"/>
                </a:lnTo>
                <a:lnTo>
                  <a:pt x="143136" y="939801"/>
                </a:lnTo>
                <a:lnTo>
                  <a:pt x="146310" y="956311"/>
                </a:lnTo>
                <a:lnTo>
                  <a:pt x="150436" y="972503"/>
                </a:lnTo>
                <a:lnTo>
                  <a:pt x="154879" y="988696"/>
                </a:lnTo>
                <a:lnTo>
                  <a:pt x="159639" y="1004888"/>
                </a:lnTo>
                <a:lnTo>
                  <a:pt x="164717" y="1020446"/>
                </a:lnTo>
                <a:lnTo>
                  <a:pt x="170113" y="1036321"/>
                </a:lnTo>
                <a:lnTo>
                  <a:pt x="176143" y="1051561"/>
                </a:lnTo>
                <a:lnTo>
                  <a:pt x="182490" y="1066483"/>
                </a:lnTo>
                <a:lnTo>
                  <a:pt x="188838" y="1082041"/>
                </a:lnTo>
                <a:lnTo>
                  <a:pt x="195820" y="1096646"/>
                </a:lnTo>
                <a:lnTo>
                  <a:pt x="203120" y="1111251"/>
                </a:lnTo>
                <a:lnTo>
                  <a:pt x="210737" y="1125538"/>
                </a:lnTo>
                <a:lnTo>
                  <a:pt x="218671" y="1139826"/>
                </a:lnTo>
                <a:lnTo>
                  <a:pt x="226923" y="1154113"/>
                </a:lnTo>
                <a:lnTo>
                  <a:pt x="235492" y="1167766"/>
                </a:lnTo>
                <a:lnTo>
                  <a:pt x="244379" y="1181736"/>
                </a:lnTo>
                <a:lnTo>
                  <a:pt x="253900" y="1194753"/>
                </a:lnTo>
                <a:lnTo>
                  <a:pt x="263104" y="1208088"/>
                </a:lnTo>
                <a:lnTo>
                  <a:pt x="273260" y="1220788"/>
                </a:lnTo>
                <a:lnTo>
                  <a:pt x="283416" y="1233488"/>
                </a:lnTo>
                <a:lnTo>
                  <a:pt x="293572" y="1245871"/>
                </a:lnTo>
                <a:lnTo>
                  <a:pt x="304680" y="1257936"/>
                </a:lnTo>
                <a:lnTo>
                  <a:pt x="315470" y="1269683"/>
                </a:lnTo>
                <a:lnTo>
                  <a:pt x="326896" y="1281431"/>
                </a:lnTo>
                <a:lnTo>
                  <a:pt x="338321" y="1292543"/>
                </a:lnTo>
                <a:lnTo>
                  <a:pt x="350382" y="1303973"/>
                </a:lnTo>
                <a:lnTo>
                  <a:pt x="362442" y="1314451"/>
                </a:lnTo>
                <a:lnTo>
                  <a:pt x="374820" y="1324928"/>
                </a:lnTo>
                <a:lnTo>
                  <a:pt x="387515" y="1335088"/>
                </a:lnTo>
                <a:lnTo>
                  <a:pt x="400527" y="1344931"/>
                </a:lnTo>
                <a:lnTo>
                  <a:pt x="413539" y="1354456"/>
                </a:lnTo>
                <a:lnTo>
                  <a:pt x="426869" y="1363981"/>
                </a:lnTo>
                <a:lnTo>
                  <a:pt x="440199" y="1372553"/>
                </a:lnTo>
                <a:lnTo>
                  <a:pt x="454163" y="1381443"/>
                </a:lnTo>
                <a:lnTo>
                  <a:pt x="468128" y="1389698"/>
                </a:lnTo>
                <a:lnTo>
                  <a:pt x="482410" y="1397953"/>
                </a:lnTo>
                <a:lnTo>
                  <a:pt x="497009" y="1405256"/>
                </a:lnTo>
                <a:lnTo>
                  <a:pt x="511608" y="1412558"/>
                </a:lnTo>
                <a:lnTo>
                  <a:pt x="526207" y="1419543"/>
                </a:lnTo>
                <a:lnTo>
                  <a:pt x="541441" y="1425893"/>
                </a:lnTo>
                <a:lnTo>
                  <a:pt x="556675" y="1432561"/>
                </a:lnTo>
                <a:lnTo>
                  <a:pt x="572227" y="1437958"/>
                </a:lnTo>
                <a:lnTo>
                  <a:pt x="587461" y="1443673"/>
                </a:lnTo>
                <a:lnTo>
                  <a:pt x="603329" y="1449071"/>
                </a:lnTo>
                <a:lnTo>
                  <a:pt x="619515" y="1453516"/>
                </a:lnTo>
                <a:lnTo>
                  <a:pt x="635384" y="1457961"/>
                </a:lnTo>
                <a:lnTo>
                  <a:pt x="651888" y="1461771"/>
                </a:lnTo>
                <a:lnTo>
                  <a:pt x="668074" y="1465581"/>
                </a:lnTo>
                <a:lnTo>
                  <a:pt x="684577" y="1468438"/>
                </a:lnTo>
                <a:lnTo>
                  <a:pt x="701398" y="1471613"/>
                </a:lnTo>
                <a:lnTo>
                  <a:pt x="717902" y="1473836"/>
                </a:lnTo>
                <a:lnTo>
                  <a:pt x="735040" y="1475741"/>
                </a:lnTo>
                <a:lnTo>
                  <a:pt x="752178" y="1477328"/>
                </a:lnTo>
                <a:lnTo>
                  <a:pt x="769634" y="1478281"/>
                </a:lnTo>
                <a:lnTo>
                  <a:pt x="786772" y="1478916"/>
                </a:lnTo>
                <a:lnTo>
                  <a:pt x="804228" y="1478916"/>
                </a:lnTo>
                <a:lnTo>
                  <a:pt x="821366" y="1478916"/>
                </a:lnTo>
                <a:lnTo>
                  <a:pt x="838822" y="1478281"/>
                </a:lnTo>
                <a:lnTo>
                  <a:pt x="855960" y="1477328"/>
                </a:lnTo>
                <a:lnTo>
                  <a:pt x="873098" y="1475741"/>
                </a:lnTo>
                <a:lnTo>
                  <a:pt x="890236" y="1473836"/>
                </a:lnTo>
                <a:lnTo>
                  <a:pt x="907057" y="1471613"/>
                </a:lnTo>
                <a:lnTo>
                  <a:pt x="923561" y="1468438"/>
                </a:lnTo>
                <a:lnTo>
                  <a:pt x="940064" y="1465581"/>
                </a:lnTo>
                <a:lnTo>
                  <a:pt x="956568" y="1461771"/>
                </a:lnTo>
                <a:lnTo>
                  <a:pt x="972754" y="1457961"/>
                </a:lnTo>
                <a:lnTo>
                  <a:pt x="988940" y="1453516"/>
                </a:lnTo>
                <a:lnTo>
                  <a:pt x="1004809" y="1449071"/>
                </a:lnTo>
                <a:lnTo>
                  <a:pt x="1020677" y="1443673"/>
                </a:lnTo>
                <a:lnTo>
                  <a:pt x="1036229" y="1437958"/>
                </a:lnTo>
                <a:lnTo>
                  <a:pt x="1051780" y="1432561"/>
                </a:lnTo>
                <a:lnTo>
                  <a:pt x="1066697" y="1425893"/>
                </a:lnTo>
                <a:lnTo>
                  <a:pt x="1081931" y="1419543"/>
                </a:lnTo>
                <a:lnTo>
                  <a:pt x="1096847" y="1412558"/>
                </a:lnTo>
                <a:lnTo>
                  <a:pt x="1111447" y="1405256"/>
                </a:lnTo>
                <a:lnTo>
                  <a:pt x="1125728" y="1397953"/>
                </a:lnTo>
                <a:lnTo>
                  <a:pt x="1140010" y="1389698"/>
                </a:lnTo>
                <a:lnTo>
                  <a:pt x="1153975" y="1381443"/>
                </a:lnTo>
                <a:lnTo>
                  <a:pt x="1167939" y="1372553"/>
                </a:lnTo>
                <a:lnTo>
                  <a:pt x="1181586" y="1363981"/>
                </a:lnTo>
                <a:lnTo>
                  <a:pt x="1194916" y="1354456"/>
                </a:lnTo>
                <a:lnTo>
                  <a:pt x="1208246" y="1344931"/>
                </a:lnTo>
                <a:lnTo>
                  <a:pt x="1220941" y="1335088"/>
                </a:lnTo>
                <a:lnTo>
                  <a:pt x="1233318" y="1324928"/>
                </a:lnTo>
                <a:lnTo>
                  <a:pt x="1245696" y="1314451"/>
                </a:lnTo>
                <a:lnTo>
                  <a:pt x="1258074" y="1303973"/>
                </a:lnTo>
                <a:lnTo>
                  <a:pt x="1269817" y="1292543"/>
                </a:lnTo>
                <a:lnTo>
                  <a:pt x="1281559" y="1281431"/>
                </a:lnTo>
                <a:lnTo>
                  <a:pt x="1292668" y="1269683"/>
                </a:lnTo>
                <a:lnTo>
                  <a:pt x="1303458" y="1257936"/>
                </a:lnTo>
                <a:lnTo>
                  <a:pt x="1314566" y="1245871"/>
                </a:lnTo>
                <a:lnTo>
                  <a:pt x="1325040" y="1233488"/>
                </a:lnTo>
                <a:lnTo>
                  <a:pt x="1335196" y="1220788"/>
                </a:lnTo>
                <a:lnTo>
                  <a:pt x="1345034" y="1208088"/>
                </a:lnTo>
                <a:lnTo>
                  <a:pt x="1354556" y="1194753"/>
                </a:lnTo>
                <a:lnTo>
                  <a:pt x="1363759" y="1181736"/>
                </a:lnTo>
                <a:lnTo>
                  <a:pt x="1372646" y="1167766"/>
                </a:lnTo>
                <a:lnTo>
                  <a:pt x="1381532" y="1154113"/>
                </a:lnTo>
                <a:lnTo>
                  <a:pt x="1389784" y="1139826"/>
                </a:lnTo>
                <a:lnTo>
                  <a:pt x="1397401" y="1125538"/>
                </a:lnTo>
                <a:lnTo>
                  <a:pt x="1405018" y="1111251"/>
                </a:lnTo>
                <a:lnTo>
                  <a:pt x="1412635" y="1096646"/>
                </a:lnTo>
                <a:lnTo>
                  <a:pt x="1419300" y="1082041"/>
                </a:lnTo>
                <a:lnTo>
                  <a:pt x="1425965" y="1066483"/>
                </a:lnTo>
                <a:lnTo>
                  <a:pt x="1431995" y="1051561"/>
                </a:lnTo>
                <a:lnTo>
                  <a:pt x="1438025" y="1036321"/>
                </a:lnTo>
                <a:lnTo>
                  <a:pt x="1443738" y="1020446"/>
                </a:lnTo>
                <a:lnTo>
                  <a:pt x="1448816" y="1004888"/>
                </a:lnTo>
                <a:lnTo>
                  <a:pt x="1453577" y="988696"/>
                </a:lnTo>
                <a:lnTo>
                  <a:pt x="1457702" y="972503"/>
                </a:lnTo>
                <a:lnTo>
                  <a:pt x="1461828" y="956311"/>
                </a:lnTo>
                <a:lnTo>
                  <a:pt x="1465319" y="939801"/>
                </a:lnTo>
                <a:lnTo>
                  <a:pt x="1468493" y="923291"/>
                </a:lnTo>
                <a:lnTo>
                  <a:pt x="1471350" y="906781"/>
                </a:lnTo>
                <a:lnTo>
                  <a:pt x="1473571" y="889953"/>
                </a:lnTo>
                <a:lnTo>
                  <a:pt x="1475793" y="873125"/>
                </a:lnTo>
                <a:lnTo>
                  <a:pt x="1477380" y="855980"/>
                </a:lnTo>
                <a:lnTo>
                  <a:pt x="1478332" y="838835"/>
                </a:lnTo>
                <a:lnTo>
                  <a:pt x="1478649" y="821373"/>
                </a:lnTo>
                <a:lnTo>
                  <a:pt x="1478967" y="804228"/>
                </a:lnTo>
                <a:lnTo>
                  <a:pt x="1478649" y="786448"/>
                </a:lnTo>
                <a:lnTo>
                  <a:pt x="1478332" y="769303"/>
                </a:lnTo>
                <a:lnTo>
                  <a:pt x="1477380" y="751840"/>
                </a:lnTo>
                <a:lnTo>
                  <a:pt x="1475793" y="735013"/>
                </a:lnTo>
                <a:lnTo>
                  <a:pt x="1473571" y="718185"/>
                </a:lnTo>
                <a:lnTo>
                  <a:pt x="1471350" y="701040"/>
                </a:lnTo>
                <a:lnTo>
                  <a:pt x="1468493" y="684530"/>
                </a:lnTo>
                <a:lnTo>
                  <a:pt x="1465319" y="668020"/>
                </a:lnTo>
                <a:lnTo>
                  <a:pt x="1461828" y="651510"/>
                </a:lnTo>
                <a:lnTo>
                  <a:pt x="1457702" y="635318"/>
                </a:lnTo>
                <a:lnTo>
                  <a:pt x="1453577" y="619125"/>
                </a:lnTo>
                <a:lnTo>
                  <a:pt x="1448816" y="603568"/>
                </a:lnTo>
                <a:lnTo>
                  <a:pt x="1443738" y="587693"/>
                </a:lnTo>
                <a:lnTo>
                  <a:pt x="1438025" y="571818"/>
                </a:lnTo>
                <a:lnTo>
                  <a:pt x="1431995" y="556578"/>
                </a:lnTo>
                <a:lnTo>
                  <a:pt x="1425965" y="541338"/>
                </a:lnTo>
                <a:lnTo>
                  <a:pt x="1419300" y="526415"/>
                </a:lnTo>
                <a:lnTo>
                  <a:pt x="1412635" y="511175"/>
                </a:lnTo>
                <a:lnTo>
                  <a:pt x="1405018" y="496570"/>
                </a:lnTo>
                <a:lnTo>
                  <a:pt x="1397401" y="482283"/>
                </a:lnTo>
                <a:lnTo>
                  <a:pt x="1389784" y="467995"/>
                </a:lnTo>
                <a:lnTo>
                  <a:pt x="1381532" y="453708"/>
                </a:lnTo>
                <a:lnTo>
                  <a:pt x="1372646" y="440373"/>
                </a:lnTo>
                <a:lnTo>
                  <a:pt x="1363759" y="426720"/>
                </a:lnTo>
                <a:lnTo>
                  <a:pt x="1354556" y="413068"/>
                </a:lnTo>
                <a:lnTo>
                  <a:pt x="1345034" y="400050"/>
                </a:lnTo>
                <a:lnTo>
                  <a:pt x="1335196" y="387350"/>
                </a:lnTo>
                <a:lnTo>
                  <a:pt x="1325040" y="374333"/>
                </a:lnTo>
                <a:lnTo>
                  <a:pt x="1314566" y="361950"/>
                </a:lnTo>
                <a:lnTo>
                  <a:pt x="1303458" y="349885"/>
                </a:lnTo>
                <a:lnTo>
                  <a:pt x="1292668" y="338455"/>
                </a:lnTo>
                <a:lnTo>
                  <a:pt x="1281559" y="326708"/>
                </a:lnTo>
                <a:lnTo>
                  <a:pt x="1269817" y="315595"/>
                </a:lnTo>
                <a:lnTo>
                  <a:pt x="1258074" y="304165"/>
                </a:lnTo>
                <a:lnTo>
                  <a:pt x="1245696" y="293688"/>
                </a:lnTo>
                <a:lnTo>
                  <a:pt x="1233318" y="283210"/>
                </a:lnTo>
                <a:lnTo>
                  <a:pt x="1220941" y="273050"/>
                </a:lnTo>
                <a:lnTo>
                  <a:pt x="1208246" y="263208"/>
                </a:lnTo>
                <a:lnTo>
                  <a:pt x="1194916" y="253365"/>
                </a:lnTo>
                <a:lnTo>
                  <a:pt x="1181586" y="244475"/>
                </a:lnTo>
                <a:lnTo>
                  <a:pt x="1167939" y="235267"/>
                </a:lnTo>
                <a:lnTo>
                  <a:pt x="1153975" y="226695"/>
                </a:lnTo>
                <a:lnTo>
                  <a:pt x="1140010" y="218440"/>
                </a:lnTo>
                <a:lnTo>
                  <a:pt x="1125728" y="210502"/>
                </a:lnTo>
                <a:lnTo>
                  <a:pt x="1111447" y="202565"/>
                </a:lnTo>
                <a:lnTo>
                  <a:pt x="1096847" y="195580"/>
                </a:lnTo>
                <a:lnTo>
                  <a:pt x="1081931" y="188277"/>
                </a:lnTo>
                <a:lnTo>
                  <a:pt x="1066697" y="181927"/>
                </a:lnTo>
                <a:lnTo>
                  <a:pt x="1051780" y="175577"/>
                </a:lnTo>
                <a:lnTo>
                  <a:pt x="1036229" y="169862"/>
                </a:lnTo>
                <a:lnTo>
                  <a:pt x="1020677" y="164147"/>
                </a:lnTo>
                <a:lnTo>
                  <a:pt x="1004809" y="159385"/>
                </a:lnTo>
                <a:lnTo>
                  <a:pt x="988940" y="154622"/>
                </a:lnTo>
                <a:lnTo>
                  <a:pt x="972754" y="149860"/>
                </a:lnTo>
                <a:lnTo>
                  <a:pt x="956568" y="146367"/>
                </a:lnTo>
                <a:lnTo>
                  <a:pt x="940064" y="142557"/>
                </a:lnTo>
                <a:lnTo>
                  <a:pt x="923561" y="139382"/>
                </a:lnTo>
                <a:lnTo>
                  <a:pt x="907057" y="136842"/>
                </a:lnTo>
                <a:lnTo>
                  <a:pt x="890236" y="134302"/>
                </a:lnTo>
                <a:lnTo>
                  <a:pt x="873098" y="132397"/>
                </a:lnTo>
                <a:lnTo>
                  <a:pt x="855960" y="130810"/>
                </a:lnTo>
                <a:lnTo>
                  <a:pt x="838822" y="129857"/>
                </a:lnTo>
                <a:lnTo>
                  <a:pt x="821366" y="128905"/>
                </a:lnTo>
                <a:lnTo>
                  <a:pt x="804228" y="128905"/>
                </a:lnTo>
                <a:lnTo>
                  <a:pt x="786772" y="128905"/>
                </a:lnTo>
                <a:close/>
                <a:moveTo>
                  <a:pt x="783281" y="0"/>
                </a:moveTo>
                <a:lnTo>
                  <a:pt x="804228" y="0"/>
                </a:lnTo>
                <a:lnTo>
                  <a:pt x="824857" y="0"/>
                </a:lnTo>
                <a:lnTo>
                  <a:pt x="845487" y="1270"/>
                </a:lnTo>
                <a:lnTo>
                  <a:pt x="866116" y="2222"/>
                </a:lnTo>
                <a:lnTo>
                  <a:pt x="886428" y="4127"/>
                </a:lnTo>
                <a:lnTo>
                  <a:pt x="906422" y="6350"/>
                </a:lnTo>
                <a:lnTo>
                  <a:pt x="926734" y="8890"/>
                </a:lnTo>
                <a:lnTo>
                  <a:pt x="946412" y="12382"/>
                </a:lnTo>
                <a:lnTo>
                  <a:pt x="966089" y="16192"/>
                </a:lnTo>
                <a:lnTo>
                  <a:pt x="985766" y="20637"/>
                </a:lnTo>
                <a:lnTo>
                  <a:pt x="1005126" y="25082"/>
                </a:lnTo>
                <a:lnTo>
                  <a:pt x="1024486" y="30480"/>
                </a:lnTo>
                <a:lnTo>
                  <a:pt x="1043211" y="36195"/>
                </a:lnTo>
                <a:lnTo>
                  <a:pt x="1061936" y="42227"/>
                </a:lnTo>
                <a:lnTo>
                  <a:pt x="1080344" y="48895"/>
                </a:lnTo>
                <a:lnTo>
                  <a:pt x="1098752" y="55562"/>
                </a:lnTo>
                <a:lnTo>
                  <a:pt x="1117159" y="63182"/>
                </a:lnTo>
                <a:lnTo>
                  <a:pt x="1134932" y="71120"/>
                </a:lnTo>
                <a:lnTo>
                  <a:pt x="1152388" y="79375"/>
                </a:lnTo>
                <a:lnTo>
                  <a:pt x="1170161" y="87947"/>
                </a:lnTo>
                <a:lnTo>
                  <a:pt x="1187299" y="97155"/>
                </a:lnTo>
                <a:lnTo>
                  <a:pt x="1204437" y="106362"/>
                </a:lnTo>
                <a:lnTo>
                  <a:pt x="1220941" y="116205"/>
                </a:lnTo>
                <a:lnTo>
                  <a:pt x="1237444" y="126682"/>
                </a:lnTo>
                <a:lnTo>
                  <a:pt x="1253630" y="137160"/>
                </a:lnTo>
                <a:lnTo>
                  <a:pt x="1269499" y="148272"/>
                </a:lnTo>
                <a:lnTo>
                  <a:pt x="1285051" y="159702"/>
                </a:lnTo>
                <a:lnTo>
                  <a:pt x="1300602" y="171450"/>
                </a:lnTo>
                <a:lnTo>
                  <a:pt x="1315519" y="183515"/>
                </a:lnTo>
                <a:lnTo>
                  <a:pt x="1330118" y="195897"/>
                </a:lnTo>
                <a:lnTo>
                  <a:pt x="1344400" y="208597"/>
                </a:lnTo>
                <a:lnTo>
                  <a:pt x="1358681" y="221932"/>
                </a:lnTo>
                <a:lnTo>
                  <a:pt x="1372329" y="235267"/>
                </a:lnTo>
                <a:lnTo>
                  <a:pt x="1385976" y="249237"/>
                </a:lnTo>
                <a:lnTo>
                  <a:pt x="1398988" y="263208"/>
                </a:lnTo>
                <a:lnTo>
                  <a:pt x="1411683" y="277813"/>
                </a:lnTo>
                <a:lnTo>
                  <a:pt x="1424695" y="292418"/>
                </a:lnTo>
                <a:lnTo>
                  <a:pt x="1436756" y="307658"/>
                </a:lnTo>
                <a:lnTo>
                  <a:pt x="1448181" y="322898"/>
                </a:lnTo>
                <a:lnTo>
                  <a:pt x="1459607" y="338455"/>
                </a:lnTo>
                <a:lnTo>
                  <a:pt x="1470715" y="354648"/>
                </a:lnTo>
                <a:lnTo>
                  <a:pt x="1481506" y="370840"/>
                </a:lnTo>
                <a:lnTo>
                  <a:pt x="1491662" y="386715"/>
                </a:lnTo>
                <a:lnTo>
                  <a:pt x="1501818" y="403860"/>
                </a:lnTo>
                <a:lnTo>
                  <a:pt x="1511022" y="420688"/>
                </a:lnTo>
                <a:lnTo>
                  <a:pt x="1520225" y="438150"/>
                </a:lnTo>
                <a:lnTo>
                  <a:pt x="1528794" y="455295"/>
                </a:lnTo>
                <a:lnTo>
                  <a:pt x="1537046" y="473075"/>
                </a:lnTo>
                <a:lnTo>
                  <a:pt x="1544981" y="490855"/>
                </a:lnTo>
                <a:lnTo>
                  <a:pt x="1552280" y="508953"/>
                </a:lnTo>
                <a:lnTo>
                  <a:pt x="1559262" y="527368"/>
                </a:lnTo>
                <a:lnTo>
                  <a:pt x="1565927" y="546418"/>
                </a:lnTo>
                <a:lnTo>
                  <a:pt x="1571957" y="565150"/>
                </a:lnTo>
                <a:lnTo>
                  <a:pt x="1577670" y="583883"/>
                </a:lnTo>
                <a:lnTo>
                  <a:pt x="1582748" y="602933"/>
                </a:lnTo>
                <a:lnTo>
                  <a:pt x="1587509" y="622618"/>
                </a:lnTo>
                <a:lnTo>
                  <a:pt x="1591952" y="641668"/>
                </a:lnTo>
                <a:lnTo>
                  <a:pt x="1595761" y="661670"/>
                </a:lnTo>
                <a:lnTo>
                  <a:pt x="1598617" y="681673"/>
                </a:lnTo>
                <a:lnTo>
                  <a:pt x="1601791" y="701675"/>
                </a:lnTo>
                <a:lnTo>
                  <a:pt x="1604012" y="721995"/>
                </a:lnTo>
                <a:lnTo>
                  <a:pt x="1605917" y="742315"/>
                </a:lnTo>
                <a:lnTo>
                  <a:pt x="1606869" y="762318"/>
                </a:lnTo>
                <a:lnTo>
                  <a:pt x="1607503" y="783273"/>
                </a:lnTo>
                <a:lnTo>
                  <a:pt x="1608138" y="804228"/>
                </a:lnTo>
                <a:lnTo>
                  <a:pt x="1607503" y="824865"/>
                </a:lnTo>
                <a:lnTo>
                  <a:pt x="1606869" y="845503"/>
                </a:lnTo>
                <a:lnTo>
                  <a:pt x="1605917" y="865823"/>
                </a:lnTo>
                <a:lnTo>
                  <a:pt x="1604012" y="886143"/>
                </a:lnTo>
                <a:lnTo>
                  <a:pt x="1601791" y="906463"/>
                </a:lnTo>
                <a:lnTo>
                  <a:pt x="1598617" y="926466"/>
                </a:lnTo>
                <a:lnTo>
                  <a:pt x="1595761" y="946151"/>
                </a:lnTo>
                <a:lnTo>
                  <a:pt x="1591952" y="966153"/>
                </a:lnTo>
                <a:lnTo>
                  <a:pt x="1587509" y="985838"/>
                </a:lnTo>
                <a:lnTo>
                  <a:pt x="1582748" y="1004888"/>
                </a:lnTo>
                <a:lnTo>
                  <a:pt x="1577670" y="1024256"/>
                </a:lnTo>
                <a:lnTo>
                  <a:pt x="1571957" y="1043306"/>
                </a:lnTo>
                <a:lnTo>
                  <a:pt x="1565927" y="1062038"/>
                </a:lnTo>
                <a:lnTo>
                  <a:pt x="1559262" y="1080453"/>
                </a:lnTo>
                <a:lnTo>
                  <a:pt x="1552280" y="1098868"/>
                </a:lnTo>
                <a:lnTo>
                  <a:pt x="1544981" y="1116966"/>
                </a:lnTo>
                <a:lnTo>
                  <a:pt x="1537046" y="1135063"/>
                </a:lnTo>
                <a:lnTo>
                  <a:pt x="1528794" y="1152843"/>
                </a:lnTo>
                <a:lnTo>
                  <a:pt x="1520225" y="1169988"/>
                </a:lnTo>
                <a:lnTo>
                  <a:pt x="1511022" y="1187451"/>
                </a:lnTo>
                <a:lnTo>
                  <a:pt x="1501818" y="1204278"/>
                </a:lnTo>
                <a:lnTo>
                  <a:pt x="1491662" y="1221106"/>
                </a:lnTo>
                <a:lnTo>
                  <a:pt x="1481506" y="1237298"/>
                </a:lnTo>
                <a:lnTo>
                  <a:pt x="1470715" y="1253491"/>
                </a:lnTo>
                <a:lnTo>
                  <a:pt x="1459607" y="1269683"/>
                </a:lnTo>
                <a:lnTo>
                  <a:pt x="1448181" y="1284923"/>
                </a:lnTo>
                <a:lnTo>
                  <a:pt x="1436756" y="1300481"/>
                </a:lnTo>
                <a:lnTo>
                  <a:pt x="1424695" y="1315403"/>
                </a:lnTo>
                <a:lnTo>
                  <a:pt x="1411683" y="1330326"/>
                </a:lnTo>
                <a:lnTo>
                  <a:pt x="1398988" y="1344931"/>
                </a:lnTo>
                <a:lnTo>
                  <a:pt x="1385976" y="1358901"/>
                </a:lnTo>
                <a:lnTo>
                  <a:pt x="1372329" y="1372553"/>
                </a:lnTo>
                <a:lnTo>
                  <a:pt x="1358681" y="1386206"/>
                </a:lnTo>
                <a:lnTo>
                  <a:pt x="1344400" y="1399223"/>
                </a:lnTo>
                <a:lnTo>
                  <a:pt x="1330118" y="1412241"/>
                </a:lnTo>
                <a:lnTo>
                  <a:pt x="1315519" y="1424623"/>
                </a:lnTo>
                <a:lnTo>
                  <a:pt x="1300602" y="1436688"/>
                </a:lnTo>
                <a:lnTo>
                  <a:pt x="1285051" y="1448118"/>
                </a:lnTo>
                <a:lnTo>
                  <a:pt x="1269499" y="1459866"/>
                </a:lnTo>
                <a:lnTo>
                  <a:pt x="1253630" y="1470661"/>
                </a:lnTo>
                <a:lnTo>
                  <a:pt x="1237444" y="1481456"/>
                </a:lnTo>
                <a:lnTo>
                  <a:pt x="1220941" y="1491933"/>
                </a:lnTo>
                <a:lnTo>
                  <a:pt x="1204437" y="1501458"/>
                </a:lnTo>
                <a:lnTo>
                  <a:pt x="1187299" y="1510983"/>
                </a:lnTo>
                <a:lnTo>
                  <a:pt x="1170161" y="1520191"/>
                </a:lnTo>
                <a:lnTo>
                  <a:pt x="1152388" y="1528763"/>
                </a:lnTo>
                <a:lnTo>
                  <a:pt x="1134932" y="1537018"/>
                </a:lnTo>
                <a:lnTo>
                  <a:pt x="1117159" y="1544956"/>
                </a:lnTo>
                <a:lnTo>
                  <a:pt x="1098752" y="1552258"/>
                </a:lnTo>
                <a:lnTo>
                  <a:pt x="1080344" y="1559561"/>
                </a:lnTo>
                <a:lnTo>
                  <a:pt x="1061936" y="1565911"/>
                </a:lnTo>
                <a:lnTo>
                  <a:pt x="1043211" y="1571943"/>
                </a:lnTo>
                <a:lnTo>
                  <a:pt x="1024486" y="1577658"/>
                </a:lnTo>
                <a:lnTo>
                  <a:pt x="1005126" y="1582738"/>
                </a:lnTo>
                <a:lnTo>
                  <a:pt x="985766" y="1587818"/>
                </a:lnTo>
                <a:lnTo>
                  <a:pt x="966089" y="1591946"/>
                </a:lnTo>
                <a:lnTo>
                  <a:pt x="946412" y="1595756"/>
                </a:lnTo>
                <a:lnTo>
                  <a:pt x="926734" y="1598931"/>
                </a:lnTo>
                <a:lnTo>
                  <a:pt x="906422" y="1601471"/>
                </a:lnTo>
                <a:lnTo>
                  <a:pt x="886428" y="1604011"/>
                </a:lnTo>
                <a:lnTo>
                  <a:pt x="866116" y="1605598"/>
                </a:lnTo>
                <a:lnTo>
                  <a:pt x="845487" y="1607186"/>
                </a:lnTo>
                <a:lnTo>
                  <a:pt x="824857" y="1608138"/>
                </a:lnTo>
                <a:lnTo>
                  <a:pt x="804228" y="1608138"/>
                </a:lnTo>
                <a:lnTo>
                  <a:pt x="783281" y="1608138"/>
                </a:lnTo>
                <a:lnTo>
                  <a:pt x="762652" y="1607186"/>
                </a:lnTo>
                <a:lnTo>
                  <a:pt x="742022" y="1605598"/>
                </a:lnTo>
                <a:lnTo>
                  <a:pt x="721710" y="1604011"/>
                </a:lnTo>
                <a:lnTo>
                  <a:pt x="701716" y="1601471"/>
                </a:lnTo>
                <a:lnTo>
                  <a:pt x="681721" y="1598931"/>
                </a:lnTo>
                <a:lnTo>
                  <a:pt x="661726" y="1595756"/>
                </a:lnTo>
                <a:lnTo>
                  <a:pt x="642049" y="1591946"/>
                </a:lnTo>
                <a:lnTo>
                  <a:pt x="622689" y="1587818"/>
                </a:lnTo>
                <a:lnTo>
                  <a:pt x="603329" y="1582738"/>
                </a:lnTo>
                <a:lnTo>
                  <a:pt x="584287" y="1577658"/>
                </a:lnTo>
                <a:lnTo>
                  <a:pt x="564927" y="1571943"/>
                </a:lnTo>
                <a:lnTo>
                  <a:pt x="546202" y="1565911"/>
                </a:lnTo>
                <a:lnTo>
                  <a:pt x="527794" y="1559561"/>
                </a:lnTo>
                <a:lnTo>
                  <a:pt x="509386" y="1552258"/>
                </a:lnTo>
                <a:lnTo>
                  <a:pt x="491296" y="1544956"/>
                </a:lnTo>
                <a:lnTo>
                  <a:pt x="473206" y="1537018"/>
                </a:lnTo>
                <a:lnTo>
                  <a:pt x="455750" y="1528763"/>
                </a:lnTo>
                <a:lnTo>
                  <a:pt x="437977" y="1520191"/>
                </a:lnTo>
                <a:lnTo>
                  <a:pt x="421156" y="1510983"/>
                </a:lnTo>
                <a:lnTo>
                  <a:pt x="403701" y="1501458"/>
                </a:lnTo>
                <a:lnTo>
                  <a:pt x="387197" y="1491933"/>
                </a:lnTo>
                <a:lnTo>
                  <a:pt x="370694" y="1481456"/>
                </a:lnTo>
                <a:lnTo>
                  <a:pt x="354508" y="1470661"/>
                </a:lnTo>
                <a:lnTo>
                  <a:pt x="338639" y="1459866"/>
                </a:lnTo>
                <a:lnTo>
                  <a:pt x="323088" y="1448118"/>
                </a:lnTo>
                <a:lnTo>
                  <a:pt x="307853" y="1436688"/>
                </a:lnTo>
                <a:lnTo>
                  <a:pt x="292937" y="1424623"/>
                </a:lnTo>
                <a:lnTo>
                  <a:pt x="278020" y="1412241"/>
                </a:lnTo>
                <a:lnTo>
                  <a:pt x="263738" y="1399223"/>
                </a:lnTo>
                <a:lnTo>
                  <a:pt x="249457" y="1386206"/>
                </a:lnTo>
                <a:lnTo>
                  <a:pt x="235809" y="1372553"/>
                </a:lnTo>
                <a:lnTo>
                  <a:pt x="222162" y="1358901"/>
                </a:lnTo>
                <a:lnTo>
                  <a:pt x="209150" y="1344931"/>
                </a:lnTo>
                <a:lnTo>
                  <a:pt x="196455" y="1330326"/>
                </a:lnTo>
                <a:lnTo>
                  <a:pt x="184077" y="1315403"/>
                </a:lnTo>
                <a:lnTo>
                  <a:pt x="172017" y="1300481"/>
                </a:lnTo>
                <a:lnTo>
                  <a:pt x="159957" y="1284923"/>
                </a:lnTo>
                <a:lnTo>
                  <a:pt x="148531" y="1269683"/>
                </a:lnTo>
                <a:lnTo>
                  <a:pt x="137741" y="1253491"/>
                </a:lnTo>
                <a:lnTo>
                  <a:pt x="126950" y="1237298"/>
                </a:lnTo>
                <a:lnTo>
                  <a:pt x="116794" y="1221106"/>
                </a:lnTo>
                <a:lnTo>
                  <a:pt x="106955" y="1204278"/>
                </a:lnTo>
                <a:lnTo>
                  <a:pt x="97434" y="1187451"/>
                </a:lnTo>
                <a:lnTo>
                  <a:pt x="88230" y="1169988"/>
                </a:lnTo>
                <a:lnTo>
                  <a:pt x="79344" y="1152843"/>
                </a:lnTo>
                <a:lnTo>
                  <a:pt x="71092" y="1135063"/>
                </a:lnTo>
                <a:lnTo>
                  <a:pt x="63158" y="1116966"/>
                </a:lnTo>
                <a:lnTo>
                  <a:pt x="56175" y="1098868"/>
                </a:lnTo>
                <a:lnTo>
                  <a:pt x="48876" y="1080453"/>
                </a:lnTo>
                <a:lnTo>
                  <a:pt x="42528" y="1062038"/>
                </a:lnTo>
                <a:lnTo>
                  <a:pt x="36498" y="1043306"/>
                </a:lnTo>
                <a:lnTo>
                  <a:pt x="31103" y="1024256"/>
                </a:lnTo>
                <a:lnTo>
                  <a:pt x="25707" y="1004888"/>
                </a:lnTo>
                <a:lnTo>
                  <a:pt x="20947" y="985838"/>
                </a:lnTo>
                <a:lnTo>
                  <a:pt x="16821" y="966153"/>
                </a:lnTo>
                <a:lnTo>
                  <a:pt x="13012" y="946151"/>
                </a:lnTo>
                <a:lnTo>
                  <a:pt x="9521" y="926466"/>
                </a:lnTo>
                <a:lnTo>
                  <a:pt x="6982" y="906463"/>
                </a:lnTo>
                <a:lnTo>
                  <a:pt x="4443" y="886143"/>
                </a:lnTo>
                <a:lnTo>
                  <a:pt x="2856" y="865823"/>
                </a:lnTo>
                <a:lnTo>
                  <a:pt x="1269" y="845503"/>
                </a:lnTo>
                <a:lnTo>
                  <a:pt x="635" y="824865"/>
                </a:lnTo>
                <a:lnTo>
                  <a:pt x="0" y="804228"/>
                </a:lnTo>
                <a:lnTo>
                  <a:pt x="635" y="783273"/>
                </a:lnTo>
                <a:lnTo>
                  <a:pt x="1269" y="762318"/>
                </a:lnTo>
                <a:lnTo>
                  <a:pt x="2856" y="742315"/>
                </a:lnTo>
                <a:lnTo>
                  <a:pt x="4443" y="721995"/>
                </a:lnTo>
                <a:lnTo>
                  <a:pt x="6982" y="701675"/>
                </a:lnTo>
                <a:lnTo>
                  <a:pt x="9521" y="681673"/>
                </a:lnTo>
                <a:lnTo>
                  <a:pt x="13012" y="661670"/>
                </a:lnTo>
                <a:lnTo>
                  <a:pt x="16821" y="641668"/>
                </a:lnTo>
                <a:lnTo>
                  <a:pt x="20947" y="622618"/>
                </a:lnTo>
                <a:lnTo>
                  <a:pt x="25707" y="602933"/>
                </a:lnTo>
                <a:lnTo>
                  <a:pt x="31103" y="583883"/>
                </a:lnTo>
                <a:lnTo>
                  <a:pt x="36498" y="565150"/>
                </a:lnTo>
                <a:lnTo>
                  <a:pt x="42528" y="546418"/>
                </a:lnTo>
                <a:lnTo>
                  <a:pt x="48876" y="527368"/>
                </a:lnTo>
                <a:lnTo>
                  <a:pt x="56175" y="508953"/>
                </a:lnTo>
                <a:lnTo>
                  <a:pt x="63158" y="490855"/>
                </a:lnTo>
                <a:lnTo>
                  <a:pt x="71092" y="473075"/>
                </a:lnTo>
                <a:lnTo>
                  <a:pt x="79344" y="455295"/>
                </a:lnTo>
                <a:lnTo>
                  <a:pt x="88230" y="438150"/>
                </a:lnTo>
                <a:lnTo>
                  <a:pt x="97434" y="420688"/>
                </a:lnTo>
                <a:lnTo>
                  <a:pt x="106955" y="403860"/>
                </a:lnTo>
                <a:lnTo>
                  <a:pt x="116794" y="386715"/>
                </a:lnTo>
                <a:lnTo>
                  <a:pt x="126950" y="370840"/>
                </a:lnTo>
                <a:lnTo>
                  <a:pt x="137741" y="354648"/>
                </a:lnTo>
                <a:lnTo>
                  <a:pt x="148531" y="338455"/>
                </a:lnTo>
                <a:lnTo>
                  <a:pt x="159957" y="322898"/>
                </a:lnTo>
                <a:lnTo>
                  <a:pt x="172017" y="307658"/>
                </a:lnTo>
                <a:lnTo>
                  <a:pt x="184077" y="292418"/>
                </a:lnTo>
                <a:lnTo>
                  <a:pt x="196455" y="277813"/>
                </a:lnTo>
                <a:lnTo>
                  <a:pt x="209150" y="263208"/>
                </a:lnTo>
                <a:lnTo>
                  <a:pt x="222162" y="249237"/>
                </a:lnTo>
                <a:lnTo>
                  <a:pt x="235809" y="235267"/>
                </a:lnTo>
                <a:lnTo>
                  <a:pt x="249457" y="221932"/>
                </a:lnTo>
                <a:lnTo>
                  <a:pt x="263738" y="208597"/>
                </a:lnTo>
                <a:lnTo>
                  <a:pt x="278020" y="195897"/>
                </a:lnTo>
                <a:lnTo>
                  <a:pt x="292937" y="183515"/>
                </a:lnTo>
                <a:lnTo>
                  <a:pt x="307853" y="171450"/>
                </a:lnTo>
                <a:lnTo>
                  <a:pt x="323088" y="159702"/>
                </a:lnTo>
                <a:lnTo>
                  <a:pt x="338639" y="148272"/>
                </a:lnTo>
                <a:lnTo>
                  <a:pt x="354508" y="137160"/>
                </a:lnTo>
                <a:lnTo>
                  <a:pt x="370694" y="126682"/>
                </a:lnTo>
                <a:lnTo>
                  <a:pt x="387197" y="116205"/>
                </a:lnTo>
                <a:lnTo>
                  <a:pt x="403701" y="106362"/>
                </a:lnTo>
                <a:lnTo>
                  <a:pt x="421156" y="97155"/>
                </a:lnTo>
                <a:lnTo>
                  <a:pt x="437977" y="87947"/>
                </a:lnTo>
                <a:lnTo>
                  <a:pt x="455750" y="79375"/>
                </a:lnTo>
                <a:lnTo>
                  <a:pt x="473206" y="71120"/>
                </a:lnTo>
                <a:lnTo>
                  <a:pt x="491296" y="63182"/>
                </a:lnTo>
                <a:lnTo>
                  <a:pt x="509386" y="55562"/>
                </a:lnTo>
                <a:lnTo>
                  <a:pt x="527794" y="48895"/>
                </a:lnTo>
                <a:lnTo>
                  <a:pt x="546202" y="42227"/>
                </a:lnTo>
                <a:lnTo>
                  <a:pt x="564927" y="36195"/>
                </a:lnTo>
                <a:lnTo>
                  <a:pt x="584287" y="30480"/>
                </a:lnTo>
                <a:lnTo>
                  <a:pt x="603329" y="25082"/>
                </a:lnTo>
                <a:lnTo>
                  <a:pt x="622689" y="20637"/>
                </a:lnTo>
                <a:lnTo>
                  <a:pt x="642049" y="16192"/>
                </a:lnTo>
                <a:lnTo>
                  <a:pt x="661726" y="12382"/>
                </a:lnTo>
                <a:lnTo>
                  <a:pt x="681721" y="8890"/>
                </a:lnTo>
                <a:lnTo>
                  <a:pt x="701716" y="6350"/>
                </a:lnTo>
                <a:lnTo>
                  <a:pt x="721710" y="4127"/>
                </a:lnTo>
                <a:lnTo>
                  <a:pt x="742022" y="2222"/>
                </a:lnTo>
                <a:lnTo>
                  <a:pt x="762652" y="1270"/>
                </a:lnTo>
                <a:lnTo>
                  <a:pt x="783281" y="0"/>
                </a:lnTo>
                <a:close/>
              </a:path>
            </a:pathLst>
          </a:custGeom>
          <a:solidFill>
            <a:srgbClr val="65D3F6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07995" y="1395633"/>
            <a:ext cx="2008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HISTORY</a:t>
            </a:r>
            <a:endParaRPr lang="zh-CN" altLang="en-US" sz="2000" b="1" dirty="0">
              <a:solidFill>
                <a:srgbClr val="65D3F6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11630" y="2306320"/>
            <a:ext cx="39262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The Open Group曾批评苹果将“Unix”字眼用于Mac OS X的广告宣传，而苹果并没有让操作系统获得正式的认证，且使用这个字眼可能构成商标上的违法行为。</a:t>
            </a:r>
            <a:endParaRPr lang="en-US" altLang="zh-CN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  <a:p>
            <a:endParaRPr lang="en-US" altLang="zh-CN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Roboto Th" pitchFamily="2" charset="0"/>
                <a:ea typeface="Roboto Th" pitchFamily="2" charset="0"/>
              </a:rPr>
              <a:t>2007年发布的Mac OS X 10.5 Leopard已经通过了The Open Group的UNIX03认证。</a:t>
            </a:r>
            <a:endParaRPr lang="en-US" altLang="zh-CN" dirty="0">
              <a:solidFill>
                <a:schemeClr val="bg1"/>
              </a:solidFill>
              <a:latin typeface="Roboto Th" pitchFamily="2" charset="0"/>
              <a:ea typeface="Roboto Th" pitchFamily="2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983956" y="5218228"/>
            <a:ext cx="1057694" cy="338462"/>
            <a:chOff x="1945856" y="5387459"/>
            <a:chExt cx="1244880" cy="398361"/>
          </a:xfrm>
        </p:grpSpPr>
        <p:sp>
          <p:nvSpPr>
            <p:cNvPr id="12" name="圆角矩形 11"/>
            <p:cNvSpPr/>
            <p:nvPr/>
          </p:nvSpPr>
          <p:spPr>
            <a:xfrm>
              <a:off x="1945856" y="5387459"/>
              <a:ext cx="1244880" cy="3983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082220" y="5423630"/>
              <a:ext cx="972152" cy="326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0756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NEXT</a:t>
              </a:r>
              <a:endParaRPr lang="zh-CN" altLang="en-US" sz="1200" dirty="0">
                <a:solidFill>
                  <a:srgbClr val="0756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280324" y="2087169"/>
            <a:ext cx="4355927" cy="218619"/>
            <a:chOff x="6280324" y="2087169"/>
            <a:chExt cx="4355927" cy="218619"/>
          </a:xfrm>
        </p:grpSpPr>
        <p:grpSp>
          <p:nvGrpSpPr>
            <p:cNvPr id="38" name="组合 37"/>
            <p:cNvGrpSpPr/>
            <p:nvPr/>
          </p:nvGrpSpPr>
          <p:grpSpPr>
            <a:xfrm>
              <a:off x="9871991" y="2087169"/>
              <a:ext cx="404858" cy="215444"/>
              <a:chOff x="9712842" y="2087169"/>
              <a:chExt cx="404858" cy="215444"/>
            </a:xfrm>
          </p:grpSpPr>
          <p:sp>
            <p:nvSpPr>
              <p:cNvPr id="26" name="KSO_Shape"/>
              <p:cNvSpPr/>
              <p:nvPr/>
            </p:nvSpPr>
            <p:spPr bwMode="auto">
              <a:xfrm>
                <a:off x="9712842" y="2133618"/>
                <a:ext cx="137434" cy="122546"/>
              </a:xfrm>
              <a:custGeom>
                <a:avLst/>
                <a:gdLst>
                  <a:gd name="T0" fmla="*/ 921343 w 1746250"/>
                  <a:gd name="T1" fmla="*/ 293217 h 1555750"/>
                  <a:gd name="T2" fmla="*/ 748239 w 1746250"/>
                  <a:gd name="T3" fmla="*/ 326481 h 1555750"/>
                  <a:gd name="T4" fmla="*/ 595908 w 1746250"/>
                  <a:gd name="T5" fmla="*/ 402365 h 1555750"/>
                  <a:gd name="T6" fmla="*/ 469197 w 1746250"/>
                  <a:gd name="T7" fmla="*/ 514285 h 1555750"/>
                  <a:gd name="T8" fmla="*/ 376067 w 1746250"/>
                  <a:gd name="T9" fmla="*/ 655657 h 1555750"/>
                  <a:gd name="T10" fmla="*/ 322751 w 1746250"/>
                  <a:gd name="T11" fmla="*/ 820592 h 1555750"/>
                  <a:gd name="T12" fmla="*/ 316173 w 1746250"/>
                  <a:gd name="T13" fmla="*/ 1000079 h 1555750"/>
                  <a:gd name="T14" fmla="*/ 357718 w 1746250"/>
                  <a:gd name="T15" fmla="*/ 1169518 h 1555750"/>
                  <a:gd name="T16" fmla="*/ 440461 w 1746250"/>
                  <a:gd name="T17" fmla="*/ 1318167 h 1555750"/>
                  <a:gd name="T18" fmla="*/ 558171 w 1746250"/>
                  <a:gd name="T19" fmla="*/ 1439095 h 1555750"/>
                  <a:gd name="T20" fmla="*/ 704617 w 1746250"/>
                  <a:gd name="T21" fmla="*/ 1525722 h 1555750"/>
                  <a:gd name="T22" fmla="*/ 872528 w 1746250"/>
                  <a:gd name="T23" fmla="*/ 1570767 h 1555750"/>
                  <a:gd name="T24" fmla="*/ 1051862 w 1746250"/>
                  <a:gd name="T25" fmla="*/ 1568688 h 1555750"/>
                  <a:gd name="T26" fmla="*/ 1218387 w 1746250"/>
                  <a:gd name="T27" fmla="*/ 1519484 h 1555750"/>
                  <a:gd name="T28" fmla="*/ 1362063 w 1746250"/>
                  <a:gd name="T29" fmla="*/ 1429741 h 1555750"/>
                  <a:gd name="T30" fmla="*/ 1477351 w 1746250"/>
                  <a:gd name="T31" fmla="*/ 1305693 h 1555750"/>
                  <a:gd name="T32" fmla="*/ 1556978 w 1746250"/>
                  <a:gd name="T33" fmla="*/ 1154618 h 1555750"/>
                  <a:gd name="T34" fmla="*/ 1593675 w 1746250"/>
                  <a:gd name="T35" fmla="*/ 983794 h 1555750"/>
                  <a:gd name="T36" fmla="*/ 1582597 w 1746250"/>
                  <a:gd name="T37" fmla="*/ 804653 h 1555750"/>
                  <a:gd name="T38" fmla="*/ 1525473 w 1746250"/>
                  <a:gd name="T39" fmla="*/ 642144 h 1555750"/>
                  <a:gd name="T40" fmla="*/ 1428881 w 1746250"/>
                  <a:gd name="T41" fmla="*/ 502850 h 1555750"/>
                  <a:gd name="T42" fmla="*/ 1299746 w 1746250"/>
                  <a:gd name="T43" fmla="*/ 393702 h 1555750"/>
                  <a:gd name="T44" fmla="*/ 1144992 w 1746250"/>
                  <a:gd name="T45" fmla="*/ 321284 h 1555750"/>
                  <a:gd name="T46" fmla="*/ 970503 w 1746250"/>
                  <a:gd name="T47" fmla="*/ 292524 h 1555750"/>
                  <a:gd name="T48" fmla="*/ 1108294 w 1746250"/>
                  <a:gd name="T49" fmla="*/ 185109 h 1555750"/>
                  <a:gd name="T50" fmla="*/ 1301823 w 1746250"/>
                  <a:gd name="T51" fmla="*/ 253369 h 1555750"/>
                  <a:gd name="T52" fmla="*/ 1468003 w 1746250"/>
                  <a:gd name="T53" fmla="*/ 368408 h 1555750"/>
                  <a:gd name="T54" fmla="*/ 1597831 w 1746250"/>
                  <a:gd name="T55" fmla="*/ 521908 h 1555750"/>
                  <a:gd name="T56" fmla="*/ 1684035 w 1746250"/>
                  <a:gd name="T57" fmla="*/ 706939 h 1555750"/>
                  <a:gd name="T58" fmla="*/ 1717964 w 1746250"/>
                  <a:gd name="T59" fmla="*/ 914147 h 1555750"/>
                  <a:gd name="T60" fmla="*/ 1694422 w 1746250"/>
                  <a:gd name="T61" fmla="*/ 1125166 h 1555750"/>
                  <a:gd name="T62" fmla="*/ 1616871 w 1746250"/>
                  <a:gd name="T63" fmla="*/ 1314702 h 1555750"/>
                  <a:gd name="T64" fmla="*/ 1494661 w 1746250"/>
                  <a:gd name="T65" fmla="*/ 1474785 h 1555750"/>
                  <a:gd name="T66" fmla="*/ 1334713 w 1746250"/>
                  <a:gd name="T67" fmla="*/ 1597447 h 1555750"/>
                  <a:gd name="T68" fmla="*/ 1145338 w 1746250"/>
                  <a:gd name="T69" fmla="*/ 1674717 h 1555750"/>
                  <a:gd name="T70" fmla="*/ 934498 w 1746250"/>
                  <a:gd name="T71" fmla="*/ 1698279 h 1555750"/>
                  <a:gd name="T72" fmla="*/ 727120 w 1746250"/>
                  <a:gd name="T73" fmla="*/ 1664322 h 1555750"/>
                  <a:gd name="T74" fmla="*/ 542592 w 1746250"/>
                  <a:gd name="T75" fmla="*/ 1578043 h 1555750"/>
                  <a:gd name="T76" fmla="*/ 388876 w 1746250"/>
                  <a:gd name="T77" fmla="*/ 1448105 h 1555750"/>
                  <a:gd name="T78" fmla="*/ 273936 w 1746250"/>
                  <a:gd name="T79" fmla="*/ 1282478 h 1555750"/>
                  <a:gd name="T80" fmla="*/ 206079 w 1746250"/>
                  <a:gd name="T81" fmla="*/ 1088091 h 1555750"/>
                  <a:gd name="T82" fmla="*/ 192924 w 1746250"/>
                  <a:gd name="T83" fmla="*/ 875339 h 1555750"/>
                  <a:gd name="T84" fmla="*/ 236892 w 1746250"/>
                  <a:gd name="T85" fmla="*/ 671249 h 1555750"/>
                  <a:gd name="T86" fmla="*/ 331406 w 1746250"/>
                  <a:gd name="T87" fmla="*/ 491762 h 1555750"/>
                  <a:gd name="T88" fmla="*/ 468504 w 1746250"/>
                  <a:gd name="T89" fmla="*/ 344500 h 1555750"/>
                  <a:gd name="T90" fmla="*/ 639876 w 1746250"/>
                  <a:gd name="T91" fmla="*/ 237431 h 1555750"/>
                  <a:gd name="T92" fmla="*/ 837907 w 1746250"/>
                  <a:gd name="T93" fmla="*/ 178525 h 1555750"/>
                  <a:gd name="T94" fmla="*/ 1483291 w 1746250"/>
                  <a:gd name="T95" fmla="*/ 57579 h 1555750"/>
                  <a:gd name="T96" fmla="*/ 1692589 w 1746250"/>
                  <a:gd name="T97" fmla="*/ 225459 h 1555750"/>
                  <a:gd name="T98" fmla="*/ 1852070 w 1746250"/>
                  <a:gd name="T99" fmla="*/ 442246 h 1555750"/>
                  <a:gd name="T100" fmla="*/ 1736870 w 1746250"/>
                  <a:gd name="T101" fmla="*/ 502947 h 1555750"/>
                  <a:gd name="T102" fmla="*/ 1601259 w 1746250"/>
                  <a:gd name="T103" fmla="*/ 317376 h 1555750"/>
                  <a:gd name="T104" fmla="*/ 1422751 w 1746250"/>
                  <a:gd name="T105" fmla="*/ 173083 h 1555750"/>
                  <a:gd name="T106" fmla="*/ 522663 w 1746250"/>
                  <a:gd name="T107" fmla="*/ 152356 h 1555750"/>
                  <a:gd name="T108" fmla="*/ 333895 w 1746250"/>
                  <a:gd name="T109" fmla="*/ 292565 h 1555750"/>
                  <a:gd name="T110" fmla="*/ 188422 w 1746250"/>
                  <a:gd name="T111" fmla="*/ 476503 h 1555750"/>
                  <a:gd name="T112" fmla="*/ 29441 w 1746250"/>
                  <a:gd name="T113" fmla="*/ 498019 h 1555750"/>
                  <a:gd name="T114" fmla="*/ 178724 w 1746250"/>
                  <a:gd name="T115" fmla="*/ 267578 h 1555750"/>
                  <a:gd name="T116" fmla="*/ 382732 w 1746250"/>
                  <a:gd name="T117" fmla="*/ 85375 h 155575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746250" h="1555750">
                    <a:moveTo>
                      <a:pt x="812781" y="381000"/>
                    </a:moveTo>
                    <a:lnTo>
                      <a:pt x="887337" y="381000"/>
                    </a:lnTo>
                    <a:lnTo>
                      <a:pt x="912401" y="853300"/>
                    </a:lnTo>
                    <a:lnTo>
                      <a:pt x="1208088" y="1170283"/>
                    </a:lnTo>
                    <a:lnTo>
                      <a:pt x="1151933" y="1228725"/>
                    </a:lnTo>
                    <a:lnTo>
                      <a:pt x="793745" y="910153"/>
                    </a:lnTo>
                    <a:lnTo>
                      <a:pt x="787400" y="859652"/>
                    </a:lnTo>
                    <a:lnTo>
                      <a:pt x="812781" y="381000"/>
                    </a:lnTo>
                    <a:close/>
                    <a:moveTo>
                      <a:pt x="874713" y="267602"/>
                    </a:moveTo>
                    <a:lnTo>
                      <a:pt x="859797" y="267919"/>
                    </a:lnTo>
                    <a:lnTo>
                      <a:pt x="844564" y="268554"/>
                    </a:lnTo>
                    <a:lnTo>
                      <a:pt x="829648" y="269506"/>
                    </a:lnTo>
                    <a:lnTo>
                      <a:pt x="814415" y="270775"/>
                    </a:lnTo>
                    <a:lnTo>
                      <a:pt x="799817" y="272680"/>
                    </a:lnTo>
                    <a:lnTo>
                      <a:pt x="785218" y="274584"/>
                    </a:lnTo>
                    <a:lnTo>
                      <a:pt x="770620" y="277123"/>
                    </a:lnTo>
                    <a:lnTo>
                      <a:pt x="756339" y="279661"/>
                    </a:lnTo>
                    <a:lnTo>
                      <a:pt x="742058" y="282835"/>
                    </a:lnTo>
                    <a:lnTo>
                      <a:pt x="727777" y="286326"/>
                    </a:lnTo>
                    <a:lnTo>
                      <a:pt x="713813" y="290134"/>
                    </a:lnTo>
                    <a:lnTo>
                      <a:pt x="699849" y="294260"/>
                    </a:lnTo>
                    <a:lnTo>
                      <a:pt x="685886" y="299020"/>
                    </a:lnTo>
                    <a:lnTo>
                      <a:pt x="672557" y="303463"/>
                    </a:lnTo>
                    <a:lnTo>
                      <a:pt x="659228" y="308541"/>
                    </a:lnTo>
                    <a:lnTo>
                      <a:pt x="645899" y="313936"/>
                    </a:lnTo>
                    <a:lnTo>
                      <a:pt x="632570" y="319966"/>
                    </a:lnTo>
                    <a:lnTo>
                      <a:pt x="619876" y="325995"/>
                    </a:lnTo>
                    <a:lnTo>
                      <a:pt x="607181" y="332025"/>
                    </a:lnTo>
                    <a:lnTo>
                      <a:pt x="594805" y="338690"/>
                    </a:lnTo>
                    <a:lnTo>
                      <a:pt x="582428" y="345989"/>
                    </a:lnTo>
                    <a:lnTo>
                      <a:pt x="570051" y="352971"/>
                    </a:lnTo>
                    <a:lnTo>
                      <a:pt x="557991" y="360587"/>
                    </a:lnTo>
                    <a:lnTo>
                      <a:pt x="546249" y="368521"/>
                    </a:lnTo>
                    <a:lnTo>
                      <a:pt x="534507" y="376138"/>
                    </a:lnTo>
                    <a:lnTo>
                      <a:pt x="523082" y="384706"/>
                    </a:lnTo>
                    <a:lnTo>
                      <a:pt x="511657" y="393275"/>
                    </a:lnTo>
                    <a:lnTo>
                      <a:pt x="500867" y="402161"/>
                    </a:lnTo>
                    <a:lnTo>
                      <a:pt x="490077" y="411364"/>
                    </a:lnTo>
                    <a:lnTo>
                      <a:pt x="479287" y="420568"/>
                    </a:lnTo>
                    <a:lnTo>
                      <a:pt x="469132" y="430088"/>
                    </a:lnTo>
                    <a:lnTo>
                      <a:pt x="458976" y="440244"/>
                    </a:lnTo>
                    <a:lnTo>
                      <a:pt x="449138" y="450082"/>
                    </a:lnTo>
                    <a:lnTo>
                      <a:pt x="439617" y="460554"/>
                    </a:lnTo>
                    <a:lnTo>
                      <a:pt x="430097" y="471027"/>
                    </a:lnTo>
                    <a:lnTo>
                      <a:pt x="421211" y="481817"/>
                    </a:lnTo>
                    <a:lnTo>
                      <a:pt x="412325" y="492925"/>
                    </a:lnTo>
                    <a:lnTo>
                      <a:pt x="403756" y="504032"/>
                    </a:lnTo>
                    <a:lnTo>
                      <a:pt x="395505" y="515457"/>
                    </a:lnTo>
                    <a:lnTo>
                      <a:pt x="387254" y="526882"/>
                    </a:lnTo>
                    <a:lnTo>
                      <a:pt x="379320" y="538941"/>
                    </a:lnTo>
                    <a:lnTo>
                      <a:pt x="371703" y="551001"/>
                    </a:lnTo>
                    <a:lnTo>
                      <a:pt x="364721" y="563060"/>
                    </a:lnTo>
                    <a:lnTo>
                      <a:pt x="358057" y="575437"/>
                    </a:lnTo>
                    <a:lnTo>
                      <a:pt x="351075" y="588132"/>
                    </a:lnTo>
                    <a:lnTo>
                      <a:pt x="344728" y="600508"/>
                    </a:lnTo>
                    <a:lnTo>
                      <a:pt x="338698" y="613837"/>
                    </a:lnTo>
                    <a:lnTo>
                      <a:pt x="332986" y="626849"/>
                    </a:lnTo>
                    <a:lnTo>
                      <a:pt x="327908" y="640178"/>
                    </a:lnTo>
                    <a:lnTo>
                      <a:pt x="322513" y="653507"/>
                    </a:lnTo>
                    <a:lnTo>
                      <a:pt x="317753" y="667153"/>
                    </a:lnTo>
                    <a:lnTo>
                      <a:pt x="313310" y="680800"/>
                    </a:lnTo>
                    <a:lnTo>
                      <a:pt x="309184" y="694446"/>
                    </a:lnTo>
                    <a:lnTo>
                      <a:pt x="305376" y="708727"/>
                    </a:lnTo>
                    <a:lnTo>
                      <a:pt x="301885" y="722691"/>
                    </a:lnTo>
                    <a:lnTo>
                      <a:pt x="299029" y="736972"/>
                    </a:lnTo>
                    <a:lnTo>
                      <a:pt x="295855" y="751570"/>
                    </a:lnTo>
                    <a:lnTo>
                      <a:pt x="293634" y="765851"/>
                    </a:lnTo>
                    <a:lnTo>
                      <a:pt x="291730" y="780767"/>
                    </a:lnTo>
                    <a:lnTo>
                      <a:pt x="289825" y="795682"/>
                    </a:lnTo>
                    <a:lnTo>
                      <a:pt x="288873" y="810281"/>
                    </a:lnTo>
                    <a:lnTo>
                      <a:pt x="287604" y="825514"/>
                    </a:lnTo>
                    <a:lnTo>
                      <a:pt x="287287" y="840430"/>
                    </a:lnTo>
                    <a:lnTo>
                      <a:pt x="286969" y="855663"/>
                    </a:lnTo>
                    <a:lnTo>
                      <a:pt x="287287" y="870896"/>
                    </a:lnTo>
                    <a:lnTo>
                      <a:pt x="287604" y="885812"/>
                    </a:lnTo>
                    <a:lnTo>
                      <a:pt x="288873" y="901045"/>
                    </a:lnTo>
                    <a:lnTo>
                      <a:pt x="289825" y="915960"/>
                    </a:lnTo>
                    <a:lnTo>
                      <a:pt x="291730" y="930559"/>
                    </a:lnTo>
                    <a:lnTo>
                      <a:pt x="293634" y="945157"/>
                    </a:lnTo>
                    <a:lnTo>
                      <a:pt x="295855" y="959438"/>
                    </a:lnTo>
                    <a:lnTo>
                      <a:pt x="299029" y="974037"/>
                    </a:lnTo>
                    <a:lnTo>
                      <a:pt x="301885" y="988318"/>
                    </a:lnTo>
                    <a:lnTo>
                      <a:pt x="305376" y="1002281"/>
                    </a:lnTo>
                    <a:lnTo>
                      <a:pt x="309184" y="1016562"/>
                    </a:lnTo>
                    <a:lnTo>
                      <a:pt x="313310" y="1030526"/>
                    </a:lnTo>
                    <a:lnTo>
                      <a:pt x="317753" y="1044172"/>
                    </a:lnTo>
                    <a:lnTo>
                      <a:pt x="322513" y="1057501"/>
                    </a:lnTo>
                    <a:lnTo>
                      <a:pt x="327908" y="1071147"/>
                    </a:lnTo>
                    <a:lnTo>
                      <a:pt x="332986" y="1084159"/>
                    </a:lnTo>
                    <a:lnTo>
                      <a:pt x="338698" y="1097488"/>
                    </a:lnTo>
                    <a:lnTo>
                      <a:pt x="344728" y="1110500"/>
                    </a:lnTo>
                    <a:lnTo>
                      <a:pt x="351075" y="1123511"/>
                    </a:lnTo>
                    <a:lnTo>
                      <a:pt x="358057" y="1135888"/>
                    </a:lnTo>
                    <a:lnTo>
                      <a:pt x="364721" y="1148265"/>
                    </a:lnTo>
                    <a:lnTo>
                      <a:pt x="371703" y="1160642"/>
                    </a:lnTo>
                    <a:lnTo>
                      <a:pt x="379320" y="1172701"/>
                    </a:lnTo>
                    <a:lnTo>
                      <a:pt x="387254" y="1184126"/>
                    </a:lnTo>
                    <a:lnTo>
                      <a:pt x="395505" y="1195868"/>
                    </a:lnTo>
                    <a:lnTo>
                      <a:pt x="403756" y="1207293"/>
                    </a:lnTo>
                    <a:lnTo>
                      <a:pt x="412325" y="1218401"/>
                    </a:lnTo>
                    <a:lnTo>
                      <a:pt x="421211" y="1229825"/>
                    </a:lnTo>
                    <a:lnTo>
                      <a:pt x="430097" y="1240298"/>
                    </a:lnTo>
                    <a:lnTo>
                      <a:pt x="439617" y="1250771"/>
                    </a:lnTo>
                    <a:lnTo>
                      <a:pt x="449138" y="1261244"/>
                    </a:lnTo>
                    <a:lnTo>
                      <a:pt x="458976" y="1271399"/>
                    </a:lnTo>
                    <a:lnTo>
                      <a:pt x="469132" y="1281237"/>
                    </a:lnTo>
                    <a:lnTo>
                      <a:pt x="479287" y="1290441"/>
                    </a:lnTo>
                    <a:lnTo>
                      <a:pt x="490077" y="1299961"/>
                    </a:lnTo>
                    <a:lnTo>
                      <a:pt x="500867" y="1309482"/>
                    </a:lnTo>
                    <a:lnTo>
                      <a:pt x="511657" y="1318050"/>
                    </a:lnTo>
                    <a:lnTo>
                      <a:pt x="523082" y="1326619"/>
                    </a:lnTo>
                    <a:lnTo>
                      <a:pt x="534507" y="1334870"/>
                    </a:lnTo>
                    <a:lnTo>
                      <a:pt x="546249" y="1343122"/>
                    </a:lnTo>
                    <a:lnTo>
                      <a:pt x="557991" y="1350738"/>
                    </a:lnTo>
                    <a:lnTo>
                      <a:pt x="570051" y="1358355"/>
                    </a:lnTo>
                    <a:lnTo>
                      <a:pt x="582428" y="1365654"/>
                    </a:lnTo>
                    <a:lnTo>
                      <a:pt x="594805" y="1372636"/>
                    </a:lnTo>
                    <a:lnTo>
                      <a:pt x="607181" y="1379300"/>
                    </a:lnTo>
                    <a:lnTo>
                      <a:pt x="619876" y="1385647"/>
                    </a:lnTo>
                    <a:lnTo>
                      <a:pt x="632570" y="1391677"/>
                    </a:lnTo>
                    <a:lnTo>
                      <a:pt x="645899" y="1397390"/>
                    </a:lnTo>
                    <a:lnTo>
                      <a:pt x="659228" y="1402467"/>
                    </a:lnTo>
                    <a:lnTo>
                      <a:pt x="672557" y="1407862"/>
                    </a:lnTo>
                    <a:lnTo>
                      <a:pt x="685886" y="1412623"/>
                    </a:lnTo>
                    <a:lnTo>
                      <a:pt x="699849" y="1416748"/>
                    </a:lnTo>
                    <a:lnTo>
                      <a:pt x="713813" y="1420874"/>
                    </a:lnTo>
                    <a:lnTo>
                      <a:pt x="727777" y="1424999"/>
                    </a:lnTo>
                    <a:lnTo>
                      <a:pt x="742058" y="1428490"/>
                    </a:lnTo>
                    <a:lnTo>
                      <a:pt x="756339" y="1431664"/>
                    </a:lnTo>
                    <a:lnTo>
                      <a:pt x="770620" y="1434203"/>
                    </a:lnTo>
                    <a:lnTo>
                      <a:pt x="785218" y="1436742"/>
                    </a:lnTo>
                    <a:lnTo>
                      <a:pt x="799817" y="1438646"/>
                    </a:lnTo>
                    <a:lnTo>
                      <a:pt x="814415" y="1440550"/>
                    </a:lnTo>
                    <a:lnTo>
                      <a:pt x="829648" y="1441819"/>
                    </a:lnTo>
                    <a:lnTo>
                      <a:pt x="844564" y="1442771"/>
                    </a:lnTo>
                    <a:lnTo>
                      <a:pt x="859797" y="1443089"/>
                    </a:lnTo>
                    <a:lnTo>
                      <a:pt x="874713" y="1443406"/>
                    </a:lnTo>
                    <a:lnTo>
                      <a:pt x="889628" y="1443089"/>
                    </a:lnTo>
                    <a:lnTo>
                      <a:pt x="905179" y="1442771"/>
                    </a:lnTo>
                    <a:lnTo>
                      <a:pt x="919777" y="1441819"/>
                    </a:lnTo>
                    <a:lnTo>
                      <a:pt x="934693" y="1440550"/>
                    </a:lnTo>
                    <a:lnTo>
                      <a:pt x="949609" y="1438646"/>
                    </a:lnTo>
                    <a:lnTo>
                      <a:pt x="964207" y="1436742"/>
                    </a:lnTo>
                    <a:lnTo>
                      <a:pt x="978805" y="1434203"/>
                    </a:lnTo>
                    <a:lnTo>
                      <a:pt x="993086" y="1431664"/>
                    </a:lnTo>
                    <a:lnTo>
                      <a:pt x="1007367" y="1428490"/>
                    </a:lnTo>
                    <a:lnTo>
                      <a:pt x="1021649" y="1424999"/>
                    </a:lnTo>
                    <a:lnTo>
                      <a:pt x="1035612" y="1420874"/>
                    </a:lnTo>
                    <a:lnTo>
                      <a:pt x="1049576" y="1416748"/>
                    </a:lnTo>
                    <a:lnTo>
                      <a:pt x="1063222" y="1412623"/>
                    </a:lnTo>
                    <a:lnTo>
                      <a:pt x="1076868" y="1407862"/>
                    </a:lnTo>
                    <a:lnTo>
                      <a:pt x="1090515" y="1402467"/>
                    </a:lnTo>
                    <a:lnTo>
                      <a:pt x="1103526" y="1397390"/>
                    </a:lnTo>
                    <a:lnTo>
                      <a:pt x="1116855" y="1391677"/>
                    </a:lnTo>
                    <a:lnTo>
                      <a:pt x="1129550" y="1385647"/>
                    </a:lnTo>
                    <a:lnTo>
                      <a:pt x="1142244" y="1379300"/>
                    </a:lnTo>
                    <a:lnTo>
                      <a:pt x="1154938" y="1372636"/>
                    </a:lnTo>
                    <a:lnTo>
                      <a:pt x="1167315" y="1365654"/>
                    </a:lnTo>
                    <a:lnTo>
                      <a:pt x="1179374" y="1358355"/>
                    </a:lnTo>
                    <a:lnTo>
                      <a:pt x="1191434" y="1350738"/>
                    </a:lnTo>
                    <a:lnTo>
                      <a:pt x="1203494" y="1343122"/>
                    </a:lnTo>
                    <a:lnTo>
                      <a:pt x="1215236" y="1334870"/>
                    </a:lnTo>
                    <a:lnTo>
                      <a:pt x="1226343" y="1326619"/>
                    </a:lnTo>
                    <a:lnTo>
                      <a:pt x="1237768" y="1318050"/>
                    </a:lnTo>
                    <a:lnTo>
                      <a:pt x="1248558" y="1309482"/>
                    </a:lnTo>
                    <a:lnTo>
                      <a:pt x="1259666" y="1299961"/>
                    </a:lnTo>
                    <a:lnTo>
                      <a:pt x="1270138" y="1290441"/>
                    </a:lnTo>
                    <a:lnTo>
                      <a:pt x="1280294" y="1281237"/>
                    </a:lnTo>
                    <a:lnTo>
                      <a:pt x="1290449" y="1271399"/>
                    </a:lnTo>
                    <a:lnTo>
                      <a:pt x="1300287" y="1261244"/>
                    </a:lnTo>
                    <a:lnTo>
                      <a:pt x="1309808" y="1250771"/>
                    </a:lnTo>
                    <a:lnTo>
                      <a:pt x="1319329" y="1240298"/>
                    </a:lnTo>
                    <a:lnTo>
                      <a:pt x="1328215" y="1229825"/>
                    </a:lnTo>
                    <a:lnTo>
                      <a:pt x="1337418" y="1218401"/>
                    </a:lnTo>
                    <a:lnTo>
                      <a:pt x="1345986" y="1207293"/>
                    </a:lnTo>
                    <a:lnTo>
                      <a:pt x="1354238" y="1195868"/>
                    </a:lnTo>
                    <a:lnTo>
                      <a:pt x="1362172" y="1184126"/>
                    </a:lnTo>
                    <a:lnTo>
                      <a:pt x="1370106" y="1172701"/>
                    </a:lnTo>
                    <a:lnTo>
                      <a:pt x="1377405" y="1160642"/>
                    </a:lnTo>
                    <a:lnTo>
                      <a:pt x="1384704" y="1148265"/>
                    </a:lnTo>
                    <a:lnTo>
                      <a:pt x="1391686" y="1135888"/>
                    </a:lnTo>
                    <a:lnTo>
                      <a:pt x="1398350" y="1123511"/>
                    </a:lnTo>
                    <a:lnTo>
                      <a:pt x="1404697" y="1110500"/>
                    </a:lnTo>
                    <a:lnTo>
                      <a:pt x="1410727" y="1097488"/>
                    </a:lnTo>
                    <a:lnTo>
                      <a:pt x="1416122" y="1084159"/>
                    </a:lnTo>
                    <a:lnTo>
                      <a:pt x="1421835" y="1071147"/>
                    </a:lnTo>
                    <a:lnTo>
                      <a:pt x="1427230" y="1057501"/>
                    </a:lnTo>
                    <a:lnTo>
                      <a:pt x="1431673" y="1044172"/>
                    </a:lnTo>
                    <a:lnTo>
                      <a:pt x="1436116" y="1030526"/>
                    </a:lnTo>
                    <a:lnTo>
                      <a:pt x="1440241" y="1016562"/>
                    </a:lnTo>
                    <a:lnTo>
                      <a:pt x="1444049" y="1002281"/>
                    </a:lnTo>
                    <a:lnTo>
                      <a:pt x="1447540" y="988318"/>
                    </a:lnTo>
                    <a:lnTo>
                      <a:pt x="1450714" y="974037"/>
                    </a:lnTo>
                    <a:lnTo>
                      <a:pt x="1453570" y="959438"/>
                    </a:lnTo>
                    <a:lnTo>
                      <a:pt x="1455792" y="945157"/>
                    </a:lnTo>
                    <a:lnTo>
                      <a:pt x="1458013" y="930559"/>
                    </a:lnTo>
                    <a:lnTo>
                      <a:pt x="1459600" y="915960"/>
                    </a:lnTo>
                    <a:lnTo>
                      <a:pt x="1460869" y="901045"/>
                    </a:lnTo>
                    <a:lnTo>
                      <a:pt x="1461821" y="885812"/>
                    </a:lnTo>
                    <a:lnTo>
                      <a:pt x="1462456" y="870896"/>
                    </a:lnTo>
                    <a:lnTo>
                      <a:pt x="1462456" y="855663"/>
                    </a:lnTo>
                    <a:lnTo>
                      <a:pt x="1462456" y="840430"/>
                    </a:lnTo>
                    <a:lnTo>
                      <a:pt x="1461821" y="825514"/>
                    </a:lnTo>
                    <a:lnTo>
                      <a:pt x="1460869" y="810281"/>
                    </a:lnTo>
                    <a:lnTo>
                      <a:pt x="1459600" y="795682"/>
                    </a:lnTo>
                    <a:lnTo>
                      <a:pt x="1458013" y="780767"/>
                    </a:lnTo>
                    <a:lnTo>
                      <a:pt x="1455792" y="765851"/>
                    </a:lnTo>
                    <a:lnTo>
                      <a:pt x="1453570" y="751570"/>
                    </a:lnTo>
                    <a:lnTo>
                      <a:pt x="1450714" y="736972"/>
                    </a:lnTo>
                    <a:lnTo>
                      <a:pt x="1447540" y="722691"/>
                    </a:lnTo>
                    <a:lnTo>
                      <a:pt x="1444049" y="708727"/>
                    </a:lnTo>
                    <a:lnTo>
                      <a:pt x="1440241" y="694446"/>
                    </a:lnTo>
                    <a:lnTo>
                      <a:pt x="1436116" y="680800"/>
                    </a:lnTo>
                    <a:lnTo>
                      <a:pt x="1431673" y="667153"/>
                    </a:lnTo>
                    <a:lnTo>
                      <a:pt x="1427230" y="653507"/>
                    </a:lnTo>
                    <a:lnTo>
                      <a:pt x="1421835" y="640178"/>
                    </a:lnTo>
                    <a:lnTo>
                      <a:pt x="1416122" y="626849"/>
                    </a:lnTo>
                    <a:lnTo>
                      <a:pt x="1410727" y="613837"/>
                    </a:lnTo>
                    <a:lnTo>
                      <a:pt x="1404697" y="600508"/>
                    </a:lnTo>
                    <a:lnTo>
                      <a:pt x="1398350" y="588132"/>
                    </a:lnTo>
                    <a:lnTo>
                      <a:pt x="1391686" y="575437"/>
                    </a:lnTo>
                    <a:lnTo>
                      <a:pt x="1384704" y="563060"/>
                    </a:lnTo>
                    <a:lnTo>
                      <a:pt x="1377405" y="551001"/>
                    </a:lnTo>
                    <a:lnTo>
                      <a:pt x="1370106" y="538941"/>
                    </a:lnTo>
                    <a:lnTo>
                      <a:pt x="1362172" y="526882"/>
                    </a:lnTo>
                    <a:lnTo>
                      <a:pt x="1354238" y="515457"/>
                    </a:lnTo>
                    <a:lnTo>
                      <a:pt x="1345986" y="504032"/>
                    </a:lnTo>
                    <a:lnTo>
                      <a:pt x="1337418" y="492925"/>
                    </a:lnTo>
                    <a:lnTo>
                      <a:pt x="1328215" y="481817"/>
                    </a:lnTo>
                    <a:lnTo>
                      <a:pt x="1319329" y="471027"/>
                    </a:lnTo>
                    <a:lnTo>
                      <a:pt x="1309808" y="460554"/>
                    </a:lnTo>
                    <a:lnTo>
                      <a:pt x="1300287" y="450082"/>
                    </a:lnTo>
                    <a:lnTo>
                      <a:pt x="1290449" y="440244"/>
                    </a:lnTo>
                    <a:lnTo>
                      <a:pt x="1280294" y="430088"/>
                    </a:lnTo>
                    <a:lnTo>
                      <a:pt x="1270138" y="420568"/>
                    </a:lnTo>
                    <a:lnTo>
                      <a:pt x="1259666" y="411364"/>
                    </a:lnTo>
                    <a:lnTo>
                      <a:pt x="1248558" y="402161"/>
                    </a:lnTo>
                    <a:lnTo>
                      <a:pt x="1237768" y="393275"/>
                    </a:lnTo>
                    <a:lnTo>
                      <a:pt x="1226343" y="384706"/>
                    </a:lnTo>
                    <a:lnTo>
                      <a:pt x="1215236" y="376138"/>
                    </a:lnTo>
                    <a:lnTo>
                      <a:pt x="1203494" y="368521"/>
                    </a:lnTo>
                    <a:lnTo>
                      <a:pt x="1191434" y="360587"/>
                    </a:lnTo>
                    <a:lnTo>
                      <a:pt x="1179374" y="352971"/>
                    </a:lnTo>
                    <a:lnTo>
                      <a:pt x="1167315" y="345989"/>
                    </a:lnTo>
                    <a:lnTo>
                      <a:pt x="1154938" y="338690"/>
                    </a:lnTo>
                    <a:lnTo>
                      <a:pt x="1142244" y="332025"/>
                    </a:lnTo>
                    <a:lnTo>
                      <a:pt x="1129550" y="325995"/>
                    </a:lnTo>
                    <a:lnTo>
                      <a:pt x="1116855" y="319966"/>
                    </a:lnTo>
                    <a:lnTo>
                      <a:pt x="1103526" y="313936"/>
                    </a:lnTo>
                    <a:lnTo>
                      <a:pt x="1090515" y="308541"/>
                    </a:lnTo>
                    <a:lnTo>
                      <a:pt x="1076868" y="303463"/>
                    </a:lnTo>
                    <a:lnTo>
                      <a:pt x="1063222" y="299020"/>
                    </a:lnTo>
                    <a:lnTo>
                      <a:pt x="1049576" y="294260"/>
                    </a:lnTo>
                    <a:lnTo>
                      <a:pt x="1035612" y="290134"/>
                    </a:lnTo>
                    <a:lnTo>
                      <a:pt x="1021649" y="286326"/>
                    </a:lnTo>
                    <a:lnTo>
                      <a:pt x="1007367" y="282835"/>
                    </a:lnTo>
                    <a:lnTo>
                      <a:pt x="993086" y="279661"/>
                    </a:lnTo>
                    <a:lnTo>
                      <a:pt x="978805" y="277123"/>
                    </a:lnTo>
                    <a:lnTo>
                      <a:pt x="964207" y="274584"/>
                    </a:lnTo>
                    <a:lnTo>
                      <a:pt x="949609" y="272680"/>
                    </a:lnTo>
                    <a:lnTo>
                      <a:pt x="934693" y="270775"/>
                    </a:lnTo>
                    <a:lnTo>
                      <a:pt x="919777" y="269506"/>
                    </a:lnTo>
                    <a:lnTo>
                      <a:pt x="905179" y="268554"/>
                    </a:lnTo>
                    <a:lnTo>
                      <a:pt x="889628" y="267919"/>
                    </a:lnTo>
                    <a:lnTo>
                      <a:pt x="874713" y="267602"/>
                    </a:lnTo>
                    <a:close/>
                    <a:moveTo>
                      <a:pt x="856623" y="155575"/>
                    </a:moveTo>
                    <a:lnTo>
                      <a:pt x="874713" y="155575"/>
                    </a:lnTo>
                    <a:lnTo>
                      <a:pt x="892802" y="155575"/>
                    </a:lnTo>
                    <a:lnTo>
                      <a:pt x="910891" y="156527"/>
                    </a:lnTo>
                    <a:lnTo>
                      <a:pt x="928346" y="157479"/>
                    </a:lnTo>
                    <a:lnTo>
                      <a:pt x="946435" y="159066"/>
                    </a:lnTo>
                    <a:lnTo>
                      <a:pt x="963890" y="161288"/>
                    </a:lnTo>
                    <a:lnTo>
                      <a:pt x="981344" y="163509"/>
                    </a:lnTo>
                    <a:lnTo>
                      <a:pt x="998799" y="166683"/>
                    </a:lnTo>
                    <a:lnTo>
                      <a:pt x="1015936" y="169539"/>
                    </a:lnTo>
                    <a:lnTo>
                      <a:pt x="1033073" y="173347"/>
                    </a:lnTo>
                    <a:lnTo>
                      <a:pt x="1049893" y="177473"/>
                    </a:lnTo>
                    <a:lnTo>
                      <a:pt x="1066396" y="181916"/>
                    </a:lnTo>
                    <a:lnTo>
                      <a:pt x="1082898" y="186993"/>
                    </a:lnTo>
                    <a:lnTo>
                      <a:pt x="1099401" y="192071"/>
                    </a:lnTo>
                    <a:lnTo>
                      <a:pt x="1115586" y="198101"/>
                    </a:lnTo>
                    <a:lnTo>
                      <a:pt x="1131454" y="204131"/>
                    </a:lnTo>
                    <a:lnTo>
                      <a:pt x="1147322" y="210478"/>
                    </a:lnTo>
                    <a:lnTo>
                      <a:pt x="1162872" y="217460"/>
                    </a:lnTo>
                    <a:lnTo>
                      <a:pt x="1178422" y="224441"/>
                    </a:lnTo>
                    <a:lnTo>
                      <a:pt x="1193338" y="232058"/>
                    </a:lnTo>
                    <a:lnTo>
                      <a:pt x="1208571" y="239992"/>
                    </a:lnTo>
                    <a:lnTo>
                      <a:pt x="1223487" y="248243"/>
                    </a:lnTo>
                    <a:lnTo>
                      <a:pt x="1237768" y="256812"/>
                    </a:lnTo>
                    <a:lnTo>
                      <a:pt x="1252049" y="265698"/>
                    </a:lnTo>
                    <a:lnTo>
                      <a:pt x="1266330" y="275218"/>
                    </a:lnTo>
                    <a:lnTo>
                      <a:pt x="1280294" y="284739"/>
                    </a:lnTo>
                    <a:lnTo>
                      <a:pt x="1293623" y="294894"/>
                    </a:lnTo>
                    <a:lnTo>
                      <a:pt x="1306952" y="304732"/>
                    </a:lnTo>
                    <a:lnTo>
                      <a:pt x="1319963" y="315523"/>
                    </a:lnTo>
                    <a:lnTo>
                      <a:pt x="1332975" y="326313"/>
                    </a:lnTo>
                    <a:lnTo>
                      <a:pt x="1345669" y="337420"/>
                    </a:lnTo>
                    <a:lnTo>
                      <a:pt x="1358046" y="348845"/>
                    </a:lnTo>
                    <a:lnTo>
                      <a:pt x="1370106" y="360587"/>
                    </a:lnTo>
                    <a:lnTo>
                      <a:pt x="1381530" y="372647"/>
                    </a:lnTo>
                    <a:lnTo>
                      <a:pt x="1392955" y="385024"/>
                    </a:lnTo>
                    <a:lnTo>
                      <a:pt x="1404380" y="397401"/>
                    </a:lnTo>
                    <a:lnTo>
                      <a:pt x="1415170" y="410095"/>
                    </a:lnTo>
                    <a:lnTo>
                      <a:pt x="1425643" y="423106"/>
                    </a:lnTo>
                    <a:lnTo>
                      <a:pt x="1435798" y="436753"/>
                    </a:lnTo>
                    <a:lnTo>
                      <a:pt x="1445954" y="450399"/>
                    </a:lnTo>
                    <a:lnTo>
                      <a:pt x="1455474" y="464363"/>
                    </a:lnTo>
                    <a:lnTo>
                      <a:pt x="1464678" y="478009"/>
                    </a:lnTo>
                    <a:lnTo>
                      <a:pt x="1473881" y="492925"/>
                    </a:lnTo>
                    <a:lnTo>
                      <a:pt x="1482132" y="507206"/>
                    </a:lnTo>
                    <a:lnTo>
                      <a:pt x="1490383" y="522122"/>
                    </a:lnTo>
                    <a:lnTo>
                      <a:pt x="1498635" y="536720"/>
                    </a:lnTo>
                    <a:lnTo>
                      <a:pt x="1505934" y="552270"/>
                    </a:lnTo>
                    <a:lnTo>
                      <a:pt x="1513233" y="567503"/>
                    </a:lnTo>
                    <a:lnTo>
                      <a:pt x="1519898" y="583054"/>
                    </a:lnTo>
                    <a:lnTo>
                      <a:pt x="1526245" y="598604"/>
                    </a:lnTo>
                    <a:lnTo>
                      <a:pt x="1532274" y="614789"/>
                    </a:lnTo>
                    <a:lnTo>
                      <a:pt x="1537987" y="630975"/>
                    </a:lnTo>
                    <a:lnTo>
                      <a:pt x="1543699" y="647477"/>
                    </a:lnTo>
                    <a:lnTo>
                      <a:pt x="1548460" y="664297"/>
                    </a:lnTo>
                    <a:lnTo>
                      <a:pt x="1553220" y="680800"/>
                    </a:lnTo>
                    <a:lnTo>
                      <a:pt x="1557346" y="697619"/>
                    </a:lnTo>
                    <a:lnTo>
                      <a:pt x="1560837" y="714439"/>
                    </a:lnTo>
                    <a:lnTo>
                      <a:pt x="1564010" y="731894"/>
                    </a:lnTo>
                    <a:lnTo>
                      <a:pt x="1566866" y="749031"/>
                    </a:lnTo>
                    <a:lnTo>
                      <a:pt x="1569088" y="766486"/>
                    </a:lnTo>
                    <a:lnTo>
                      <a:pt x="1571627" y="783940"/>
                    </a:lnTo>
                    <a:lnTo>
                      <a:pt x="1572896" y="801712"/>
                    </a:lnTo>
                    <a:lnTo>
                      <a:pt x="1574165" y="819801"/>
                    </a:lnTo>
                    <a:lnTo>
                      <a:pt x="1574800" y="837256"/>
                    </a:lnTo>
                    <a:lnTo>
                      <a:pt x="1574800" y="855663"/>
                    </a:lnTo>
                    <a:lnTo>
                      <a:pt x="1574800" y="873752"/>
                    </a:lnTo>
                    <a:lnTo>
                      <a:pt x="1574165" y="891524"/>
                    </a:lnTo>
                    <a:lnTo>
                      <a:pt x="1572896" y="909613"/>
                    </a:lnTo>
                    <a:lnTo>
                      <a:pt x="1571627" y="927068"/>
                    </a:lnTo>
                    <a:lnTo>
                      <a:pt x="1569088" y="944840"/>
                    </a:lnTo>
                    <a:lnTo>
                      <a:pt x="1566866" y="962294"/>
                    </a:lnTo>
                    <a:lnTo>
                      <a:pt x="1564010" y="979432"/>
                    </a:lnTo>
                    <a:lnTo>
                      <a:pt x="1560837" y="996569"/>
                    </a:lnTo>
                    <a:lnTo>
                      <a:pt x="1557346" y="1013706"/>
                    </a:lnTo>
                    <a:lnTo>
                      <a:pt x="1553220" y="1030526"/>
                    </a:lnTo>
                    <a:lnTo>
                      <a:pt x="1548460" y="1047346"/>
                    </a:lnTo>
                    <a:lnTo>
                      <a:pt x="1543699" y="1063848"/>
                    </a:lnTo>
                    <a:lnTo>
                      <a:pt x="1537987" y="1080033"/>
                    </a:lnTo>
                    <a:lnTo>
                      <a:pt x="1532274" y="1096219"/>
                    </a:lnTo>
                    <a:lnTo>
                      <a:pt x="1526245" y="1112404"/>
                    </a:lnTo>
                    <a:lnTo>
                      <a:pt x="1519898" y="1128272"/>
                    </a:lnTo>
                    <a:lnTo>
                      <a:pt x="1513233" y="1143505"/>
                    </a:lnTo>
                    <a:lnTo>
                      <a:pt x="1505934" y="1159055"/>
                    </a:lnTo>
                    <a:lnTo>
                      <a:pt x="1498635" y="1174606"/>
                    </a:lnTo>
                    <a:lnTo>
                      <a:pt x="1490383" y="1189521"/>
                    </a:lnTo>
                    <a:lnTo>
                      <a:pt x="1482132" y="1204120"/>
                    </a:lnTo>
                    <a:lnTo>
                      <a:pt x="1473881" y="1218718"/>
                    </a:lnTo>
                    <a:lnTo>
                      <a:pt x="1464678" y="1232999"/>
                    </a:lnTo>
                    <a:lnTo>
                      <a:pt x="1455474" y="1246963"/>
                    </a:lnTo>
                    <a:lnTo>
                      <a:pt x="1445954" y="1260926"/>
                    </a:lnTo>
                    <a:lnTo>
                      <a:pt x="1435798" y="1274573"/>
                    </a:lnTo>
                    <a:lnTo>
                      <a:pt x="1425643" y="1287902"/>
                    </a:lnTo>
                    <a:lnTo>
                      <a:pt x="1415170" y="1301231"/>
                    </a:lnTo>
                    <a:lnTo>
                      <a:pt x="1404380" y="1313925"/>
                    </a:lnTo>
                    <a:lnTo>
                      <a:pt x="1392955" y="1326302"/>
                    </a:lnTo>
                    <a:lnTo>
                      <a:pt x="1381530" y="1338679"/>
                    </a:lnTo>
                    <a:lnTo>
                      <a:pt x="1370106" y="1350738"/>
                    </a:lnTo>
                    <a:lnTo>
                      <a:pt x="1358046" y="1362480"/>
                    </a:lnTo>
                    <a:lnTo>
                      <a:pt x="1345669" y="1373905"/>
                    </a:lnTo>
                    <a:lnTo>
                      <a:pt x="1332975" y="1385013"/>
                    </a:lnTo>
                    <a:lnTo>
                      <a:pt x="1319963" y="1395803"/>
                    </a:lnTo>
                    <a:lnTo>
                      <a:pt x="1306952" y="1406275"/>
                    </a:lnTo>
                    <a:lnTo>
                      <a:pt x="1293623" y="1416431"/>
                    </a:lnTo>
                    <a:lnTo>
                      <a:pt x="1280294" y="1426586"/>
                    </a:lnTo>
                    <a:lnTo>
                      <a:pt x="1266330" y="1436107"/>
                    </a:lnTo>
                    <a:lnTo>
                      <a:pt x="1252049" y="1445310"/>
                    </a:lnTo>
                    <a:lnTo>
                      <a:pt x="1237768" y="1454514"/>
                    </a:lnTo>
                    <a:lnTo>
                      <a:pt x="1223487" y="1463082"/>
                    </a:lnTo>
                    <a:lnTo>
                      <a:pt x="1208571" y="1471333"/>
                    </a:lnTo>
                    <a:lnTo>
                      <a:pt x="1193338" y="1479267"/>
                    </a:lnTo>
                    <a:lnTo>
                      <a:pt x="1178422" y="1486884"/>
                    </a:lnTo>
                    <a:lnTo>
                      <a:pt x="1162872" y="1493866"/>
                    </a:lnTo>
                    <a:lnTo>
                      <a:pt x="1147322" y="1500530"/>
                    </a:lnTo>
                    <a:lnTo>
                      <a:pt x="1131454" y="1507195"/>
                    </a:lnTo>
                    <a:lnTo>
                      <a:pt x="1115586" y="1513542"/>
                    </a:lnTo>
                    <a:lnTo>
                      <a:pt x="1099401" y="1518937"/>
                    </a:lnTo>
                    <a:lnTo>
                      <a:pt x="1082898" y="1524332"/>
                    </a:lnTo>
                    <a:lnTo>
                      <a:pt x="1066396" y="1529092"/>
                    </a:lnTo>
                    <a:lnTo>
                      <a:pt x="1049893" y="1533853"/>
                    </a:lnTo>
                    <a:lnTo>
                      <a:pt x="1033073" y="1537978"/>
                    </a:lnTo>
                    <a:lnTo>
                      <a:pt x="1015936" y="1541469"/>
                    </a:lnTo>
                    <a:lnTo>
                      <a:pt x="998799" y="1544643"/>
                    </a:lnTo>
                    <a:lnTo>
                      <a:pt x="981344" y="1547499"/>
                    </a:lnTo>
                    <a:lnTo>
                      <a:pt x="963890" y="1550355"/>
                    </a:lnTo>
                    <a:lnTo>
                      <a:pt x="946435" y="1552259"/>
                    </a:lnTo>
                    <a:lnTo>
                      <a:pt x="928346" y="1553529"/>
                    </a:lnTo>
                    <a:lnTo>
                      <a:pt x="910891" y="1554798"/>
                    </a:lnTo>
                    <a:lnTo>
                      <a:pt x="892802" y="1555433"/>
                    </a:lnTo>
                    <a:lnTo>
                      <a:pt x="874713" y="1555750"/>
                    </a:lnTo>
                    <a:lnTo>
                      <a:pt x="856623" y="1555433"/>
                    </a:lnTo>
                    <a:lnTo>
                      <a:pt x="838534" y="1554798"/>
                    </a:lnTo>
                    <a:lnTo>
                      <a:pt x="821079" y="1553529"/>
                    </a:lnTo>
                    <a:lnTo>
                      <a:pt x="803308" y="1552259"/>
                    </a:lnTo>
                    <a:lnTo>
                      <a:pt x="785536" y="1550355"/>
                    </a:lnTo>
                    <a:lnTo>
                      <a:pt x="768081" y="1547499"/>
                    </a:lnTo>
                    <a:lnTo>
                      <a:pt x="750626" y="1544643"/>
                    </a:lnTo>
                    <a:lnTo>
                      <a:pt x="733807" y="1541469"/>
                    </a:lnTo>
                    <a:lnTo>
                      <a:pt x="716352" y="1537978"/>
                    </a:lnTo>
                    <a:lnTo>
                      <a:pt x="699532" y="1533853"/>
                    </a:lnTo>
                    <a:lnTo>
                      <a:pt x="683030" y="1529092"/>
                    </a:lnTo>
                    <a:lnTo>
                      <a:pt x="666527" y="1524332"/>
                    </a:lnTo>
                    <a:lnTo>
                      <a:pt x="650342" y="1518937"/>
                    </a:lnTo>
                    <a:lnTo>
                      <a:pt x="633839" y="1513542"/>
                    </a:lnTo>
                    <a:lnTo>
                      <a:pt x="617972" y="1507195"/>
                    </a:lnTo>
                    <a:lnTo>
                      <a:pt x="602104" y="1500530"/>
                    </a:lnTo>
                    <a:lnTo>
                      <a:pt x="586553" y="1493866"/>
                    </a:lnTo>
                    <a:lnTo>
                      <a:pt x="571003" y="1486884"/>
                    </a:lnTo>
                    <a:lnTo>
                      <a:pt x="556087" y="1479267"/>
                    </a:lnTo>
                    <a:lnTo>
                      <a:pt x="540854" y="1471333"/>
                    </a:lnTo>
                    <a:lnTo>
                      <a:pt x="526256" y="1463082"/>
                    </a:lnTo>
                    <a:lnTo>
                      <a:pt x="511657" y="1454514"/>
                    </a:lnTo>
                    <a:lnTo>
                      <a:pt x="497376" y="1445310"/>
                    </a:lnTo>
                    <a:lnTo>
                      <a:pt x="483095" y="1436107"/>
                    </a:lnTo>
                    <a:lnTo>
                      <a:pt x="469449" y="1426586"/>
                    </a:lnTo>
                    <a:lnTo>
                      <a:pt x="455803" y="1416431"/>
                    </a:lnTo>
                    <a:lnTo>
                      <a:pt x="442474" y="1406275"/>
                    </a:lnTo>
                    <a:lnTo>
                      <a:pt x="429462" y="1395803"/>
                    </a:lnTo>
                    <a:lnTo>
                      <a:pt x="416450" y="1385013"/>
                    </a:lnTo>
                    <a:lnTo>
                      <a:pt x="403756" y="1373905"/>
                    </a:lnTo>
                    <a:lnTo>
                      <a:pt x="391697" y="1362480"/>
                    </a:lnTo>
                    <a:lnTo>
                      <a:pt x="379637" y="1350738"/>
                    </a:lnTo>
                    <a:lnTo>
                      <a:pt x="367578" y="1338679"/>
                    </a:lnTo>
                    <a:lnTo>
                      <a:pt x="356470" y="1326302"/>
                    </a:lnTo>
                    <a:lnTo>
                      <a:pt x="345045" y="1313925"/>
                    </a:lnTo>
                    <a:lnTo>
                      <a:pt x="334255" y="1301231"/>
                    </a:lnTo>
                    <a:lnTo>
                      <a:pt x="323782" y="1287902"/>
                    </a:lnTo>
                    <a:lnTo>
                      <a:pt x="313627" y="1274573"/>
                    </a:lnTo>
                    <a:lnTo>
                      <a:pt x="303789" y="1260926"/>
                    </a:lnTo>
                    <a:lnTo>
                      <a:pt x="293951" y="1246963"/>
                    </a:lnTo>
                    <a:lnTo>
                      <a:pt x="285065" y="1232999"/>
                    </a:lnTo>
                    <a:lnTo>
                      <a:pt x="275862" y="1218718"/>
                    </a:lnTo>
                    <a:lnTo>
                      <a:pt x="267293" y="1204120"/>
                    </a:lnTo>
                    <a:lnTo>
                      <a:pt x="259042" y="1189521"/>
                    </a:lnTo>
                    <a:lnTo>
                      <a:pt x="251108" y="1174606"/>
                    </a:lnTo>
                    <a:lnTo>
                      <a:pt x="243809" y="1159055"/>
                    </a:lnTo>
                    <a:lnTo>
                      <a:pt x="236510" y="1143505"/>
                    </a:lnTo>
                    <a:lnTo>
                      <a:pt x="229845" y="1128272"/>
                    </a:lnTo>
                    <a:lnTo>
                      <a:pt x="223181" y="1112404"/>
                    </a:lnTo>
                    <a:lnTo>
                      <a:pt x="217151" y="1096219"/>
                    </a:lnTo>
                    <a:lnTo>
                      <a:pt x="211438" y="1080033"/>
                    </a:lnTo>
                    <a:lnTo>
                      <a:pt x="206043" y="1063848"/>
                    </a:lnTo>
                    <a:lnTo>
                      <a:pt x="201283" y="1047346"/>
                    </a:lnTo>
                    <a:lnTo>
                      <a:pt x="196840" y="1030526"/>
                    </a:lnTo>
                    <a:lnTo>
                      <a:pt x="192714" y="1013706"/>
                    </a:lnTo>
                    <a:lnTo>
                      <a:pt x="188906" y="996569"/>
                    </a:lnTo>
                    <a:lnTo>
                      <a:pt x="185415" y="979432"/>
                    </a:lnTo>
                    <a:lnTo>
                      <a:pt x="182876" y="962294"/>
                    </a:lnTo>
                    <a:lnTo>
                      <a:pt x="180338" y="944840"/>
                    </a:lnTo>
                    <a:lnTo>
                      <a:pt x="178433" y="927068"/>
                    </a:lnTo>
                    <a:lnTo>
                      <a:pt x="176847" y="909613"/>
                    </a:lnTo>
                    <a:lnTo>
                      <a:pt x="175577" y="891524"/>
                    </a:lnTo>
                    <a:lnTo>
                      <a:pt x="174942" y="873752"/>
                    </a:lnTo>
                    <a:lnTo>
                      <a:pt x="174625" y="855663"/>
                    </a:lnTo>
                    <a:lnTo>
                      <a:pt x="174942" y="837256"/>
                    </a:lnTo>
                    <a:lnTo>
                      <a:pt x="175577" y="819801"/>
                    </a:lnTo>
                    <a:lnTo>
                      <a:pt x="176847" y="801712"/>
                    </a:lnTo>
                    <a:lnTo>
                      <a:pt x="178433" y="783940"/>
                    </a:lnTo>
                    <a:lnTo>
                      <a:pt x="180338" y="766486"/>
                    </a:lnTo>
                    <a:lnTo>
                      <a:pt x="182876" y="749031"/>
                    </a:lnTo>
                    <a:lnTo>
                      <a:pt x="185415" y="731894"/>
                    </a:lnTo>
                    <a:lnTo>
                      <a:pt x="188906" y="714439"/>
                    </a:lnTo>
                    <a:lnTo>
                      <a:pt x="192714" y="697619"/>
                    </a:lnTo>
                    <a:lnTo>
                      <a:pt x="196840" y="680800"/>
                    </a:lnTo>
                    <a:lnTo>
                      <a:pt x="201283" y="664297"/>
                    </a:lnTo>
                    <a:lnTo>
                      <a:pt x="206043" y="647477"/>
                    </a:lnTo>
                    <a:lnTo>
                      <a:pt x="211438" y="630975"/>
                    </a:lnTo>
                    <a:lnTo>
                      <a:pt x="217151" y="614789"/>
                    </a:lnTo>
                    <a:lnTo>
                      <a:pt x="223181" y="598604"/>
                    </a:lnTo>
                    <a:lnTo>
                      <a:pt x="229845" y="583054"/>
                    </a:lnTo>
                    <a:lnTo>
                      <a:pt x="236510" y="567503"/>
                    </a:lnTo>
                    <a:lnTo>
                      <a:pt x="243809" y="552270"/>
                    </a:lnTo>
                    <a:lnTo>
                      <a:pt x="251108" y="536720"/>
                    </a:lnTo>
                    <a:lnTo>
                      <a:pt x="259042" y="522122"/>
                    </a:lnTo>
                    <a:lnTo>
                      <a:pt x="267293" y="507206"/>
                    </a:lnTo>
                    <a:lnTo>
                      <a:pt x="275862" y="492925"/>
                    </a:lnTo>
                    <a:lnTo>
                      <a:pt x="285065" y="478009"/>
                    </a:lnTo>
                    <a:lnTo>
                      <a:pt x="293951" y="464363"/>
                    </a:lnTo>
                    <a:lnTo>
                      <a:pt x="303789" y="450399"/>
                    </a:lnTo>
                    <a:lnTo>
                      <a:pt x="313627" y="436753"/>
                    </a:lnTo>
                    <a:lnTo>
                      <a:pt x="323782" y="423106"/>
                    </a:lnTo>
                    <a:lnTo>
                      <a:pt x="334255" y="410095"/>
                    </a:lnTo>
                    <a:lnTo>
                      <a:pt x="345045" y="397401"/>
                    </a:lnTo>
                    <a:lnTo>
                      <a:pt x="356470" y="385024"/>
                    </a:lnTo>
                    <a:lnTo>
                      <a:pt x="367578" y="372647"/>
                    </a:lnTo>
                    <a:lnTo>
                      <a:pt x="379637" y="360587"/>
                    </a:lnTo>
                    <a:lnTo>
                      <a:pt x="391697" y="348845"/>
                    </a:lnTo>
                    <a:lnTo>
                      <a:pt x="403756" y="337420"/>
                    </a:lnTo>
                    <a:lnTo>
                      <a:pt x="416450" y="326313"/>
                    </a:lnTo>
                    <a:lnTo>
                      <a:pt x="429462" y="315523"/>
                    </a:lnTo>
                    <a:lnTo>
                      <a:pt x="442474" y="304732"/>
                    </a:lnTo>
                    <a:lnTo>
                      <a:pt x="455803" y="294894"/>
                    </a:lnTo>
                    <a:lnTo>
                      <a:pt x="469449" y="284739"/>
                    </a:lnTo>
                    <a:lnTo>
                      <a:pt x="483095" y="275218"/>
                    </a:lnTo>
                    <a:lnTo>
                      <a:pt x="497376" y="265698"/>
                    </a:lnTo>
                    <a:lnTo>
                      <a:pt x="511657" y="256812"/>
                    </a:lnTo>
                    <a:lnTo>
                      <a:pt x="526256" y="248243"/>
                    </a:lnTo>
                    <a:lnTo>
                      <a:pt x="540854" y="239992"/>
                    </a:lnTo>
                    <a:lnTo>
                      <a:pt x="556087" y="232058"/>
                    </a:lnTo>
                    <a:lnTo>
                      <a:pt x="571003" y="224441"/>
                    </a:lnTo>
                    <a:lnTo>
                      <a:pt x="586553" y="217460"/>
                    </a:lnTo>
                    <a:lnTo>
                      <a:pt x="602104" y="210478"/>
                    </a:lnTo>
                    <a:lnTo>
                      <a:pt x="617972" y="204131"/>
                    </a:lnTo>
                    <a:lnTo>
                      <a:pt x="633839" y="198101"/>
                    </a:lnTo>
                    <a:lnTo>
                      <a:pt x="650342" y="192071"/>
                    </a:lnTo>
                    <a:lnTo>
                      <a:pt x="666527" y="186993"/>
                    </a:lnTo>
                    <a:lnTo>
                      <a:pt x="683030" y="181916"/>
                    </a:lnTo>
                    <a:lnTo>
                      <a:pt x="699532" y="177473"/>
                    </a:lnTo>
                    <a:lnTo>
                      <a:pt x="716352" y="173347"/>
                    </a:lnTo>
                    <a:lnTo>
                      <a:pt x="733807" y="169539"/>
                    </a:lnTo>
                    <a:lnTo>
                      <a:pt x="750626" y="166683"/>
                    </a:lnTo>
                    <a:lnTo>
                      <a:pt x="768081" y="163509"/>
                    </a:lnTo>
                    <a:lnTo>
                      <a:pt x="785536" y="161288"/>
                    </a:lnTo>
                    <a:lnTo>
                      <a:pt x="803308" y="159066"/>
                    </a:lnTo>
                    <a:lnTo>
                      <a:pt x="821079" y="157479"/>
                    </a:lnTo>
                    <a:lnTo>
                      <a:pt x="838534" y="156527"/>
                    </a:lnTo>
                    <a:lnTo>
                      <a:pt x="856623" y="155575"/>
                    </a:lnTo>
                    <a:close/>
                    <a:moveTo>
                      <a:pt x="1259474" y="0"/>
                    </a:moveTo>
                    <a:lnTo>
                      <a:pt x="1280087" y="9531"/>
                    </a:lnTo>
                    <a:lnTo>
                      <a:pt x="1300382" y="19697"/>
                    </a:lnTo>
                    <a:lnTo>
                      <a:pt x="1320678" y="30180"/>
                    </a:lnTo>
                    <a:lnTo>
                      <a:pt x="1340339" y="40981"/>
                    </a:lnTo>
                    <a:lnTo>
                      <a:pt x="1359683" y="52736"/>
                    </a:lnTo>
                    <a:lnTo>
                      <a:pt x="1379028" y="64490"/>
                    </a:lnTo>
                    <a:lnTo>
                      <a:pt x="1397738" y="76880"/>
                    </a:lnTo>
                    <a:lnTo>
                      <a:pt x="1416130" y="89587"/>
                    </a:lnTo>
                    <a:lnTo>
                      <a:pt x="1434206" y="102612"/>
                    </a:lnTo>
                    <a:lnTo>
                      <a:pt x="1452282" y="116273"/>
                    </a:lnTo>
                    <a:lnTo>
                      <a:pt x="1469723" y="130251"/>
                    </a:lnTo>
                    <a:lnTo>
                      <a:pt x="1486848" y="144864"/>
                    </a:lnTo>
                    <a:lnTo>
                      <a:pt x="1503655" y="159478"/>
                    </a:lnTo>
                    <a:lnTo>
                      <a:pt x="1520145" y="175044"/>
                    </a:lnTo>
                    <a:lnTo>
                      <a:pt x="1536318" y="190293"/>
                    </a:lnTo>
                    <a:lnTo>
                      <a:pt x="1551540" y="206495"/>
                    </a:lnTo>
                    <a:lnTo>
                      <a:pt x="1567079" y="222697"/>
                    </a:lnTo>
                    <a:lnTo>
                      <a:pt x="1581983" y="239217"/>
                    </a:lnTo>
                    <a:lnTo>
                      <a:pt x="1596888" y="256689"/>
                    </a:lnTo>
                    <a:lnTo>
                      <a:pt x="1610524" y="273844"/>
                    </a:lnTo>
                    <a:lnTo>
                      <a:pt x="1624477" y="291634"/>
                    </a:lnTo>
                    <a:lnTo>
                      <a:pt x="1637796" y="309742"/>
                    </a:lnTo>
                    <a:lnTo>
                      <a:pt x="1650481" y="328168"/>
                    </a:lnTo>
                    <a:lnTo>
                      <a:pt x="1662848" y="346912"/>
                    </a:lnTo>
                    <a:lnTo>
                      <a:pt x="1674899" y="365973"/>
                    </a:lnTo>
                    <a:lnTo>
                      <a:pt x="1686632" y="385351"/>
                    </a:lnTo>
                    <a:lnTo>
                      <a:pt x="1697731" y="405048"/>
                    </a:lnTo>
                    <a:lnTo>
                      <a:pt x="1708196" y="425062"/>
                    </a:lnTo>
                    <a:lnTo>
                      <a:pt x="1718344" y="445076"/>
                    </a:lnTo>
                    <a:lnTo>
                      <a:pt x="1728174" y="465726"/>
                    </a:lnTo>
                    <a:lnTo>
                      <a:pt x="1737054" y="486375"/>
                    </a:lnTo>
                    <a:lnTo>
                      <a:pt x="1746250" y="507660"/>
                    </a:lnTo>
                    <a:lnTo>
                      <a:pt x="1633990" y="547688"/>
                    </a:lnTo>
                    <a:lnTo>
                      <a:pt x="1626380" y="529580"/>
                    </a:lnTo>
                    <a:lnTo>
                      <a:pt x="1618452" y="512108"/>
                    </a:lnTo>
                    <a:lnTo>
                      <a:pt x="1610207" y="494635"/>
                    </a:lnTo>
                    <a:lnTo>
                      <a:pt x="1601644" y="477480"/>
                    </a:lnTo>
                    <a:lnTo>
                      <a:pt x="1592131" y="460643"/>
                    </a:lnTo>
                    <a:lnTo>
                      <a:pt x="1582934" y="443488"/>
                    </a:lnTo>
                    <a:lnTo>
                      <a:pt x="1573104" y="426968"/>
                    </a:lnTo>
                    <a:lnTo>
                      <a:pt x="1562639" y="410766"/>
                    </a:lnTo>
                    <a:lnTo>
                      <a:pt x="1552174" y="394882"/>
                    </a:lnTo>
                    <a:lnTo>
                      <a:pt x="1541075" y="379315"/>
                    </a:lnTo>
                    <a:lnTo>
                      <a:pt x="1529659" y="363749"/>
                    </a:lnTo>
                    <a:lnTo>
                      <a:pt x="1517925" y="348500"/>
                    </a:lnTo>
                    <a:lnTo>
                      <a:pt x="1505875" y="333569"/>
                    </a:lnTo>
                    <a:lnTo>
                      <a:pt x="1493507" y="318955"/>
                    </a:lnTo>
                    <a:lnTo>
                      <a:pt x="1480822" y="304660"/>
                    </a:lnTo>
                    <a:lnTo>
                      <a:pt x="1467821" y="290681"/>
                    </a:lnTo>
                    <a:lnTo>
                      <a:pt x="1454502" y="277339"/>
                    </a:lnTo>
                    <a:lnTo>
                      <a:pt x="1440548" y="263678"/>
                    </a:lnTo>
                    <a:lnTo>
                      <a:pt x="1426595" y="250653"/>
                    </a:lnTo>
                    <a:lnTo>
                      <a:pt x="1412325" y="238263"/>
                    </a:lnTo>
                    <a:lnTo>
                      <a:pt x="1397738" y="225874"/>
                    </a:lnTo>
                    <a:lnTo>
                      <a:pt x="1383150" y="213802"/>
                    </a:lnTo>
                    <a:lnTo>
                      <a:pt x="1367611" y="201730"/>
                    </a:lnTo>
                    <a:lnTo>
                      <a:pt x="1352390" y="190293"/>
                    </a:lnTo>
                    <a:lnTo>
                      <a:pt x="1336534" y="179492"/>
                    </a:lnTo>
                    <a:lnTo>
                      <a:pt x="1320678" y="169008"/>
                    </a:lnTo>
                    <a:lnTo>
                      <a:pt x="1304188" y="158525"/>
                    </a:lnTo>
                    <a:lnTo>
                      <a:pt x="1287698" y="148676"/>
                    </a:lnTo>
                    <a:lnTo>
                      <a:pt x="1271207" y="139146"/>
                    </a:lnTo>
                    <a:lnTo>
                      <a:pt x="1254083" y="129933"/>
                    </a:lnTo>
                    <a:lnTo>
                      <a:pt x="1236959" y="121038"/>
                    </a:lnTo>
                    <a:lnTo>
                      <a:pt x="1219200" y="112778"/>
                    </a:lnTo>
                    <a:lnTo>
                      <a:pt x="1259474" y="0"/>
                    </a:lnTo>
                    <a:close/>
                    <a:moveTo>
                      <a:pt x="491491" y="0"/>
                    </a:moveTo>
                    <a:lnTo>
                      <a:pt x="531813" y="112841"/>
                    </a:lnTo>
                    <a:lnTo>
                      <a:pt x="514033" y="121741"/>
                    </a:lnTo>
                    <a:lnTo>
                      <a:pt x="496253" y="130323"/>
                    </a:lnTo>
                    <a:lnTo>
                      <a:pt x="479108" y="139541"/>
                    </a:lnTo>
                    <a:lnTo>
                      <a:pt x="461646" y="149395"/>
                    </a:lnTo>
                    <a:lnTo>
                      <a:pt x="445136" y="159566"/>
                    </a:lnTo>
                    <a:lnTo>
                      <a:pt x="428308" y="170055"/>
                    </a:lnTo>
                    <a:lnTo>
                      <a:pt x="412116" y="181181"/>
                    </a:lnTo>
                    <a:lnTo>
                      <a:pt x="395923" y="192306"/>
                    </a:lnTo>
                    <a:lnTo>
                      <a:pt x="380683" y="204067"/>
                    </a:lnTo>
                    <a:lnTo>
                      <a:pt x="365125" y="216145"/>
                    </a:lnTo>
                    <a:lnTo>
                      <a:pt x="349568" y="228542"/>
                    </a:lnTo>
                    <a:lnTo>
                      <a:pt x="334963" y="241256"/>
                    </a:lnTo>
                    <a:lnTo>
                      <a:pt x="320358" y="254606"/>
                    </a:lnTo>
                    <a:lnTo>
                      <a:pt x="306070" y="267957"/>
                    </a:lnTo>
                    <a:lnTo>
                      <a:pt x="292100" y="281625"/>
                    </a:lnTo>
                    <a:lnTo>
                      <a:pt x="278765" y="295928"/>
                    </a:lnTo>
                    <a:lnTo>
                      <a:pt x="265430" y="310232"/>
                    </a:lnTo>
                    <a:lnTo>
                      <a:pt x="252730" y="324854"/>
                    </a:lnTo>
                    <a:lnTo>
                      <a:pt x="240348" y="339793"/>
                    </a:lnTo>
                    <a:lnTo>
                      <a:pt x="227965" y="355368"/>
                    </a:lnTo>
                    <a:lnTo>
                      <a:pt x="216218" y="370943"/>
                    </a:lnTo>
                    <a:lnTo>
                      <a:pt x="204788" y="386519"/>
                    </a:lnTo>
                    <a:lnTo>
                      <a:pt x="193675" y="403047"/>
                    </a:lnTo>
                    <a:lnTo>
                      <a:pt x="183198" y="419258"/>
                    </a:lnTo>
                    <a:lnTo>
                      <a:pt x="172720" y="436423"/>
                    </a:lnTo>
                    <a:lnTo>
                      <a:pt x="162878" y="453269"/>
                    </a:lnTo>
                    <a:lnTo>
                      <a:pt x="153353" y="470434"/>
                    </a:lnTo>
                    <a:lnTo>
                      <a:pt x="144145" y="487916"/>
                    </a:lnTo>
                    <a:lnTo>
                      <a:pt x="135255" y="506034"/>
                    </a:lnTo>
                    <a:lnTo>
                      <a:pt x="127000" y="523516"/>
                    </a:lnTo>
                    <a:lnTo>
                      <a:pt x="119063" y="541952"/>
                    </a:lnTo>
                    <a:lnTo>
                      <a:pt x="112078" y="560388"/>
                    </a:lnTo>
                    <a:lnTo>
                      <a:pt x="0" y="520338"/>
                    </a:lnTo>
                    <a:lnTo>
                      <a:pt x="8573" y="498723"/>
                    </a:lnTo>
                    <a:lnTo>
                      <a:pt x="17780" y="477427"/>
                    </a:lnTo>
                    <a:lnTo>
                      <a:pt x="26988" y="456130"/>
                    </a:lnTo>
                    <a:lnTo>
                      <a:pt x="37148" y="435469"/>
                    </a:lnTo>
                    <a:lnTo>
                      <a:pt x="47625" y="415126"/>
                    </a:lnTo>
                    <a:lnTo>
                      <a:pt x="59055" y="394783"/>
                    </a:lnTo>
                    <a:lnTo>
                      <a:pt x="70803" y="375075"/>
                    </a:lnTo>
                    <a:lnTo>
                      <a:pt x="82868" y="355686"/>
                    </a:lnTo>
                    <a:lnTo>
                      <a:pt x="95250" y="336297"/>
                    </a:lnTo>
                    <a:lnTo>
                      <a:pt x="107950" y="317225"/>
                    </a:lnTo>
                    <a:lnTo>
                      <a:pt x="121603" y="298789"/>
                    </a:lnTo>
                    <a:lnTo>
                      <a:pt x="134938" y="280353"/>
                    </a:lnTo>
                    <a:lnTo>
                      <a:pt x="149225" y="262871"/>
                    </a:lnTo>
                    <a:lnTo>
                      <a:pt x="163830" y="245071"/>
                    </a:lnTo>
                    <a:lnTo>
                      <a:pt x="179070" y="228224"/>
                    </a:lnTo>
                    <a:lnTo>
                      <a:pt x="194945" y="211059"/>
                    </a:lnTo>
                    <a:lnTo>
                      <a:pt x="210503" y="195166"/>
                    </a:lnTo>
                    <a:lnTo>
                      <a:pt x="226695" y="178956"/>
                    </a:lnTo>
                    <a:lnTo>
                      <a:pt x="243205" y="163380"/>
                    </a:lnTo>
                    <a:lnTo>
                      <a:pt x="260668" y="148123"/>
                    </a:lnTo>
                    <a:lnTo>
                      <a:pt x="277813" y="133184"/>
                    </a:lnTo>
                    <a:lnTo>
                      <a:pt x="295593" y="118880"/>
                    </a:lnTo>
                    <a:lnTo>
                      <a:pt x="313690" y="105212"/>
                    </a:lnTo>
                    <a:lnTo>
                      <a:pt x="332105" y="91544"/>
                    </a:lnTo>
                    <a:lnTo>
                      <a:pt x="350838" y="78194"/>
                    </a:lnTo>
                    <a:lnTo>
                      <a:pt x="369888" y="65797"/>
                    </a:lnTo>
                    <a:lnTo>
                      <a:pt x="389573" y="53401"/>
                    </a:lnTo>
                    <a:lnTo>
                      <a:pt x="409576" y="41958"/>
                    </a:lnTo>
                    <a:lnTo>
                      <a:pt x="429261" y="30833"/>
                    </a:lnTo>
                    <a:lnTo>
                      <a:pt x="449581" y="20025"/>
                    </a:lnTo>
                    <a:lnTo>
                      <a:pt x="470536" y="9854"/>
                    </a:lnTo>
                    <a:lnTo>
                      <a:pt x="491491" y="0"/>
                    </a:lnTo>
                    <a:close/>
                  </a:path>
                </a:pathLst>
              </a:custGeom>
              <a:solidFill>
                <a:srgbClr val="65D3F6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802459" y="2087169"/>
                <a:ext cx="315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dirty="0">
                    <a:solidFill>
                      <a:srgbClr val="4CB6DB"/>
                    </a:solidFill>
                    <a:latin typeface="方正兰亭纤黑_GBK" panose="02000000000000000000" pitchFamily="2" charset="-122"/>
                    <a:ea typeface="方正兰亭纤黑_GBK" panose="02000000000000000000" pitchFamily="2" charset="-122"/>
                  </a:rPr>
                  <a:t>47</a:t>
                </a:r>
                <a:endParaRPr lang="zh-CN" altLang="en-US" sz="800" dirty="0">
                  <a:solidFill>
                    <a:srgbClr val="4CB6DB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543955" y="2163880"/>
              <a:ext cx="92296" cy="62022"/>
              <a:chOff x="10615084" y="2164619"/>
              <a:chExt cx="92296" cy="62022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0615084" y="2164619"/>
                <a:ext cx="92296" cy="0"/>
              </a:xfrm>
              <a:prstGeom prst="line">
                <a:avLst/>
              </a:prstGeom>
              <a:ln w="3175">
                <a:solidFill>
                  <a:srgbClr val="4CB6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10615084" y="2195630"/>
                <a:ext cx="92296" cy="0"/>
              </a:xfrm>
              <a:prstGeom prst="line">
                <a:avLst/>
              </a:prstGeom>
              <a:ln w="3175">
                <a:solidFill>
                  <a:srgbClr val="4CB6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10615084" y="2226641"/>
                <a:ext cx="92296" cy="0"/>
              </a:xfrm>
              <a:prstGeom prst="line">
                <a:avLst/>
              </a:prstGeom>
              <a:ln w="3175">
                <a:solidFill>
                  <a:srgbClr val="4CB6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KSO_Shape"/>
            <p:cNvSpPr/>
            <p:nvPr/>
          </p:nvSpPr>
          <p:spPr>
            <a:xfrm flipH="1">
              <a:off x="9141927" y="2133619"/>
              <a:ext cx="127874" cy="122546"/>
            </a:xfrm>
            <a:custGeom>
              <a:avLst/>
              <a:gdLst/>
              <a:ahLst/>
              <a:cxnLst/>
              <a:rect l="l" t="t" r="r" b="b"/>
              <a:pathLst>
                <a:path w="1889279" h="1810503">
                  <a:moveTo>
                    <a:pt x="1408636" y="1462945"/>
                  </a:moveTo>
                  <a:cubicBezTo>
                    <a:pt x="1471912" y="1494489"/>
                    <a:pt x="1528819" y="1532588"/>
                    <a:pt x="1575786" y="1578162"/>
                  </a:cubicBezTo>
                  <a:cubicBezTo>
                    <a:pt x="1467281" y="1672800"/>
                    <a:pt x="1335058" y="1742507"/>
                    <a:pt x="1188886" y="1779443"/>
                  </a:cubicBezTo>
                  <a:cubicBezTo>
                    <a:pt x="1278166" y="1700386"/>
                    <a:pt x="1353810" y="1592053"/>
                    <a:pt x="1408636" y="1462945"/>
                  </a:cubicBezTo>
                  <a:close/>
                  <a:moveTo>
                    <a:pt x="494888" y="1445849"/>
                  </a:moveTo>
                  <a:cubicBezTo>
                    <a:pt x="556747" y="1590569"/>
                    <a:pt x="643865" y="1709702"/>
                    <a:pt x="747068" y="1790925"/>
                  </a:cubicBezTo>
                  <a:cubicBezTo>
                    <a:pt x="576321" y="1756303"/>
                    <a:pt x="422614" y="1677538"/>
                    <a:pt x="300900" y="1566189"/>
                  </a:cubicBezTo>
                  <a:cubicBezTo>
                    <a:pt x="355309" y="1517036"/>
                    <a:pt x="421005" y="1476420"/>
                    <a:pt x="494888" y="1445849"/>
                  </a:cubicBezTo>
                  <a:close/>
                  <a:moveTo>
                    <a:pt x="900586" y="1355871"/>
                  </a:moveTo>
                  <a:lnTo>
                    <a:pt x="900586" y="1808904"/>
                  </a:lnTo>
                  <a:lnTo>
                    <a:pt x="884222" y="1808113"/>
                  </a:lnTo>
                  <a:cubicBezTo>
                    <a:pt x="745280" y="1742581"/>
                    <a:pt x="627378" y="1604992"/>
                    <a:pt x="551037" y="1423344"/>
                  </a:cubicBezTo>
                  <a:cubicBezTo>
                    <a:pt x="655969" y="1381011"/>
                    <a:pt x="774745" y="1357337"/>
                    <a:pt x="900586" y="1355871"/>
                  </a:cubicBezTo>
                  <a:close/>
                  <a:moveTo>
                    <a:pt x="953521" y="1355186"/>
                  </a:moveTo>
                  <a:cubicBezTo>
                    <a:pt x="1099660" y="1356509"/>
                    <a:pt x="1236550" y="1386650"/>
                    <a:pt x="1354036" y="1440083"/>
                  </a:cubicBezTo>
                  <a:cubicBezTo>
                    <a:pt x="1283551" y="1605630"/>
                    <a:pt x="1178611" y="1734316"/>
                    <a:pt x="1054486" y="1804443"/>
                  </a:cubicBezTo>
                  <a:lnTo>
                    <a:pt x="953521" y="1810503"/>
                  </a:lnTo>
                  <a:close/>
                  <a:moveTo>
                    <a:pt x="1517159" y="931303"/>
                  </a:moveTo>
                  <a:lnTo>
                    <a:pt x="1889279" y="931303"/>
                  </a:lnTo>
                  <a:cubicBezTo>
                    <a:pt x="1883282" y="1167646"/>
                    <a:pt x="1781715" y="1381244"/>
                    <a:pt x="1618873" y="1536894"/>
                  </a:cubicBezTo>
                  <a:cubicBezTo>
                    <a:pt x="1566437" y="1485571"/>
                    <a:pt x="1502786" y="1442774"/>
                    <a:pt x="1431939" y="1407715"/>
                  </a:cubicBezTo>
                  <a:cubicBezTo>
                    <a:pt x="1485774" y="1266553"/>
                    <a:pt x="1516428" y="1104135"/>
                    <a:pt x="1517159" y="931303"/>
                  </a:cubicBezTo>
                  <a:close/>
                  <a:moveTo>
                    <a:pt x="953521" y="931303"/>
                  </a:moveTo>
                  <a:lnTo>
                    <a:pt x="1456842" y="931303"/>
                  </a:lnTo>
                  <a:cubicBezTo>
                    <a:pt x="1456123" y="1096196"/>
                    <a:pt x="1427268" y="1250986"/>
                    <a:pt x="1375819" y="1384691"/>
                  </a:cubicBezTo>
                  <a:cubicBezTo>
                    <a:pt x="1251537" y="1327928"/>
                    <a:pt x="1107288" y="1296191"/>
                    <a:pt x="953521" y="1294902"/>
                  </a:cubicBezTo>
                  <a:close/>
                  <a:moveTo>
                    <a:pt x="448568" y="931303"/>
                  </a:moveTo>
                  <a:lnTo>
                    <a:pt x="900586" y="931303"/>
                  </a:lnTo>
                  <a:lnTo>
                    <a:pt x="900586" y="1295603"/>
                  </a:lnTo>
                  <a:cubicBezTo>
                    <a:pt x="766605" y="1297053"/>
                    <a:pt x="640053" y="1322469"/>
                    <a:pt x="528061" y="1368046"/>
                  </a:cubicBezTo>
                  <a:cubicBezTo>
                    <a:pt x="478984" y="1238632"/>
                    <a:pt x="450499" y="1089843"/>
                    <a:pt x="448568" y="931303"/>
                  </a:cubicBezTo>
                  <a:close/>
                  <a:moveTo>
                    <a:pt x="0" y="931303"/>
                  </a:moveTo>
                  <a:lnTo>
                    <a:pt x="388264" y="931303"/>
                  </a:lnTo>
                  <a:cubicBezTo>
                    <a:pt x="390220" y="1097785"/>
                    <a:pt x="420532" y="1254193"/>
                    <a:pt x="473139" y="1390578"/>
                  </a:cubicBezTo>
                  <a:cubicBezTo>
                    <a:pt x="391203" y="1423988"/>
                    <a:pt x="318506" y="1469260"/>
                    <a:pt x="258353" y="1524144"/>
                  </a:cubicBezTo>
                  <a:cubicBezTo>
                    <a:pt x="102364" y="1370026"/>
                    <a:pt x="5849" y="1161456"/>
                    <a:pt x="0" y="931303"/>
                  </a:cubicBezTo>
                  <a:close/>
                  <a:moveTo>
                    <a:pt x="536834" y="421694"/>
                  </a:moveTo>
                  <a:cubicBezTo>
                    <a:pt x="646682" y="464986"/>
                    <a:pt x="770110" y="489176"/>
                    <a:pt x="900586" y="490537"/>
                  </a:cubicBezTo>
                  <a:lnTo>
                    <a:pt x="900586" y="875390"/>
                  </a:lnTo>
                  <a:lnTo>
                    <a:pt x="448805" y="875390"/>
                  </a:lnTo>
                  <a:cubicBezTo>
                    <a:pt x="451150" y="709592"/>
                    <a:pt x="482649" y="554587"/>
                    <a:pt x="536834" y="421694"/>
                  </a:cubicBezTo>
                  <a:close/>
                  <a:moveTo>
                    <a:pt x="1356131" y="409527"/>
                  </a:moveTo>
                  <a:cubicBezTo>
                    <a:pt x="1415590" y="544412"/>
                    <a:pt x="1451132" y="703874"/>
                    <a:pt x="1455052" y="875390"/>
                  </a:cubicBezTo>
                  <a:lnTo>
                    <a:pt x="953521" y="875390"/>
                  </a:lnTo>
                  <a:lnTo>
                    <a:pt x="953521" y="491238"/>
                  </a:lnTo>
                  <a:cubicBezTo>
                    <a:pt x="1099303" y="490092"/>
                    <a:pt x="1236528" y="461431"/>
                    <a:pt x="1356131" y="409527"/>
                  </a:cubicBezTo>
                  <a:close/>
                  <a:moveTo>
                    <a:pt x="271202" y="273767"/>
                  </a:moveTo>
                  <a:cubicBezTo>
                    <a:pt x="330895" y="324894"/>
                    <a:pt x="401533" y="367494"/>
                    <a:pt x="480768" y="398692"/>
                  </a:cubicBezTo>
                  <a:cubicBezTo>
                    <a:pt x="424147" y="539118"/>
                    <a:pt x="390867" y="701724"/>
                    <a:pt x="388496" y="875390"/>
                  </a:cubicBezTo>
                  <a:lnTo>
                    <a:pt x="238" y="875390"/>
                  </a:lnTo>
                  <a:cubicBezTo>
                    <a:pt x="7162" y="640451"/>
                    <a:pt x="108645" y="428248"/>
                    <a:pt x="271202" y="273767"/>
                  </a:cubicBezTo>
                  <a:close/>
                  <a:moveTo>
                    <a:pt x="1605567" y="261436"/>
                  </a:moveTo>
                  <a:cubicBezTo>
                    <a:pt x="1775300" y="417133"/>
                    <a:pt x="1881942" y="634296"/>
                    <a:pt x="1889035" y="875390"/>
                  </a:cubicBezTo>
                  <a:lnTo>
                    <a:pt x="1515364" y="875390"/>
                  </a:lnTo>
                  <a:cubicBezTo>
                    <a:pt x="1511419" y="696081"/>
                    <a:pt x="1474168" y="529014"/>
                    <a:pt x="1413107" y="386152"/>
                  </a:cubicBezTo>
                  <a:cubicBezTo>
                    <a:pt x="1485941" y="353453"/>
                    <a:pt x="1551126" y="311628"/>
                    <a:pt x="1605567" y="261436"/>
                  </a:cubicBezTo>
                  <a:close/>
                  <a:moveTo>
                    <a:pt x="748157" y="19413"/>
                  </a:moveTo>
                  <a:cubicBezTo>
                    <a:pt x="649482" y="96557"/>
                    <a:pt x="565491" y="208310"/>
                    <a:pt x="504779" y="344256"/>
                  </a:cubicBezTo>
                  <a:cubicBezTo>
                    <a:pt x="432706" y="315858"/>
                    <a:pt x="368354" y="277545"/>
                    <a:pt x="313920" y="231604"/>
                  </a:cubicBezTo>
                  <a:cubicBezTo>
                    <a:pt x="434240" y="127070"/>
                    <a:pt x="583275" y="52667"/>
                    <a:pt x="748157" y="19413"/>
                  </a:cubicBezTo>
                  <a:close/>
                  <a:moveTo>
                    <a:pt x="1137621" y="18543"/>
                  </a:moveTo>
                  <a:cubicBezTo>
                    <a:pt x="1297904" y="50310"/>
                    <a:pt x="1443338" y="120918"/>
                    <a:pt x="1562575" y="219802"/>
                  </a:cubicBezTo>
                  <a:cubicBezTo>
                    <a:pt x="1512842" y="265093"/>
                    <a:pt x="1453308" y="302843"/>
                    <a:pt x="1386970" y="332857"/>
                  </a:cubicBezTo>
                  <a:cubicBezTo>
                    <a:pt x="1323718" y="199817"/>
                    <a:pt x="1237626" y="91674"/>
                    <a:pt x="1137621" y="18543"/>
                  </a:cubicBezTo>
                  <a:close/>
                  <a:moveTo>
                    <a:pt x="900586" y="1702"/>
                  </a:moveTo>
                  <a:lnTo>
                    <a:pt x="900586" y="430269"/>
                  </a:lnTo>
                  <a:cubicBezTo>
                    <a:pt x="778345" y="428899"/>
                    <a:pt x="662774" y="406468"/>
                    <a:pt x="560047" y="366408"/>
                  </a:cubicBezTo>
                  <a:cubicBezTo>
                    <a:pt x="637783" y="193348"/>
                    <a:pt x="753999" y="63227"/>
                    <a:pt x="890213" y="2203"/>
                  </a:cubicBezTo>
                  <a:close/>
                  <a:moveTo>
                    <a:pt x="953521" y="0"/>
                  </a:moveTo>
                  <a:lnTo>
                    <a:pt x="981035" y="1330"/>
                  </a:lnTo>
                  <a:cubicBezTo>
                    <a:pt x="1124068" y="53565"/>
                    <a:pt x="1247786" y="180867"/>
                    <a:pt x="1332000" y="354889"/>
                  </a:cubicBezTo>
                  <a:cubicBezTo>
                    <a:pt x="1219743" y="403080"/>
                    <a:pt x="1090709" y="429800"/>
                    <a:pt x="953521" y="430954"/>
                  </a:cubicBezTo>
                  <a:close/>
                </a:path>
              </a:pathLst>
            </a:custGeom>
            <a:solidFill>
              <a:srgbClr val="65D3F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217473" y="2087169"/>
              <a:ext cx="3707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rgbClr val="4CB6DB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128</a:t>
              </a:r>
              <a:endParaRPr lang="zh-CN" altLang="en-US" sz="800" dirty="0">
                <a:solidFill>
                  <a:srgbClr val="4CB6DB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46" name="KSO_Shape"/>
            <p:cNvSpPr/>
            <p:nvPr/>
          </p:nvSpPr>
          <p:spPr>
            <a:xfrm>
              <a:off x="6280324" y="2133618"/>
              <a:ext cx="78289" cy="133827"/>
            </a:xfrm>
            <a:custGeom>
              <a:avLst/>
              <a:gdLst/>
              <a:ahLst/>
              <a:cxnLst/>
              <a:rect l="l" t="t" r="r" b="b"/>
              <a:pathLst>
                <a:path w="559792" h="955625">
                  <a:moveTo>
                    <a:pt x="279896" y="194422"/>
                  </a:moveTo>
                  <a:cubicBezTo>
                    <a:pt x="168660" y="194422"/>
                    <a:pt x="78485" y="284596"/>
                    <a:pt x="78485" y="395833"/>
                  </a:cubicBezTo>
                  <a:cubicBezTo>
                    <a:pt x="78485" y="507069"/>
                    <a:pt x="168660" y="597244"/>
                    <a:pt x="279896" y="597244"/>
                  </a:cubicBezTo>
                  <a:cubicBezTo>
                    <a:pt x="391133" y="597244"/>
                    <a:pt x="481307" y="507069"/>
                    <a:pt x="481307" y="395833"/>
                  </a:cubicBezTo>
                  <a:cubicBezTo>
                    <a:pt x="481307" y="284596"/>
                    <a:pt x="391133" y="194422"/>
                    <a:pt x="279896" y="194422"/>
                  </a:cubicBezTo>
                  <a:close/>
                  <a:moveTo>
                    <a:pt x="279896" y="0"/>
                  </a:moveTo>
                  <a:cubicBezTo>
                    <a:pt x="381198" y="-1"/>
                    <a:pt x="482501" y="38646"/>
                    <a:pt x="559792" y="115937"/>
                  </a:cubicBezTo>
                  <a:cubicBezTo>
                    <a:pt x="714375" y="270519"/>
                    <a:pt x="714375" y="521146"/>
                    <a:pt x="559792" y="675729"/>
                  </a:cubicBezTo>
                  <a:lnTo>
                    <a:pt x="279896" y="955625"/>
                  </a:lnTo>
                  <a:lnTo>
                    <a:pt x="0" y="675729"/>
                  </a:lnTo>
                  <a:cubicBezTo>
                    <a:pt x="-154583" y="521146"/>
                    <a:pt x="-154583" y="270519"/>
                    <a:pt x="0" y="115937"/>
                  </a:cubicBezTo>
                  <a:cubicBezTo>
                    <a:pt x="77291" y="38646"/>
                    <a:pt x="178594" y="-1"/>
                    <a:pt x="279896" y="0"/>
                  </a:cubicBezTo>
                  <a:close/>
                </a:path>
              </a:pathLst>
            </a:cu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32400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6315074" y="2090344"/>
              <a:ext cx="3707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dirty="0">
                  <a:solidFill>
                    <a:srgbClr val="4CB6DB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12</a:t>
              </a:r>
              <a:endParaRPr lang="zh-CN" altLang="en-US" sz="800" dirty="0">
                <a:solidFill>
                  <a:srgbClr val="4CB6DB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80324" y="2920514"/>
            <a:ext cx="447690" cy="440888"/>
            <a:chOff x="3636354" y="4818798"/>
            <a:chExt cx="447690" cy="440888"/>
          </a:xfrm>
        </p:grpSpPr>
        <p:sp>
          <p:nvSpPr>
            <p:cNvPr id="39" name="椭圆 38"/>
            <p:cNvSpPr/>
            <p:nvPr/>
          </p:nvSpPr>
          <p:spPr>
            <a:xfrm>
              <a:off x="3650251" y="4830410"/>
              <a:ext cx="54974" cy="54974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762848" y="4818798"/>
              <a:ext cx="80490" cy="8049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flipH="1" flipV="1">
              <a:off x="3919508" y="4843497"/>
              <a:ext cx="28800" cy="2880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3636354" y="4940653"/>
              <a:ext cx="80490" cy="8049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3762848" y="4940653"/>
              <a:ext cx="80490" cy="8049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3891123" y="4940653"/>
              <a:ext cx="80490" cy="8049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4038325" y="4957631"/>
              <a:ext cx="45719" cy="45719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3650251" y="5085667"/>
              <a:ext cx="45719" cy="45719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762848" y="5068281"/>
              <a:ext cx="80490" cy="8049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910216" y="5085667"/>
              <a:ext cx="45719" cy="45719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flipH="1" flipV="1">
              <a:off x="4048044" y="5088613"/>
              <a:ext cx="36000" cy="3600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650251" y="5213967"/>
              <a:ext cx="45719" cy="45719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784085" y="5213967"/>
              <a:ext cx="45719" cy="45719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flipH="1" flipV="1">
              <a:off x="3916968" y="5217799"/>
              <a:ext cx="28800" cy="2880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9" name="图表 68"/>
          <p:cNvGraphicFramePr/>
          <p:nvPr/>
        </p:nvGraphicFramePr>
        <p:xfrm>
          <a:off x="6082207" y="3605391"/>
          <a:ext cx="2140263" cy="1426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9205864" y="3486553"/>
            <a:ext cx="1457389" cy="639090"/>
            <a:chOff x="9205864" y="3486553"/>
            <a:chExt cx="1457389" cy="639090"/>
          </a:xfrm>
        </p:grpSpPr>
        <p:sp>
          <p:nvSpPr>
            <p:cNvPr id="70" name="圆角矩形 69"/>
            <p:cNvSpPr/>
            <p:nvPr/>
          </p:nvSpPr>
          <p:spPr>
            <a:xfrm>
              <a:off x="9205864" y="3486553"/>
              <a:ext cx="1457389" cy="639090"/>
            </a:xfrm>
            <a:prstGeom prst="roundRect">
              <a:avLst>
                <a:gd name="adj" fmla="val 565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9250271" y="3563263"/>
              <a:ext cx="471099" cy="246221"/>
              <a:chOff x="9233119" y="3578837"/>
              <a:chExt cx="471099" cy="246221"/>
            </a:xfrm>
          </p:grpSpPr>
          <p:sp>
            <p:nvSpPr>
              <p:cNvPr id="71" name="文本框 70"/>
              <p:cNvSpPr txBox="1"/>
              <p:nvPr/>
            </p:nvSpPr>
            <p:spPr>
              <a:xfrm>
                <a:off x="9233119" y="3578837"/>
                <a:ext cx="4583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solidFill>
                      <a:srgbClr val="4CB6DB"/>
                    </a:solidFill>
                    <a:latin typeface="方正兰亭纤黑_GBK" panose="02000000000000000000" pitchFamily="2" charset="-122"/>
                    <a:ea typeface="方正兰亭纤黑_GBK" panose="02000000000000000000" pitchFamily="2" charset="-122"/>
                  </a:rPr>
                  <a:t>350</a:t>
                </a:r>
                <a:endParaRPr lang="zh-CN" altLang="en-US" sz="1000" b="1" dirty="0">
                  <a:solidFill>
                    <a:srgbClr val="4CB6DB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9551925" y="3578837"/>
                <a:ext cx="15229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dirty="0">
                    <a:latin typeface="方正兰亭纤黑_GBK" panose="02000000000000000000" pitchFamily="2" charset="-122"/>
                    <a:ea typeface="方正兰亭纤黑_GBK" panose="02000000000000000000" pitchFamily="2" charset="-122"/>
                  </a:rPr>
                  <a:t>p</a:t>
                </a:r>
                <a:endParaRPr lang="zh-CN" altLang="en-US" sz="500" dirty="0"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9264028" y="3783634"/>
              <a:ext cx="100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b="1" dirty="0">
                  <a:latin typeface="Roboto Th" pitchFamily="2" charset="0"/>
                  <a:ea typeface="Roboto Th" pitchFamily="2" charset="0"/>
                </a:rPr>
                <a:t>Business lunch in the </a:t>
              </a:r>
              <a:r>
                <a:rPr lang="en-US" altLang="zh-CN" sz="600" b="1" dirty="0" err="1">
                  <a:latin typeface="Roboto Th" pitchFamily="2" charset="0"/>
                  <a:ea typeface="Roboto Th" pitchFamily="2" charset="0"/>
                </a:rPr>
                <a:t>april</a:t>
              </a:r>
              <a:r>
                <a:rPr lang="en-US" altLang="zh-CN" sz="600" b="1" dirty="0">
                  <a:latin typeface="Roboto Th" pitchFamily="2" charset="0"/>
                  <a:ea typeface="Roboto Th" pitchFamily="2" charset="0"/>
                </a:rPr>
                <a:t> cafe</a:t>
              </a:r>
              <a:endParaRPr lang="zh-CN" altLang="en-US" sz="600" b="1" dirty="0">
                <a:latin typeface="Roboto Th" pitchFamily="2" charset="0"/>
              </a:endParaRPr>
            </a:p>
          </p:txBody>
        </p:sp>
        <p:sp>
          <p:nvSpPr>
            <p:cNvPr id="74" name="KSO_Shape"/>
            <p:cNvSpPr/>
            <p:nvPr/>
          </p:nvSpPr>
          <p:spPr>
            <a:xfrm flipH="1">
              <a:off x="10150736" y="3625285"/>
              <a:ext cx="57996" cy="55579"/>
            </a:xfrm>
            <a:custGeom>
              <a:avLst/>
              <a:gdLst/>
              <a:ahLst/>
              <a:cxnLst/>
              <a:rect l="l" t="t" r="r" b="b"/>
              <a:pathLst>
                <a:path w="1889279" h="1810503">
                  <a:moveTo>
                    <a:pt x="1408636" y="1462945"/>
                  </a:moveTo>
                  <a:cubicBezTo>
                    <a:pt x="1471912" y="1494489"/>
                    <a:pt x="1528819" y="1532588"/>
                    <a:pt x="1575786" y="1578162"/>
                  </a:cubicBezTo>
                  <a:cubicBezTo>
                    <a:pt x="1467281" y="1672800"/>
                    <a:pt x="1335058" y="1742507"/>
                    <a:pt x="1188886" y="1779443"/>
                  </a:cubicBezTo>
                  <a:cubicBezTo>
                    <a:pt x="1278166" y="1700386"/>
                    <a:pt x="1353810" y="1592053"/>
                    <a:pt x="1408636" y="1462945"/>
                  </a:cubicBezTo>
                  <a:close/>
                  <a:moveTo>
                    <a:pt x="494888" y="1445849"/>
                  </a:moveTo>
                  <a:cubicBezTo>
                    <a:pt x="556747" y="1590569"/>
                    <a:pt x="643865" y="1709702"/>
                    <a:pt x="747068" y="1790925"/>
                  </a:cubicBezTo>
                  <a:cubicBezTo>
                    <a:pt x="576321" y="1756303"/>
                    <a:pt x="422614" y="1677538"/>
                    <a:pt x="300900" y="1566189"/>
                  </a:cubicBezTo>
                  <a:cubicBezTo>
                    <a:pt x="355309" y="1517036"/>
                    <a:pt x="421005" y="1476420"/>
                    <a:pt x="494888" y="1445849"/>
                  </a:cubicBezTo>
                  <a:close/>
                  <a:moveTo>
                    <a:pt x="900586" y="1355871"/>
                  </a:moveTo>
                  <a:lnTo>
                    <a:pt x="900586" y="1808904"/>
                  </a:lnTo>
                  <a:lnTo>
                    <a:pt x="884222" y="1808113"/>
                  </a:lnTo>
                  <a:cubicBezTo>
                    <a:pt x="745280" y="1742581"/>
                    <a:pt x="627378" y="1604992"/>
                    <a:pt x="551037" y="1423344"/>
                  </a:cubicBezTo>
                  <a:cubicBezTo>
                    <a:pt x="655969" y="1381011"/>
                    <a:pt x="774745" y="1357337"/>
                    <a:pt x="900586" y="1355871"/>
                  </a:cubicBezTo>
                  <a:close/>
                  <a:moveTo>
                    <a:pt x="953521" y="1355186"/>
                  </a:moveTo>
                  <a:cubicBezTo>
                    <a:pt x="1099660" y="1356509"/>
                    <a:pt x="1236550" y="1386650"/>
                    <a:pt x="1354036" y="1440083"/>
                  </a:cubicBezTo>
                  <a:cubicBezTo>
                    <a:pt x="1283551" y="1605630"/>
                    <a:pt x="1178611" y="1734316"/>
                    <a:pt x="1054486" y="1804443"/>
                  </a:cubicBezTo>
                  <a:lnTo>
                    <a:pt x="953521" y="1810503"/>
                  </a:lnTo>
                  <a:close/>
                  <a:moveTo>
                    <a:pt x="1517159" y="931303"/>
                  </a:moveTo>
                  <a:lnTo>
                    <a:pt x="1889279" y="931303"/>
                  </a:lnTo>
                  <a:cubicBezTo>
                    <a:pt x="1883282" y="1167646"/>
                    <a:pt x="1781715" y="1381244"/>
                    <a:pt x="1618873" y="1536894"/>
                  </a:cubicBezTo>
                  <a:cubicBezTo>
                    <a:pt x="1566437" y="1485571"/>
                    <a:pt x="1502786" y="1442774"/>
                    <a:pt x="1431939" y="1407715"/>
                  </a:cubicBezTo>
                  <a:cubicBezTo>
                    <a:pt x="1485774" y="1266553"/>
                    <a:pt x="1516428" y="1104135"/>
                    <a:pt x="1517159" y="931303"/>
                  </a:cubicBezTo>
                  <a:close/>
                  <a:moveTo>
                    <a:pt x="953521" y="931303"/>
                  </a:moveTo>
                  <a:lnTo>
                    <a:pt x="1456842" y="931303"/>
                  </a:lnTo>
                  <a:cubicBezTo>
                    <a:pt x="1456123" y="1096196"/>
                    <a:pt x="1427268" y="1250986"/>
                    <a:pt x="1375819" y="1384691"/>
                  </a:cubicBezTo>
                  <a:cubicBezTo>
                    <a:pt x="1251537" y="1327928"/>
                    <a:pt x="1107288" y="1296191"/>
                    <a:pt x="953521" y="1294902"/>
                  </a:cubicBezTo>
                  <a:close/>
                  <a:moveTo>
                    <a:pt x="448568" y="931303"/>
                  </a:moveTo>
                  <a:lnTo>
                    <a:pt x="900586" y="931303"/>
                  </a:lnTo>
                  <a:lnTo>
                    <a:pt x="900586" y="1295603"/>
                  </a:lnTo>
                  <a:cubicBezTo>
                    <a:pt x="766605" y="1297053"/>
                    <a:pt x="640053" y="1322469"/>
                    <a:pt x="528061" y="1368046"/>
                  </a:cubicBezTo>
                  <a:cubicBezTo>
                    <a:pt x="478984" y="1238632"/>
                    <a:pt x="450499" y="1089843"/>
                    <a:pt x="448568" y="931303"/>
                  </a:cubicBezTo>
                  <a:close/>
                  <a:moveTo>
                    <a:pt x="0" y="931303"/>
                  </a:moveTo>
                  <a:lnTo>
                    <a:pt x="388264" y="931303"/>
                  </a:lnTo>
                  <a:cubicBezTo>
                    <a:pt x="390220" y="1097785"/>
                    <a:pt x="420532" y="1254193"/>
                    <a:pt x="473139" y="1390578"/>
                  </a:cubicBezTo>
                  <a:cubicBezTo>
                    <a:pt x="391203" y="1423988"/>
                    <a:pt x="318506" y="1469260"/>
                    <a:pt x="258353" y="1524144"/>
                  </a:cubicBezTo>
                  <a:cubicBezTo>
                    <a:pt x="102364" y="1370026"/>
                    <a:pt x="5849" y="1161456"/>
                    <a:pt x="0" y="931303"/>
                  </a:cubicBezTo>
                  <a:close/>
                  <a:moveTo>
                    <a:pt x="536834" y="421694"/>
                  </a:moveTo>
                  <a:cubicBezTo>
                    <a:pt x="646682" y="464986"/>
                    <a:pt x="770110" y="489176"/>
                    <a:pt x="900586" y="490537"/>
                  </a:cubicBezTo>
                  <a:lnTo>
                    <a:pt x="900586" y="875390"/>
                  </a:lnTo>
                  <a:lnTo>
                    <a:pt x="448805" y="875390"/>
                  </a:lnTo>
                  <a:cubicBezTo>
                    <a:pt x="451150" y="709592"/>
                    <a:pt x="482649" y="554587"/>
                    <a:pt x="536834" y="421694"/>
                  </a:cubicBezTo>
                  <a:close/>
                  <a:moveTo>
                    <a:pt x="1356131" y="409527"/>
                  </a:moveTo>
                  <a:cubicBezTo>
                    <a:pt x="1415590" y="544412"/>
                    <a:pt x="1451132" y="703874"/>
                    <a:pt x="1455052" y="875390"/>
                  </a:cubicBezTo>
                  <a:lnTo>
                    <a:pt x="953521" y="875390"/>
                  </a:lnTo>
                  <a:lnTo>
                    <a:pt x="953521" y="491238"/>
                  </a:lnTo>
                  <a:cubicBezTo>
                    <a:pt x="1099303" y="490092"/>
                    <a:pt x="1236528" y="461431"/>
                    <a:pt x="1356131" y="409527"/>
                  </a:cubicBezTo>
                  <a:close/>
                  <a:moveTo>
                    <a:pt x="271202" y="273767"/>
                  </a:moveTo>
                  <a:cubicBezTo>
                    <a:pt x="330895" y="324894"/>
                    <a:pt x="401533" y="367494"/>
                    <a:pt x="480768" y="398692"/>
                  </a:cubicBezTo>
                  <a:cubicBezTo>
                    <a:pt x="424147" y="539118"/>
                    <a:pt x="390867" y="701724"/>
                    <a:pt x="388496" y="875390"/>
                  </a:cubicBezTo>
                  <a:lnTo>
                    <a:pt x="238" y="875390"/>
                  </a:lnTo>
                  <a:cubicBezTo>
                    <a:pt x="7162" y="640451"/>
                    <a:pt x="108645" y="428248"/>
                    <a:pt x="271202" y="273767"/>
                  </a:cubicBezTo>
                  <a:close/>
                  <a:moveTo>
                    <a:pt x="1605567" y="261436"/>
                  </a:moveTo>
                  <a:cubicBezTo>
                    <a:pt x="1775300" y="417133"/>
                    <a:pt x="1881942" y="634296"/>
                    <a:pt x="1889035" y="875390"/>
                  </a:cubicBezTo>
                  <a:lnTo>
                    <a:pt x="1515364" y="875390"/>
                  </a:lnTo>
                  <a:cubicBezTo>
                    <a:pt x="1511419" y="696081"/>
                    <a:pt x="1474168" y="529014"/>
                    <a:pt x="1413107" y="386152"/>
                  </a:cubicBezTo>
                  <a:cubicBezTo>
                    <a:pt x="1485941" y="353453"/>
                    <a:pt x="1551126" y="311628"/>
                    <a:pt x="1605567" y="261436"/>
                  </a:cubicBezTo>
                  <a:close/>
                  <a:moveTo>
                    <a:pt x="748157" y="19413"/>
                  </a:moveTo>
                  <a:cubicBezTo>
                    <a:pt x="649482" y="96557"/>
                    <a:pt x="565491" y="208310"/>
                    <a:pt x="504779" y="344256"/>
                  </a:cubicBezTo>
                  <a:cubicBezTo>
                    <a:pt x="432706" y="315858"/>
                    <a:pt x="368354" y="277545"/>
                    <a:pt x="313920" y="231604"/>
                  </a:cubicBezTo>
                  <a:cubicBezTo>
                    <a:pt x="434240" y="127070"/>
                    <a:pt x="583275" y="52667"/>
                    <a:pt x="748157" y="19413"/>
                  </a:cubicBezTo>
                  <a:close/>
                  <a:moveTo>
                    <a:pt x="1137621" y="18543"/>
                  </a:moveTo>
                  <a:cubicBezTo>
                    <a:pt x="1297904" y="50310"/>
                    <a:pt x="1443338" y="120918"/>
                    <a:pt x="1562575" y="219802"/>
                  </a:cubicBezTo>
                  <a:cubicBezTo>
                    <a:pt x="1512842" y="265093"/>
                    <a:pt x="1453308" y="302843"/>
                    <a:pt x="1386970" y="332857"/>
                  </a:cubicBezTo>
                  <a:cubicBezTo>
                    <a:pt x="1323718" y="199817"/>
                    <a:pt x="1237626" y="91674"/>
                    <a:pt x="1137621" y="18543"/>
                  </a:cubicBezTo>
                  <a:close/>
                  <a:moveTo>
                    <a:pt x="900586" y="1702"/>
                  </a:moveTo>
                  <a:lnTo>
                    <a:pt x="900586" y="430269"/>
                  </a:lnTo>
                  <a:cubicBezTo>
                    <a:pt x="778345" y="428899"/>
                    <a:pt x="662774" y="406468"/>
                    <a:pt x="560047" y="366408"/>
                  </a:cubicBezTo>
                  <a:cubicBezTo>
                    <a:pt x="637783" y="193348"/>
                    <a:pt x="753999" y="63227"/>
                    <a:pt x="890213" y="2203"/>
                  </a:cubicBezTo>
                  <a:close/>
                  <a:moveTo>
                    <a:pt x="953521" y="0"/>
                  </a:moveTo>
                  <a:lnTo>
                    <a:pt x="981035" y="1330"/>
                  </a:lnTo>
                  <a:cubicBezTo>
                    <a:pt x="1124068" y="53565"/>
                    <a:pt x="1247786" y="180867"/>
                    <a:pt x="1332000" y="354889"/>
                  </a:cubicBezTo>
                  <a:cubicBezTo>
                    <a:pt x="1219743" y="403080"/>
                    <a:pt x="1090709" y="429800"/>
                    <a:pt x="953521" y="43095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0172377" y="3583824"/>
              <a:ext cx="160722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" dirty="0">
                  <a:solidFill>
                    <a:schemeClr val="bg2">
                      <a:lumMod val="75000"/>
                    </a:scheme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2</a:t>
              </a:r>
              <a:endParaRPr lang="zh-CN" altLang="en-US" sz="300" dirty="0">
                <a:solidFill>
                  <a:schemeClr val="bg2">
                    <a:lumMod val="7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272263" y="3583824"/>
              <a:ext cx="31147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" dirty="0">
                  <a:solidFill>
                    <a:schemeClr val="bg2">
                      <a:lumMod val="75000"/>
                    </a:scheme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2 days</a:t>
              </a:r>
              <a:endParaRPr lang="zh-CN" altLang="en-US" sz="300" dirty="0">
                <a:solidFill>
                  <a:schemeClr val="bg2">
                    <a:lumMod val="7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10301432" y="4012723"/>
              <a:ext cx="187697" cy="25200"/>
              <a:chOff x="10279386" y="3999413"/>
              <a:chExt cx="187697" cy="25200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10279386" y="3999413"/>
                <a:ext cx="25200" cy="25200"/>
              </a:xfrm>
              <a:prstGeom prst="ellipse">
                <a:avLst/>
              </a:prstGeom>
              <a:solidFill>
                <a:srgbClr val="65D3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10360635" y="3999413"/>
                <a:ext cx="25200" cy="25200"/>
              </a:xfrm>
              <a:prstGeom prst="ellipse">
                <a:avLst/>
              </a:prstGeom>
              <a:solidFill>
                <a:srgbClr val="65D3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10441883" y="3999413"/>
                <a:ext cx="25200" cy="25200"/>
              </a:xfrm>
              <a:prstGeom prst="ellipse">
                <a:avLst/>
              </a:prstGeom>
              <a:solidFill>
                <a:srgbClr val="65D3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9217473" y="4257719"/>
            <a:ext cx="1457389" cy="639090"/>
            <a:chOff x="9217473" y="4257719"/>
            <a:chExt cx="1457389" cy="639090"/>
          </a:xfrm>
        </p:grpSpPr>
        <p:sp>
          <p:nvSpPr>
            <p:cNvPr id="82" name="圆角矩形 81"/>
            <p:cNvSpPr/>
            <p:nvPr/>
          </p:nvSpPr>
          <p:spPr>
            <a:xfrm>
              <a:off x="9217473" y="4257719"/>
              <a:ext cx="1457389" cy="639090"/>
            </a:xfrm>
            <a:prstGeom prst="roundRect">
              <a:avLst>
                <a:gd name="adj" fmla="val 565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9261880" y="4308579"/>
              <a:ext cx="471099" cy="246221"/>
              <a:chOff x="9233119" y="3552987"/>
              <a:chExt cx="471099" cy="246221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9233119" y="3552987"/>
                <a:ext cx="4583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00" b="1" dirty="0">
                    <a:solidFill>
                      <a:srgbClr val="4CB6DB"/>
                    </a:solidFill>
                    <a:latin typeface="方正兰亭纤黑_GBK" panose="02000000000000000000" pitchFamily="2" charset="-122"/>
                    <a:ea typeface="方正兰亭纤黑_GBK" panose="02000000000000000000" pitchFamily="2" charset="-122"/>
                  </a:rPr>
                  <a:t>50</a:t>
                </a:r>
                <a:endParaRPr lang="zh-CN" altLang="en-US" sz="1000" b="1" dirty="0">
                  <a:solidFill>
                    <a:srgbClr val="4CB6DB"/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9551925" y="3578837"/>
                <a:ext cx="15229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00" dirty="0">
                    <a:latin typeface="方正兰亭纤黑_GBK" panose="02000000000000000000" pitchFamily="2" charset="-122"/>
                    <a:ea typeface="方正兰亭纤黑_GBK" panose="02000000000000000000" pitchFamily="2" charset="-122"/>
                  </a:rPr>
                  <a:t>%</a:t>
                </a:r>
                <a:endParaRPr lang="zh-CN" altLang="en-US" sz="500" dirty="0"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9275637" y="4554800"/>
              <a:ext cx="100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b="1" dirty="0">
                  <a:latin typeface="Roboto Th" pitchFamily="2" charset="0"/>
                  <a:ea typeface="Roboto Th" pitchFamily="2" charset="0"/>
                </a:rPr>
                <a:t>Winter footwear</a:t>
              </a:r>
              <a:endParaRPr lang="en-US" altLang="zh-CN" sz="600" b="1" dirty="0">
                <a:latin typeface="Roboto Th" pitchFamily="2" charset="0"/>
                <a:ea typeface="Roboto Th" pitchFamily="2" charset="0"/>
              </a:endParaRPr>
            </a:p>
            <a:p>
              <a:r>
                <a:rPr lang="en-US" altLang="zh-CN" sz="600" b="1" dirty="0">
                  <a:latin typeface="Roboto Th" pitchFamily="2" charset="0"/>
                  <a:ea typeface="Roboto Th" pitchFamily="2" charset="0"/>
                </a:rPr>
                <a:t>Collection.</a:t>
              </a:r>
              <a:endParaRPr lang="zh-CN" altLang="en-US" sz="600" b="1" dirty="0">
                <a:latin typeface="Roboto Th" pitchFamily="2" charset="0"/>
              </a:endParaRPr>
            </a:p>
          </p:txBody>
        </p:sp>
        <p:sp>
          <p:nvSpPr>
            <p:cNvPr id="87" name="KSO_Shape"/>
            <p:cNvSpPr/>
            <p:nvPr/>
          </p:nvSpPr>
          <p:spPr>
            <a:xfrm flipH="1">
              <a:off x="10162345" y="4396451"/>
              <a:ext cx="57996" cy="55579"/>
            </a:xfrm>
            <a:custGeom>
              <a:avLst/>
              <a:gdLst/>
              <a:ahLst/>
              <a:cxnLst/>
              <a:rect l="l" t="t" r="r" b="b"/>
              <a:pathLst>
                <a:path w="1889279" h="1810503">
                  <a:moveTo>
                    <a:pt x="1408636" y="1462945"/>
                  </a:moveTo>
                  <a:cubicBezTo>
                    <a:pt x="1471912" y="1494489"/>
                    <a:pt x="1528819" y="1532588"/>
                    <a:pt x="1575786" y="1578162"/>
                  </a:cubicBezTo>
                  <a:cubicBezTo>
                    <a:pt x="1467281" y="1672800"/>
                    <a:pt x="1335058" y="1742507"/>
                    <a:pt x="1188886" y="1779443"/>
                  </a:cubicBezTo>
                  <a:cubicBezTo>
                    <a:pt x="1278166" y="1700386"/>
                    <a:pt x="1353810" y="1592053"/>
                    <a:pt x="1408636" y="1462945"/>
                  </a:cubicBezTo>
                  <a:close/>
                  <a:moveTo>
                    <a:pt x="494888" y="1445849"/>
                  </a:moveTo>
                  <a:cubicBezTo>
                    <a:pt x="556747" y="1590569"/>
                    <a:pt x="643865" y="1709702"/>
                    <a:pt x="747068" y="1790925"/>
                  </a:cubicBezTo>
                  <a:cubicBezTo>
                    <a:pt x="576321" y="1756303"/>
                    <a:pt x="422614" y="1677538"/>
                    <a:pt x="300900" y="1566189"/>
                  </a:cubicBezTo>
                  <a:cubicBezTo>
                    <a:pt x="355309" y="1517036"/>
                    <a:pt x="421005" y="1476420"/>
                    <a:pt x="494888" y="1445849"/>
                  </a:cubicBezTo>
                  <a:close/>
                  <a:moveTo>
                    <a:pt x="900586" y="1355871"/>
                  </a:moveTo>
                  <a:lnTo>
                    <a:pt x="900586" y="1808904"/>
                  </a:lnTo>
                  <a:lnTo>
                    <a:pt x="884222" y="1808113"/>
                  </a:lnTo>
                  <a:cubicBezTo>
                    <a:pt x="745280" y="1742581"/>
                    <a:pt x="627378" y="1604992"/>
                    <a:pt x="551037" y="1423344"/>
                  </a:cubicBezTo>
                  <a:cubicBezTo>
                    <a:pt x="655969" y="1381011"/>
                    <a:pt x="774745" y="1357337"/>
                    <a:pt x="900586" y="1355871"/>
                  </a:cubicBezTo>
                  <a:close/>
                  <a:moveTo>
                    <a:pt x="953521" y="1355186"/>
                  </a:moveTo>
                  <a:cubicBezTo>
                    <a:pt x="1099660" y="1356509"/>
                    <a:pt x="1236550" y="1386650"/>
                    <a:pt x="1354036" y="1440083"/>
                  </a:cubicBezTo>
                  <a:cubicBezTo>
                    <a:pt x="1283551" y="1605630"/>
                    <a:pt x="1178611" y="1734316"/>
                    <a:pt x="1054486" y="1804443"/>
                  </a:cubicBezTo>
                  <a:lnTo>
                    <a:pt x="953521" y="1810503"/>
                  </a:lnTo>
                  <a:close/>
                  <a:moveTo>
                    <a:pt x="1517159" y="931303"/>
                  </a:moveTo>
                  <a:lnTo>
                    <a:pt x="1889279" y="931303"/>
                  </a:lnTo>
                  <a:cubicBezTo>
                    <a:pt x="1883282" y="1167646"/>
                    <a:pt x="1781715" y="1381244"/>
                    <a:pt x="1618873" y="1536894"/>
                  </a:cubicBezTo>
                  <a:cubicBezTo>
                    <a:pt x="1566437" y="1485571"/>
                    <a:pt x="1502786" y="1442774"/>
                    <a:pt x="1431939" y="1407715"/>
                  </a:cubicBezTo>
                  <a:cubicBezTo>
                    <a:pt x="1485774" y="1266553"/>
                    <a:pt x="1516428" y="1104135"/>
                    <a:pt x="1517159" y="931303"/>
                  </a:cubicBezTo>
                  <a:close/>
                  <a:moveTo>
                    <a:pt x="953521" y="931303"/>
                  </a:moveTo>
                  <a:lnTo>
                    <a:pt x="1456842" y="931303"/>
                  </a:lnTo>
                  <a:cubicBezTo>
                    <a:pt x="1456123" y="1096196"/>
                    <a:pt x="1427268" y="1250986"/>
                    <a:pt x="1375819" y="1384691"/>
                  </a:cubicBezTo>
                  <a:cubicBezTo>
                    <a:pt x="1251537" y="1327928"/>
                    <a:pt x="1107288" y="1296191"/>
                    <a:pt x="953521" y="1294902"/>
                  </a:cubicBezTo>
                  <a:close/>
                  <a:moveTo>
                    <a:pt x="448568" y="931303"/>
                  </a:moveTo>
                  <a:lnTo>
                    <a:pt x="900586" y="931303"/>
                  </a:lnTo>
                  <a:lnTo>
                    <a:pt x="900586" y="1295603"/>
                  </a:lnTo>
                  <a:cubicBezTo>
                    <a:pt x="766605" y="1297053"/>
                    <a:pt x="640053" y="1322469"/>
                    <a:pt x="528061" y="1368046"/>
                  </a:cubicBezTo>
                  <a:cubicBezTo>
                    <a:pt x="478984" y="1238632"/>
                    <a:pt x="450499" y="1089843"/>
                    <a:pt x="448568" y="931303"/>
                  </a:cubicBezTo>
                  <a:close/>
                  <a:moveTo>
                    <a:pt x="0" y="931303"/>
                  </a:moveTo>
                  <a:lnTo>
                    <a:pt x="388264" y="931303"/>
                  </a:lnTo>
                  <a:cubicBezTo>
                    <a:pt x="390220" y="1097785"/>
                    <a:pt x="420532" y="1254193"/>
                    <a:pt x="473139" y="1390578"/>
                  </a:cubicBezTo>
                  <a:cubicBezTo>
                    <a:pt x="391203" y="1423988"/>
                    <a:pt x="318506" y="1469260"/>
                    <a:pt x="258353" y="1524144"/>
                  </a:cubicBezTo>
                  <a:cubicBezTo>
                    <a:pt x="102364" y="1370026"/>
                    <a:pt x="5849" y="1161456"/>
                    <a:pt x="0" y="931303"/>
                  </a:cubicBezTo>
                  <a:close/>
                  <a:moveTo>
                    <a:pt x="536834" y="421694"/>
                  </a:moveTo>
                  <a:cubicBezTo>
                    <a:pt x="646682" y="464986"/>
                    <a:pt x="770110" y="489176"/>
                    <a:pt x="900586" y="490537"/>
                  </a:cubicBezTo>
                  <a:lnTo>
                    <a:pt x="900586" y="875390"/>
                  </a:lnTo>
                  <a:lnTo>
                    <a:pt x="448805" y="875390"/>
                  </a:lnTo>
                  <a:cubicBezTo>
                    <a:pt x="451150" y="709592"/>
                    <a:pt x="482649" y="554587"/>
                    <a:pt x="536834" y="421694"/>
                  </a:cubicBezTo>
                  <a:close/>
                  <a:moveTo>
                    <a:pt x="1356131" y="409527"/>
                  </a:moveTo>
                  <a:cubicBezTo>
                    <a:pt x="1415590" y="544412"/>
                    <a:pt x="1451132" y="703874"/>
                    <a:pt x="1455052" y="875390"/>
                  </a:cubicBezTo>
                  <a:lnTo>
                    <a:pt x="953521" y="875390"/>
                  </a:lnTo>
                  <a:lnTo>
                    <a:pt x="953521" y="491238"/>
                  </a:lnTo>
                  <a:cubicBezTo>
                    <a:pt x="1099303" y="490092"/>
                    <a:pt x="1236528" y="461431"/>
                    <a:pt x="1356131" y="409527"/>
                  </a:cubicBezTo>
                  <a:close/>
                  <a:moveTo>
                    <a:pt x="271202" y="273767"/>
                  </a:moveTo>
                  <a:cubicBezTo>
                    <a:pt x="330895" y="324894"/>
                    <a:pt x="401533" y="367494"/>
                    <a:pt x="480768" y="398692"/>
                  </a:cubicBezTo>
                  <a:cubicBezTo>
                    <a:pt x="424147" y="539118"/>
                    <a:pt x="390867" y="701724"/>
                    <a:pt x="388496" y="875390"/>
                  </a:cubicBezTo>
                  <a:lnTo>
                    <a:pt x="238" y="875390"/>
                  </a:lnTo>
                  <a:cubicBezTo>
                    <a:pt x="7162" y="640451"/>
                    <a:pt x="108645" y="428248"/>
                    <a:pt x="271202" y="273767"/>
                  </a:cubicBezTo>
                  <a:close/>
                  <a:moveTo>
                    <a:pt x="1605567" y="261436"/>
                  </a:moveTo>
                  <a:cubicBezTo>
                    <a:pt x="1775300" y="417133"/>
                    <a:pt x="1881942" y="634296"/>
                    <a:pt x="1889035" y="875390"/>
                  </a:cubicBezTo>
                  <a:lnTo>
                    <a:pt x="1515364" y="875390"/>
                  </a:lnTo>
                  <a:cubicBezTo>
                    <a:pt x="1511419" y="696081"/>
                    <a:pt x="1474168" y="529014"/>
                    <a:pt x="1413107" y="386152"/>
                  </a:cubicBezTo>
                  <a:cubicBezTo>
                    <a:pt x="1485941" y="353453"/>
                    <a:pt x="1551126" y="311628"/>
                    <a:pt x="1605567" y="261436"/>
                  </a:cubicBezTo>
                  <a:close/>
                  <a:moveTo>
                    <a:pt x="748157" y="19413"/>
                  </a:moveTo>
                  <a:cubicBezTo>
                    <a:pt x="649482" y="96557"/>
                    <a:pt x="565491" y="208310"/>
                    <a:pt x="504779" y="344256"/>
                  </a:cubicBezTo>
                  <a:cubicBezTo>
                    <a:pt x="432706" y="315858"/>
                    <a:pt x="368354" y="277545"/>
                    <a:pt x="313920" y="231604"/>
                  </a:cubicBezTo>
                  <a:cubicBezTo>
                    <a:pt x="434240" y="127070"/>
                    <a:pt x="583275" y="52667"/>
                    <a:pt x="748157" y="19413"/>
                  </a:cubicBezTo>
                  <a:close/>
                  <a:moveTo>
                    <a:pt x="1137621" y="18543"/>
                  </a:moveTo>
                  <a:cubicBezTo>
                    <a:pt x="1297904" y="50310"/>
                    <a:pt x="1443338" y="120918"/>
                    <a:pt x="1562575" y="219802"/>
                  </a:cubicBezTo>
                  <a:cubicBezTo>
                    <a:pt x="1512842" y="265093"/>
                    <a:pt x="1453308" y="302843"/>
                    <a:pt x="1386970" y="332857"/>
                  </a:cubicBezTo>
                  <a:cubicBezTo>
                    <a:pt x="1323718" y="199817"/>
                    <a:pt x="1237626" y="91674"/>
                    <a:pt x="1137621" y="18543"/>
                  </a:cubicBezTo>
                  <a:close/>
                  <a:moveTo>
                    <a:pt x="900586" y="1702"/>
                  </a:moveTo>
                  <a:lnTo>
                    <a:pt x="900586" y="430269"/>
                  </a:lnTo>
                  <a:cubicBezTo>
                    <a:pt x="778345" y="428899"/>
                    <a:pt x="662774" y="406468"/>
                    <a:pt x="560047" y="366408"/>
                  </a:cubicBezTo>
                  <a:cubicBezTo>
                    <a:pt x="637783" y="193348"/>
                    <a:pt x="753999" y="63227"/>
                    <a:pt x="890213" y="2203"/>
                  </a:cubicBezTo>
                  <a:close/>
                  <a:moveTo>
                    <a:pt x="953521" y="0"/>
                  </a:moveTo>
                  <a:lnTo>
                    <a:pt x="981035" y="1330"/>
                  </a:lnTo>
                  <a:cubicBezTo>
                    <a:pt x="1124068" y="53565"/>
                    <a:pt x="1247786" y="180867"/>
                    <a:pt x="1332000" y="354889"/>
                  </a:cubicBezTo>
                  <a:cubicBezTo>
                    <a:pt x="1219743" y="403080"/>
                    <a:pt x="1090709" y="429800"/>
                    <a:pt x="953521" y="43095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0150736" y="4354990"/>
              <a:ext cx="235504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" dirty="0">
                  <a:solidFill>
                    <a:schemeClr val="bg2">
                      <a:lumMod val="75000"/>
                    </a:scheme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10</a:t>
              </a:r>
              <a:endParaRPr lang="zh-CN" altLang="en-US" sz="300" dirty="0">
                <a:solidFill>
                  <a:schemeClr val="bg2">
                    <a:lumMod val="7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0260455" y="4354990"/>
              <a:ext cx="352379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00" dirty="0">
                  <a:solidFill>
                    <a:schemeClr val="bg2">
                      <a:lumMod val="75000"/>
                    </a:schemeClr>
                  </a:solidFill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10 days</a:t>
              </a:r>
              <a:endParaRPr lang="zh-CN" altLang="en-US" sz="300" dirty="0">
                <a:solidFill>
                  <a:schemeClr val="bg2">
                    <a:lumMod val="75000"/>
                  </a:schemeClr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10313041" y="4783889"/>
              <a:ext cx="187697" cy="25200"/>
              <a:chOff x="10279386" y="3999413"/>
              <a:chExt cx="187697" cy="25200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10279386" y="3999413"/>
                <a:ext cx="25200" cy="25200"/>
              </a:xfrm>
              <a:prstGeom prst="ellipse">
                <a:avLst/>
              </a:prstGeom>
              <a:solidFill>
                <a:srgbClr val="65D3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0360635" y="3999413"/>
                <a:ext cx="25200" cy="25200"/>
              </a:xfrm>
              <a:prstGeom prst="ellipse">
                <a:avLst/>
              </a:prstGeom>
              <a:solidFill>
                <a:srgbClr val="65D3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10441883" y="3999413"/>
                <a:ext cx="25200" cy="25200"/>
              </a:xfrm>
              <a:prstGeom prst="ellipse">
                <a:avLst/>
              </a:prstGeom>
              <a:solidFill>
                <a:srgbClr val="65D3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889866" y="3288895"/>
            <a:ext cx="5053896" cy="3546715"/>
            <a:chOff x="6889866" y="3288895"/>
            <a:chExt cx="5053896" cy="3546715"/>
          </a:xfrm>
        </p:grpSpPr>
        <p:sp>
          <p:nvSpPr>
            <p:cNvPr id="101" name="椭圆 100"/>
            <p:cNvSpPr/>
            <p:nvPr/>
          </p:nvSpPr>
          <p:spPr>
            <a:xfrm>
              <a:off x="8805501" y="6556532"/>
              <a:ext cx="207201" cy="207201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9741473" y="5309484"/>
              <a:ext cx="134275" cy="134275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/>
          </p:nvSpPr>
          <p:spPr>
            <a:xfrm>
              <a:off x="11609585" y="3783634"/>
              <a:ext cx="45719" cy="45719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11918562" y="3288895"/>
              <a:ext cx="25200" cy="2520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6889866" y="6628409"/>
              <a:ext cx="207201" cy="207201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8753670" y="6238122"/>
              <a:ext cx="126196" cy="126196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9957625" y="6593817"/>
              <a:ext cx="90887" cy="90887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11337933" y="5671172"/>
              <a:ext cx="45719" cy="45719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11370293" y="4212000"/>
              <a:ext cx="45719" cy="45719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11840733" y="3826473"/>
              <a:ext cx="25200" cy="25200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5" y="2621915"/>
            <a:ext cx="4443095" cy="2187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grpId="0" nodeType="withEffect" p14:presetBounceEnd="4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9" fill="hold" grpId="0" nodeType="withEffect" p14:presetBounceEnd="46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5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38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2300"/>
                                </p:stCondLst>
                                <p:childTnLst>
                                  <p:par>
                                    <p:cTn id="43" presetID="50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3300"/>
                                </p:stCondLst>
                                <p:childTnLst>
                                  <p:par>
                                    <p:cTn id="4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3800"/>
                                </p:stCondLst>
                                <p:childTnLst>
                                  <p:par>
                                    <p:cTn id="53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7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14800"/>
                                </p:stCondLst>
                                <p:childTnLst>
                                  <p:par>
                                    <p:cTn id="66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15300"/>
                                </p:stCondLst>
                                <p:childTnLst>
                                  <p:par>
                                    <p:cTn id="7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580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69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6300"/>
                                </p:stCondLst>
                                <p:childTnLst>
                                  <p:par>
                                    <p:cTn id="7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graphicEl>
                                                  <a:chart seriesIdx="0" categoryIdx="-4" bldStep="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69">
                                                <p:graphicEl>
                                                  <a:chart seriesIdx="0" categoryIdx="-4" bldStep="series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6800"/>
                                </p:stCondLst>
                                <p:childTnLst>
                                  <p:par>
                                    <p:cTn id="8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graphicEl>
                                                  <a:chart seriesIdx="1" categoryIdx="-4" bldStep="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69">
                                                <p:graphicEl>
                                                  <a:chart seriesIdx="1" categoryIdx="-4" bldStep="series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17300"/>
                                </p:stCondLst>
                                <p:childTnLst>
                                  <p:par>
                                    <p:cTn id="8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graphicEl>
                                                  <a:chart seriesIdx="2" categoryIdx="-4" bldStep="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69">
                                                <p:graphicEl>
                                                  <a:chart seriesIdx="2" categoryIdx="-4" bldStep="series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7800"/>
                                </p:stCondLst>
                                <p:childTnLst>
                                  <p:par>
                                    <p:cTn id="91" presetID="2" presetClass="entr" presetSubtype="4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9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9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8800"/>
                                </p:stCondLst>
                                <p:childTnLst>
                                  <p:par>
                                    <p:cTn id="96" presetID="2" presetClass="entr" presetSubtype="4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9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9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0" grpId="0" animBg="1"/>
          <p:bldP spid="19" grpId="0" animBg="1"/>
          <p:bldP spid="97" grpId="0" animBg="1"/>
          <p:bldP spid="96" grpId="0" animBg="1"/>
          <p:bldP spid="95" grpId="0" animBg="1"/>
          <p:bldP spid="15" grpId="0" animBg="1"/>
          <p:bldP spid="14" grpId="0" animBg="1"/>
          <p:bldP spid="8" grpId="0" animBg="1"/>
          <p:bldP spid="17" grpId="0" animBg="1"/>
          <p:bldP spid="10" grpId="0"/>
          <p:bldP spid="11" grpId="0"/>
          <p:bldGraphic spid="69" grpId="0">
            <p:bldSub>
              <a:bldChart bld="series"/>
            </p:bldSub>
          </p:bldGraphic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5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38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12300"/>
                                </p:stCondLst>
                                <p:childTnLst>
                                  <p:par>
                                    <p:cTn id="43" presetID="50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3300"/>
                                </p:stCondLst>
                                <p:childTnLst>
                                  <p:par>
                                    <p:cTn id="49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3800"/>
                                </p:stCondLst>
                                <p:childTnLst>
                                  <p:par>
                                    <p:cTn id="53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75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7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75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7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75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14800"/>
                                </p:stCondLst>
                                <p:childTnLst>
                                  <p:par>
                                    <p:cTn id="66" presetID="1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15300"/>
                                </p:stCondLst>
                                <p:childTnLst>
                                  <p:par>
                                    <p:cTn id="7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580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69">
                                                <p:graphicEl>
                                                  <a:chart seriesIdx="-3" categoryIdx="-3" bldStep="gridLegend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6300"/>
                                </p:stCondLst>
                                <p:childTnLst>
                                  <p:par>
                                    <p:cTn id="7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graphicEl>
                                                  <a:chart seriesIdx="0" categoryIdx="-4" bldStep="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69">
                                                <p:graphicEl>
                                                  <a:chart seriesIdx="0" categoryIdx="-4" bldStep="series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6800"/>
                                </p:stCondLst>
                                <p:childTnLst>
                                  <p:par>
                                    <p:cTn id="8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graphicEl>
                                                  <a:chart seriesIdx="1" categoryIdx="-4" bldStep="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69">
                                                <p:graphicEl>
                                                  <a:chart seriesIdx="1" categoryIdx="-4" bldStep="series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17300"/>
                                </p:stCondLst>
                                <p:childTnLst>
                                  <p:par>
                                    <p:cTn id="8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graphicEl>
                                                  <a:chart seriesIdx="2" categoryIdx="-4" bldStep="series"/>
                                                </p:graphic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69">
                                                <p:graphicEl>
                                                  <a:chart seriesIdx="2" categoryIdx="-4" bldStep="series"/>
                                                </p:graphic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7800"/>
                                </p:stCondLst>
                                <p:childTnLst>
                                  <p:par>
                                    <p:cTn id="9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8800"/>
                                </p:stCondLst>
                                <p:childTnLst>
                                  <p:par>
                                    <p:cTn id="9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0" grpId="0" animBg="1"/>
          <p:bldP spid="19" grpId="0" animBg="1"/>
          <p:bldP spid="97" grpId="0" animBg="1"/>
          <p:bldP spid="96" grpId="0" animBg="1"/>
          <p:bldP spid="95" grpId="0" animBg="1"/>
          <p:bldP spid="15" grpId="0" animBg="1"/>
          <p:bldP spid="14" grpId="0" animBg="1"/>
          <p:bldP spid="8" grpId="0" animBg="1"/>
          <p:bldP spid="17" grpId="0" animBg="1"/>
          <p:bldP spid="10" grpId="0"/>
          <p:bldP spid="11" grpId="0"/>
          <p:bldGraphic spid="69" grpId="0">
            <p:bldSub>
              <a:bldChart bld="series"/>
            </p:bldSub>
          </p:bldGraphic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17307" y="388154"/>
            <a:ext cx="7265561" cy="6008667"/>
            <a:chOff x="6617307" y="388154"/>
            <a:chExt cx="7265561" cy="6008667"/>
          </a:xfrm>
        </p:grpSpPr>
        <p:sp>
          <p:nvSpPr>
            <p:cNvPr id="132" name="Freeform 10"/>
            <p:cNvSpPr/>
            <p:nvPr/>
          </p:nvSpPr>
          <p:spPr bwMode="auto">
            <a:xfrm>
              <a:off x="9540868" y="3749068"/>
              <a:ext cx="1566850" cy="1375099"/>
            </a:xfrm>
            <a:custGeom>
              <a:avLst/>
              <a:gdLst>
                <a:gd name="T0" fmla="*/ 27 w 928"/>
                <a:gd name="T1" fmla="*/ 37 h 814"/>
                <a:gd name="T2" fmla="*/ 23 w 928"/>
                <a:gd name="T3" fmla="*/ 93 h 814"/>
                <a:gd name="T4" fmla="*/ 13 w 928"/>
                <a:gd name="T5" fmla="*/ 151 h 814"/>
                <a:gd name="T6" fmla="*/ 52 w 928"/>
                <a:gd name="T7" fmla="*/ 182 h 814"/>
                <a:gd name="T8" fmla="*/ 94 w 928"/>
                <a:gd name="T9" fmla="*/ 255 h 814"/>
                <a:gd name="T10" fmla="*/ 98 w 928"/>
                <a:gd name="T11" fmla="*/ 323 h 814"/>
                <a:gd name="T12" fmla="*/ 120 w 928"/>
                <a:gd name="T13" fmla="*/ 378 h 814"/>
                <a:gd name="T14" fmla="*/ 132 w 928"/>
                <a:gd name="T15" fmla="*/ 461 h 814"/>
                <a:gd name="T16" fmla="*/ 125 w 928"/>
                <a:gd name="T17" fmla="*/ 576 h 814"/>
                <a:gd name="T18" fmla="*/ 146 w 928"/>
                <a:gd name="T19" fmla="*/ 609 h 814"/>
                <a:gd name="T20" fmla="*/ 165 w 928"/>
                <a:gd name="T21" fmla="*/ 561 h 814"/>
                <a:gd name="T22" fmla="*/ 206 w 928"/>
                <a:gd name="T23" fmla="*/ 581 h 814"/>
                <a:gd name="T24" fmla="*/ 226 w 928"/>
                <a:gd name="T25" fmla="*/ 625 h 814"/>
                <a:gd name="T26" fmla="*/ 269 w 928"/>
                <a:gd name="T27" fmla="*/ 630 h 814"/>
                <a:gd name="T28" fmla="*/ 316 w 928"/>
                <a:gd name="T29" fmla="*/ 735 h 814"/>
                <a:gd name="T30" fmla="*/ 324 w 928"/>
                <a:gd name="T31" fmla="*/ 788 h 814"/>
                <a:gd name="T32" fmla="*/ 347 w 928"/>
                <a:gd name="T33" fmla="*/ 812 h 814"/>
                <a:gd name="T34" fmla="*/ 404 w 928"/>
                <a:gd name="T35" fmla="*/ 773 h 814"/>
                <a:gd name="T36" fmla="*/ 434 w 928"/>
                <a:gd name="T37" fmla="*/ 707 h 814"/>
                <a:gd name="T38" fmla="*/ 458 w 928"/>
                <a:gd name="T39" fmla="*/ 672 h 814"/>
                <a:gd name="T40" fmla="*/ 493 w 928"/>
                <a:gd name="T41" fmla="*/ 620 h 814"/>
                <a:gd name="T42" fmla="*/ 516 w 928"/>
                <a:gd name="T43" fmla="*/ 576 h 814"/>
                <a:gd name="T44" fmla="*/ 583 w 928"/>
                <a:gd name="T45" fmla="*/ 595 h 814"/>
                <a:gd name="T46" fmla="*/ 606 w 928"/>
                <a:gd name="T47" fmla="*/ 622 h 814"/>
                <a:gd name="T48" fmla="*/ 633 w 928"/>
                <a:gd name="T49" fmla="*/ 614 h 814"/>
                <a:gd name="T50" fmla="*/ 675 w 928"/>
                <a:gd name="T51" fmla="*/ 657 h 814"/>
                <a:gd name="T52" fmla="*/ 726 w 928"/>
                <a:gd name="T53" fmla="*/ 615 h 814"/>
                <a:gd name="T54" fmla="*/ 697 w 928"/>
                <a:gd name="T55" fmla="*/ 603 h 814"/>
                <a:gd name="T56" fmla="*/ 685 w 928"/>
                <a:gd name="T57" fmla="*/ 555 h 814"/>
                <a:gd name="T58" fmla="*/ 726 w 928"/>
                <a:gd name="T59" fmla="*/ 553 h 814"/>
                <a:gd name="T60" fmla="*/ 683 w 928"/>
                <a:gd name="T61" fmla="*/ 493 h 814"/>
                <a:gd name="T62" fmla="*/ 672 w 928"/>
                <a:gd name="T63" fmla="*/ 429 h 814"/>
                <a:gd name="T64" fmla="*/ 801 w 928"/>
                <a:gd name="T65" fmla="*/ 378 h 814"/>
                <a:gd name="T66" fmla="*/ 865 w 928"/>
                <a:gd name="T67" fmla="*/ 320 h 814"/>
                <a:gd name="T68" fmla="*/ 878 w 928"/>
                <a:gd name="T69" fmla="*/ 294 h 814"/>
                <a:gd name="T70" fmla="*/ 907 w 928"/>
                <a:gd name="T71" fmla="*/ 226 h 814"/>
                <a:gd name="T72" fmla="*/ 859 w 928"/>
                <a:gd name="T73" fmla="*/ 207 h 814"/>
                <a:gd name="T74" fmla="*/ 833 w 928"/>
                <a:gd name="T75" fmla="*/ 180 h 814"/>
                <a:gd name="T76" fmla="*/ 803 w 928"/>
                <a:gd name="T77" fmla="*/ 192 h 814"/>
                <a:gd name="T78" fmla="*/ 786 w 928"/>
                <a:gd name="T79" fmla="*/ 165 h 814"/>
                <a:gd name="T80" fmla="*/ 759 w 928"/>
                <a:gd name="T81" fmla="*/ 163 h 814"/>
                <a:gd name="T82" fmla="*/ 694 w 928"/>
                <a:gd name="T83" fmla="*/ 153 h 814"/>
                <a:gd name="T84" fmla="*/ 667 w 928"/>
                <a:gd name="T85" fmla="*/ 157 h 814"/>
                <a:gd name="T86" fmla="*/ 580 w 928"/>
                <a:gd name="T87" fmla="*/ 146 h 814"/>
                <a:gd name="T88" fmla="*/ 573 w 928"/>
                <a:gd name="T89" fmla="*/ 102 h 814"/>
                <a:gd name="T90" fmla="*/ 475 w 928"/>
                <a:gd name="T91" fmla="*/ 43 h 814"/>
                <a:gd name="T92" fmla="*/ 431 w 928"/>
                <a:gd name="T93" fmla="*/ 15 h 814"/>
                <a:gd name="T94" fmla="*/ 422 w 928"/>
                <a:gd name="T95" fmla="*/ 81 h 814"/>
                <a:gd name="T96" fmla="*/ 370 w 928"/>
                <a:gd name="T97" fmla="*/ 86 h 814"/>
                <a:gd name="T98" fmla="*/ 345 w 928"/>
                <a:gd name="T99" fmla="*/ 110 h 814"/>
                <a:gd name="T100" fmla="*/ 322 w 928"/>
                <a:gd name="T101" fmla="*/ 145 h 814"/>
                <a:gd name="T102" fmla="*/ 250 w 928"/>
                <a:gd name="T103" fmla="*/ 178 h 814"/>
                <a:gd name="T104" fmla="*/ 205 w 928"/>
                <a:gd name="T105" fmla="*/ 133 h 814"/>
                <a:gd name="T106" fmla="*/ 166 w 928"/>
                <a:gd name="T107" fmla="*/ 124 h 814"/>
                <a:gd name="T108" fmla="*/ 130 w 928"/>
                <a:gd name="T109" fmla="*/ 81 h 814"/>
                <a:gd name="T110" fmla="*/ 90 w 928"/>
                <a:gd name="T111" fmla="*/ 2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8" h="814">
                  <a:moveTo>
                    <a:pt x="87" y="20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9" y="118"/>
                    <a:pt x="29" y="118"/>
                    <a:pt x="29" y="118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50" y="180"/>
                    <a:pt x="50" y="180"/>
                    <a:pt x="50" y="180"/>
                  </a:cubicBezTo>
                  <a:cubicBezTo>
                    <a:pt x="51" y="181"/>
                    <a:pt x="51" y="181"/>
                    <a:pt x="51" y="181"/>
                  </a:cubicBezTo>
                  <a:cubicBezTo>
                    <a:pt x="52" y="181"/>
                    <a:pt x="52" y="181"/>
                    <a:pt x="52" y="181"/>
                  </a:cubicBezTo>
                  <a:cubicBezTo>
                    <a:pt x="52" y="182"/>
                    <a:pt x="52" y="182"/>
                    <a:pt x="52" y="182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74" y="234"/>
                    <a:pt x="74" y="234"/>
                    <a:pt x="74" y="234"/>
                  </a:cubicBezTo>
                  <a:cubicBezTo>
                    <a:pt x="78" y="240"/>
                    <a:pt x="84" y="247"/>
                    <a:pt x="93" y="255"/>
                  </a:cubicBezTo>
                  <a:cubicBezTo>
                    <a:pt x="94" y="255"/>
                    <a:pt x="94" y="255"/>
                    <a:pt x="94" y="255"/>
                  </a:cubicBezTo>
                  <a:cubicBezTo>
                    <a:pt x="95" y="256"/>
                    <a:pt x="95" y="256"/>
                    <a:pt x="95" y="256"/>
                  </a:cubicBezTo>
                  <a:cubicBezTo>
                    <a:pt x="95" y="257"/>
                    <a:pt x="95" y="257"/>
                    <a:pt x="95" y="257"/>
                  </a:cubicBezTo>
                  <a:cubicBezTo>
                    <a:pt x="94" y="259"/>
                    <a:pt x="94" y="259"/>
                    <a:pt x="94" y="259"/>
                  </a:cubicBezTo>
                  <a:cubicBezTo>
                    <a:pt x="94" y="283"/>
                    <a:pt x="94" y="283"/>
                    <a:pt x="94" y="283"/>
                  </a:cubicBezTo>
                  <a:cubicBezTo>
                    <a:pt x="97" y="289"/>
                    <a:pt x="98" y="303"/>
                    <a:pt x="98" y="323"/>
                  </a:cubicBezTo>
                  <a:cubicBezTo>
                    <a:pt x="108" y="336"/>
                    <a:pt x="112" y="346"/>
                    <a:pt x="112" y="352"/>
                  </a:cubicBezTo>
                  <a:cubicBezTo>
                    <a:pt x="112" y="357"/>
                    <a:pt x="115" y="365"/>
                    <a:pt x="120" y="377"/>
                  </a:cubicBezTo>
                  <a:cubicBezTo>
                    <a:pt x="120" y="377"/>
                    <a:pt x="120" y="377"/>
                    <a:pt x="120" y="377"/>
                  </a:cubicBezTo>
                  <a:cubicBezTo>
                    <a:pt x="120" y="378"/>
                    <a:pt x="120" y="378"/>
                    <a:pt x="120" y="378"/>
                  </a:cubicBezTo>
                  <a:cubicBezTo>
                    <a:pt x="120" y="378"/>
                    <a:pt x="120" y="378"/>
                    <a:pt x="120" y="378"/>
                  </a:cubicBezTo>
                  <a:cubicBezTo>
                    <a:pt x="123" y="392"/>
                    <a:pt x="122" y="405"/>
                    <a:pt x="118" y="416"/>
                  </a:cubicBezTo>
                  <a:cubicBezTo>
                    <a:pt x="115" y="423"/>
                    <a:pt x="119" y="437"/>
                    <a:pt x="131" y="456"/>
                  </a:cubicBezTo>
                  <a:cubicBezTo>
                    <a:pt x="132" y="457"/>
                    <a:pt x="132" y="457"/>
                    <a:pt x="132" y="457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32" y="461"/>
                    <a:pt x="132" y="461"/>
                    <a:pt x="132" y="461"/>
                  </a:cubicBezTo>
                  <a:cubicBezTo>
                    <a:pt x="115" y="498"/>
                    <a:pt x="115" y="498"/>
                    <a:pt x="115" y="498"/>
                  </a:cubicBezTo>
                  <a:cubicBezTo>
                    <a:pt x="118" y="506"/>
                    <a:pt x="119" y="513"/>
                    <a:pt x="119" y="517"/>
                  </a:cubicBezTo>
                  <a:cubicBezTo>
                    <a:pt x="115" y="552"/>
                    <a:pt x="115" y="552"/>
                    <a:pt x="115" y="552"/>
                  </a:cubicBezTo>
                  <a:cubicBezTo>
                    <a:pt x="113" y="563"/>
                    <a:pt x="113" y="570"/>
                    <a:pt x="118" y="572"/>
                  </a:cubicBezTo>
                  <a:cubicBezTo>
                    <a:pt x="125" y="576"/>
                    <a:pt x="125" y="576"/>
                    <a:pt x="125" y="576"/>
                  </a:cubicBezTo>
                  <a:cubicBezTo>
                    <a:pt x="134" y="580"/>
                    <a:pt x="137" y="586"/>
                    <a:pt x="137" y="591"/>
                  </a:cubicBezTo>
                  <a:cubicBezTo>
                    <a:pt x="136" y="609"/>
                    <a:pt x="136" y="609"/>
                    <a:pt x="136" y="609"/>
                  </a:cubicBezTo>
                  <a:cubicBezTo>
                    <a:pt x="142" y="611"/>
                    <a:pt x="142" y="611"/>
                    <a:pt x="142" y="611"/>
                  </a:cubicBezTo>
                  <a:cubicBezTo>
                    <a:pt x="143" y="612"/>
                    <a:pt x="143" y="612"/>
                    <a:pt x="143" y="612"/>
                  </a:cubicBezTo>
                  <a:cubicBezTo>
                    <a:pt x="146" y="609"/>
                    <a:pt x="146" y="609"/>
                    <a:pt x="146" y="609"/>
                  </a:cubicBezTo>
                  <a:cubicBezTo>
                    <a:pt x="149" y="606"/>
                    <a:pt x="152" y="601"/>
                    <a:pt x="153" y="596"/>
                  </a:cubicBezTo>
                  <a:cubicBezTo>
                    <a:pt x="155" y="593"/>
                    <a:pt x="155" y="593"/>
                    <a:pt x="155" y="593"/>
                  </a:cubicBezTo>
                  <a:cubicBezTo>
                    <a:pt x="156" y="591"/>
                    <a:pt x="156" y="591"/>
                    <a:pt x="156" y="591"/>
                  </a:cubicBezTo>
                  <a:cubicBezTo>
                    <a:pt x="161" y="589"/>
                    <a:pt x="163" y="586"/>
                    <a:pt x="166" y="581"/>
                  </a:cubicBezTo>
                  <a:cubicBezTo>
                    <a:pt x="167" y="575"/>
                    <a:pt x="167" y="569"/>
                    <a:pt x="165" y="561"/>
                  </a:cubicBezTo>
                  <a:cubicBezTo>
                    <a:pt x="163" y="556"/>
                    <a:pt x="163" y="556"/>
                    <a:pt x="163" y="556"/>
                  </a:cubicBezTo>
                  <a:cubicBezTo>
                    <a:pt x="168" y="555"/>
                    <a:pt x="168" y="555"/>
                    <a:pt x="168" y="555"/>
                  </a:cubicBezTo>
                  <a:cubicBezTo>
                    <a:pt x="185" y="551"/>
                    <a:pt x="194" y="552"/>
                    <a:pt x="198" y="559"/>
                  </a:cubicBezTo>
                  <a:cubicBezTo>
                    <a:pt x="206" y="580"/>
                    <a:pt x="206" y="580"/>
                    <a:pt x="206" y="580"/>
                  </a:cubicBezTo>
                  <a:cubicBezTo>
                    <a:pt x="206" y="581"/>
                    <a:pt x="206" y="581"/>
                    <a:pt x="206" y="581"/>
                  </a:cubicBezTo>
                  <a:cubicBezTo>
                    <a:pt x="206" y="582"/>
                    <a:pt x="206" y="582"/>
                    <a:pt x="206" y="582"/>
                  </a:cubicBezTo>
                  <a:cubicBezTo>
                    <a:pt x="210" y="617"/>
                    <a:pt x="210" y="617"/>
                    <a:pt x="210" y="617"/>
                  </a:cubicBezTo>
                  <a:cubicBezTo>
                    <a:pt x="224" y="625"/>
                    <a:pt x="224" y="625"/>
                    <a:pt x="224" y="625"/>
                  </a:cubicBezTo>
                  <a:cubicBezTo>
                    <a:pt x="225" y="625"/>
                    <a:pt x="225" y="625"/>
                    <a:pt x="225" y="625"/>
                  </a:cubicBezTo>
                  <a:cubicBezTo>
                    <a:pt x="226" y="625"/>
                    <a:pt x="226" y="625"/>
                    <a:pt x="226" y="625"/>
                  </a:cubicBezTo>
                  <a:cubicBezTo>
                    <a:pt x="234" y="632"/>
                    <a:pt x="234" y="632"/>
                    <a:pt x="234" y="632"/>
                  </a:cubicBezTo>
                  <a:cubicBezTo>
                    <a:pt x="243" y="622"/>
                    <a:pt x="243" y="622"/>
                    <a:pt x="243" y="622"/>
                  </a:cubicBezTo>
                  <a:cubicBezTo>
                    <a:pt x="252" y="615"/>
                    <a:pt x="252" y="615"/>
                    <a:pt x="252" y="615"/>
                  </a:cubicBezTo>
                  <a:cubicBezTo>
                    <a:pt x="256" y="615"/>
                    <a:pt x="256" y="615"/>
                    <a:pt x="256" y="615"/>
                  </a:cubicBezTo>
                  <a:cubicBezTo>
                    <a:pt x="263" y="617"/>
                    <a:pt x="267" y="622"/>
                    <a:pt x="269" y="630"/>
                  </a:cubicBezTo>
                  <a:cubicBezTo>
                    <a:pt x="274" y="657"/>
                    <a:pt x="274" y="657"/>
                    <a:pt x="274" y="657"/>
                  </a:cubicBezTo>
                  <a:cubicBezTo>
                    <a:pt x="275" y="662"/>
                    <a:pt x="275" y="662"/>
                    <a:pt x="275" y="662"/>
                  </a:cubicBezTo>
                  <a:cubicBezTo>
                    <a:pt x="303" y="723"/>
                    <a:pt x="303" y="723"/>
                    <a:pt x="303" y="723"/>
                  </a:cubicBezTo>
                  <a:cubicBezTo>
                    <a:pt x="315" y="734"/>
                    <a:pt x="315" y="734"/>
                    <a:pt x="315" y="734"/>
                  </a:cubicBezTo>
                  <a:cubicBezTo>
                    <a:pt x="316" y="735"/>
                    <a:pt x="316" y="735"/>
                    <a:pt x="316" y="735"/>
                  </a:cubicBezTo>
                  <a:cubicBezTo>
                    <a:pt x="316" y="736"/>
                    <a:pt x="316" y="736"/>
                    <a:pt x="316" y="736"/>
                  </a:cubicBezTo>
                  <a:cubicBezTo>
                    <a:pt x="321" y="762"/>
                    <a:pt x="321" y="762"/>
                    <a:pt x="321" y="762"/>
                  </a:cubicBezTo>
                  <a:cubicBezTo>
                    <a:pt x="321" y="762"/>
                    <a:pt x="321" y="762"/>
                    <a:pt x="321" y="762"/>
                  </a:cubicBezTo>
                  <a:cubicBezTo>
                    <a:pt x="323" y="786"/>
                    <a:pt x="323" y="786"/>
                    <a:pt x="323" y="786"/>
                  </a:cubicBezTo>
                  <a:cubicBezTo>
                    <a:pt x="324" y="788"/>
                    <a:pt x="324" y="788"/>
                    <a:pt x="324" y="788"/>
                  </a:cubicBezTo>
                  <a:cubicBezTo>
                    <a:pt x="332" y="778"/>
                    <a:pt x="338" y="772"/>
                    <a:pt x="342" y="774"/>
                  </a:cubicBezTo>
                  <a:cubicBezTo>
                    <a:pt x="346" y="776"/>
                    <a:pt x="347" y="778"/>
                    <a:pt x="347" y="782"/>
                  </a:cubicBezTo>
                  <a:cubicBezTo>
                    <a:pt x="347" y="788"/>
                    <a:pt x="347" y="788"/>
                    <a:pt x="347" y="788"/>
                  </a:cubicBezTo>
                  <a:cubicBezTo>
                    <a:pt x="347" y="807"/>
                    <a:pt x="347" y="807"/>
                    <a:pt x="347" y="807"/>
                  </a:cubicBezTo>
                  <a:cubicBezTo>
                    <a:pt x="347" y="812"/>
                    <a:pt x="347" y="812"/>
                    <a:pt x="347" y="812"/>
                  </a:cubicBezTo>
                  <a:cubicBezTo>
                    <a:pt x="353" y="814"/>
                    <a:pt x="357" y="812"/>
                    <a:pt x="358" y="809"/>
                  </a:cubicBezTo>
                  <a:cubicBezTo>
                    <a:pt x="368" y="795"/>
                    <a:pt x="368" y="795"/>
                    <a:pt x="368" y="795"/>
                  </a:cubicBezTo>
                  <a:cubicBezTo>
                    <a:pt x="380" y="783"/>
                    <a:pt x="380" y="783"/>
                    <a:pt x="380" y="783"/>
                  </a:cubicBezTo>
                  <a:cubicBezTo>
                    <a:pt x="388" y="778"/>
                    <a:pt x="395" y="773"/>
                    <a:pt x="403" y="773"/>
                  </a:cubicBezTo>
                  <a:cubicBezTo>
                    <a:pt x="404" y="773"/>
                    <a:pt x="404" y="773"/>
                    <a:pt x="404" y="773"/>
                  </a:cubicBezTo>
                  <a:cubicBezTo>
                    <a:pt x="427" y="779"/>
                    <a:pt x="427" y="779"/>
                    <a:pt x="427" y="779"/>
                  </a:cubicBezTo>
                  <a:cubicBezTo>
                    <a:pt x="433" y="776"/>
                    <a:pt x="433" y="776"/>
                    <a:pt x="433" y="776"/>
                  </a:cubicBezTo>
                  <a:cubicBezTo>
                    <a:pt x="444" y="761"/>
                    <a:pt x="444" y="761"/>
                    <a:pt x="444" y="761"/>
                  </a:cubicBezTo>
                  <a:cubicBezTo>
                    <a:pt x="442" y="738"/>
                    <a:pt x="442" y="738"/>
                    <a:pt x="442" y="738"/>
                  </a:cubicBezTo>
                  <a:cubicBezTo>
                    <a:pt x="435" y="725"/>
                    <a:pt x="432" y="714"/>
                    <a:pt x="434" y="707"/>
                  </a:cubicBezTo>
                  <a:cubicBezTo>
                    <a:pt x="437" y="688"/>
                    <a:pt x="437" y="688"/>
                    <a:pt x="437" y="688"/>
                  </a:cubicBezTo>
                  <a:cubicBezTo>
                    <a:pt x="437" y="686"/>
                    <a:pt x="437" y="686"/>
                    <a:pt x="437" y="686"/>
                  </a:cubicBezTo>
                  <a:cubicBezTo>
                    <a:pt x="438" y="684"/>
                    <a:pt x="438" y="684"/>
                    <a:pt x="438" y="684"/>
                  </a:cubicBezTo>
                  <a:cubicBezTo>
                    <a:pt x="438" y="684"/>
                    <a:pt x="438" y="684"/>
                    <a:pt x="438" y="684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9" y="672"/>
                    <a:pt x="459" y="672"/>
                    <a:pt x="459" y="672"/>
                  </a:cubicBezTo>
                  <a:cubicBezTo>
                    <a:pt x="459" y="672"/>
                    <a:pt x="459" y="672"/>
                    <a:pt x="459" y="672"/>
                  </a:cubicBezTo>
                  <a:cubicBezTo>
                    <a:pt x="474" y="663"/>
                    <a:pt x="474" y="663"/>
                    <a:pt x="474" y="663"/>
                  </a:cubicBezTo>
                  <a:cubicBezTo>
                    <a:pt x="491" y="638"/>
                    <a:pt x="491" y="638"/>
                    <a:pt x="491" y="638"/>
                  </a:cubicBezTo>
                  <a:cubicBezTo>
                    <a:pt x="493" y="620"/>
                    <a:pt x="493" y="620"/>
                    <a:pt x="493" y="620"/>
                  </a:cubicBezTo>
                  <a:cubicBezTo>
                    <a:pt x="474" y="576"/>
                    <a:pt x="474" y="576"/>
                    <a:pt x="474" y="576"/>
                  </a:cubicBezTo>
                  <a:cubicBezTo>
                    <a:pt x="516" y="595"/>
                    <a:pt x="516" y="595"/>
                    <a:pt x="516" y="595"/>
                  </a:cubicBezTo>
                  <a:cubicBezTo>
                    <a:pt x="516" y="577"/>
                    <a:pt x="516" y="577"/>
                    <a:pt x="516" y="577"/>
                  </a:cubicBezTo>
                  <a:cubicBezTo>
                    <a:pt x="516" y="577"/>
                    <a:pt x="516" y="577"/>
                    <a:pt x="516" y="577"/>
                  </a:cubicBezTo>
                  <a:cubicBezTo>
                    <a:pt x="516" y="576"/>
                    <a:pt x="516" y="576"/>
                    <a:pt x="516" y="576"/>
                  </a:cubicBezTo>
                  <a:cubicBezTo>
                    <a:pt x="532" y="562"/>
                    <a:pt x="532" y="562"/>
                    <a:pt x="532" y="562"/>
                  </a:cubicBezTo>
                  <a:cubicBezTo>
                    <a:pt x="563" y="554"/>
                    <a:pt x="563" y="554"/>
                    <a:pt x="563" y="554"/>
                  </a:cubicBezTo>
                  <a:cubicBezTo>
                    <a:pt x="565" y="554"/>
                    <a:pt x="565" y="554"/>
                    <a:pt x="565" y="554"/>
                  </a:cubicBezTo>
                  <a:cubicBezTo>
                    <a:pt x="583" y="593"/>
                    <a:pt x="583" y="593"/>
                    <a:pt x="583" y="593"/>
                  </a:cubicBezTo>
                  <a:cubicBezTo>
                    <a:pt x="583" y="595"/>
                    <a:pt x="583" y="595"/>
                    <a:pt x="583" y="595"/>
                  </a:cubicBezTo>
                  <a:cubicBezTo>
                    <a:pt x="581" y="610"/>
                    <a:pt x="581" y="610"/>
                    <a:pt x="581" y="610"/>
                  </a:cubicBezTo>
                  <a:cubicBezTo>
                    <a:pt x="583" y="624"/>
                    <a:pt x="583" y="624"/>
                    <a:pt x="583" y="624"/>
                  </a:cubicBezTo>
                  <a:cubicBezTo>
                    <a:pt x="585" y="630"/>
                    <a:pt x="589" y="633"/>
                    <a:pt x="592" y="633"/>
                  </a:cubicBezTo>
                  <a:cubicBezTo>
                    <a:pt x="596" y="633"/>
                    <a:pt x="601" y="630"/>
                    <a:pt x="605" y="625"/>
                  </a:cubicBezTo>
                  <a:cubicBezTo>
                    <a:pt x="606" y="622"/>
                    <a:pt x="606" y="622"/>
                    <a:pt x="606" y="622"/>
                  </a:cubicBezTo>
                  <a:cubicBezTo>
                    <a:pt x="606" y="622"/>
                    <a:pt x="606" y="622"/>
                    <a:pt x="606" y="622"/>
                  </a:cubicBezTo>
                  <a:cubicBezTo>
                    <a:pt x="607" y="622"/>
                    <a:pt x="607" y="622"/>
                    <a:pt x="607" y="622"/>
                  </a:cubicBezTo>
                  <a:cubicBezTo>
                    <a:pt x="632" y="614"/>
                    <a:pt x="632" y="614"/>
                    <a:pt x="632" y="614"/>
                  </a:cubicBezTo>
                  <a:cubicBezTo>
                    <a:pt x="632" y="614"/>
                    <a:pt x="632" y="614"/>
                    <a:pt x="632" y="614"/>
                  </a:cubicBezTo>
                  <a:cubicBezTo>
                    <a:pt x="633" y="614"/>
                    <a:pt x="633" y="614"/>
                    <a:pt x="633" y="614"/>
                  </a:cubicBezTo>
                  <a:cubicBezTo>
                    <a:pt x="647" y="614"/>
                    <a:pt x="653" y="617"/>
                    <a:pt x="657" y="624"/>
                  </a:cubicBezTo>
                  <a:cubicBezTo>
                    <a:pt x="659" y="652"/>
                    <a:pt x="659" y="652"/>
                    <a:pt x="659" y="652"/>
                  </a:cubicBezTo>
                  <a:cubicBezTo>
                    <a:pt x="659" y="653"/>
                    <a:pt x="659" y="653"/>
                    <a:pt x="659" y="653"/>
                  </a:cubicBezTo>
                  <a:cubicBezTo>
                    <a:pt x="664" y="654"/>
                    <a:pt x="664" y="654"/>
                    <a:pt x="664" y="654"/>
                  </a:cubicBezTo>
                  <a:cubicBezTo>
                    <a:pt x="675" y="657"/>
                    <a:pt x="675" y="657"/>
                    <a:pt x="675" y="657"/>
                  </a:cubicBezTo>
                  <a:cubicBezTo>
                    <a:pt x="690" y="656"/>
                    <a:pt x="690" y="656"/>
                    <a:pt x="690" y="656"/>
                  </a:cubicBezTo>
                  <a:cubicBezTo>
                    <a:pt x="717" y="649"/>
                    <a:pt x="717" y="649"/>
                    <a:pt x="717" y="649"/>
                  </a:cubicBezTo>
                  <a:cubicBezTo>
                    <a:pt x="733" y="635"/>
                    <a:pt x="733" y="635"/>
                    <a:pt x="733" y="635"/>
                  </a:cubicBezTo>
                  <a:cubicBezTo>
                    <a:pt x="734" y="624"/>
                    <a:pt x="734" y="624"/>
                    <a:pt x="734" y="624"/>
                  </a:cubicBezTo>
                  <a:cubicBezTo>
                    <a:pt x="726" y="615"/>
                    <a:pt x="726" y="615"/>
                    <a:pt x="726" y="615"/>
                  </a:cubicBezTo>
                  <a:cubicBezTo>
                    <a:pt x="699" y="606"/>
                    <a:pt x="699" y="606"/>
                    <a:pt x="699" y="606"/>
                  </a:cubicBezTo>
                  <a:cubicBezTo>
                    <a:pt x="699" y="606"/>
                    <a:pt x="699" y="606"/>
                    <a:pt x="699" y="606"/>
                  </a:cubicBezTo>
                  <a:cubicBezTo>
                    <a:pt x="697" y="605"/>
                    <a:pt x="697" y="605"/>
                    <a:pt x="697" y="605"/>
                  </a:cubicBezTo>
                  <a:cubicBezTo>
                    <a:pt x="697" y="605"/>
                    <a:pt x="697" y="605"/>
                    <a:pt x="697" y="605"/>
                  </a:cubicBezTo>
                  <a:cubicBezTo>
                    <a:pt x="697" y="603"/>
                    <a:pt x="697" y="603"/>
                    <a:pt x="697" y="603"/>
                  </a:cubicBezTo>
                  <a:cubicBezTo>
                    <a:pt x="665" y="572"/>
                    <a:pt x="665" y="572"/>
                    <a:pt x="665" y="572"/>
                  </a:cubicBezTo>
                  <a:cubicBezTo>
                    <a:pt x="668" y="570"/>
                    <a:pt x="668" y="570"/>
                    <a:pt x="668" y="570"/>
                  </a:cubicBezTo>
                  <a:cubicBezTo>
                    <a:pt x="684" y="556"/>
                    <a:pt x="684" y="556"/>
                    <a:pt x="684" y="556"/>
                  </a:cubicBezTo>
                  <a:cubicBezTo>
                    <a:pt x="685" y="555"/>
                    <a:pt x="685" y="555"/>
                    <a:pt x="685" y="555"/>
                  </a:cubicBezTo>
                  <a:cubicBezTo>
                    <a:pt x="685" y="555"/>
                    <a:pt x="685" y="555"/>
                    <a:pt x="685" y="555"/>
                  </a:cubicBezTo>
                  <a:cubicBezTo>
                    <a:pt x="701" y="549"/>
                    <a:pt x="701" y="549"/>
                    <a:pt x="701" y="549"/>
                  </a:cubicBezTo>
                  <a:cubicBezTo>
                    <a:pt x="701" y="549"/>
                    <a:pt x="701" y="549"/>
                    <a:pt x="701" y="549"/>
                  </a:cubicBezTo>
                  <a:cubicBezTo>
                    <a:pt x="704" y="549"/>
                    <a:pt x="704" y="549"/>
                    <a:pt x="704" y="549"/>
                  </a:cubicBezTo>
                  <a:cubicBezTo>
                    <a:pt x="725" y="553"/>
                    <a:pt x="725" y="553"/>
                    <a:pt x="725" y="553"/>
                  </a:cubicBezTo>
                  <a:cubicBezTo>
                    <a:pt x="726" y="553"/>
                    <a:pt x="726" y="553"/>
                    <a:pt x="726" y="553"/>
                  </a:cubicBezTo>
                  <a:cubicBezTo>
                    <a:pt x="727" y="554"/>
                    <a:pt x="727" y="554"/>
                    <a:pt x="727" y="554"/>
                  </a:cubicBezTo>
                  <a:cubicBezTo>
                    <a:pt x="727" y="545"/>
                    <a:pt x="727" y="545"/>
                    <a:pt x="727" y="545"/>
                  </a:cubicBezTo>
                  <a:cubicBezTo>
                    <a:pt x="718" y="530"/>
                    <a:pt x="718" y="530"/>
                    <a:pt x="718" y="530"/>
                  </a:cubicBezTo>
                  <a:cubicBezTo>
                    <a:pt x="703" y="522"/>
                    <a:pt x="703" y="522"/>
                    <a:pt x="703" y="522"/>
                  </a:cubicBezTo>
                  <a:cubicBezTo>
                    <a:pt x="683" y="493"/>
                    <a:pt x="683" y="493"/>
                    <a:pt x="683" y="493"/>
                  </a:cubicBezTo>
                  <a:cubicBezTo>
                    <a:pt x="683" y="493"/>
                    <a:pt x="683" y="493"/>
                    <a:pt x="683" y="493"/>
                  </a:cubicBezTo>
                  <a:cubicBezTo>
                    <a:pt x="682" y="492"/>
                    <a:pt x="682" y="492"/>
                    <a:pt x="682" y="492"/>
                  </a:cubicBezTo>
                  <a:cubicBezTo>
                    <a:pt x="682" y="491"/>
                    <a:pt x="682" y="491"/>
                    <a:pt x="682" y="491"/>
                  </a:cubicBezTo>
                  <a:cubicBezTo>
                    <a:pt x="672" y="456"/>
                    <a:pt x="672" y="456"/>
                    <a:pt x="672" y="456"/>
                  </a:cubicBezTo>
                  <a:cubicBezTo>
                    <a:pt x="672" y="429"/>
                    <a:pt x="672" y="429"/>
                    <a:pt x="672" y="429"/>
                  </a:cubicBezTo>
                  <a:cubicBezTo>
                    <a:pt x="689" y="414"/>
                    <a:pt x="689" y="414"/>
                    <a:pt x="689" y="414"/>
                  </a:cubicBezTo>
                  <a:cubicBezTo>
                    <a:pt x="715" y="414"/>
                    <a:pt x="715" y="414"/>
                    <a:pt x="715" y="414"/>
                  </a:cubicBezTo>
                  <a:cubicBezTo>
                    <a:pt x="774" y="419"/>
                    <a:pt x="774" y="419"/>
                    <a:pt x="774" y="419"/>
                  </a:cubicBezTo>
                  <a:cubicBezTo>
                    <a:pt x="801" y="380"/>
                    <a:pt x="801" y="380"/>
                    <a:pt x="801" y="380"/>
                  </a:cubicBezTo>
                  <a:cubicBezTo>
                    <a:pt x="801" y="378"/>
                    <a:pt x="801" y="378"/>
                    <a:pt x="801" y="378"/>
                  </a:cubicBezTo>
                  <a:cubicBezTo>
                    <a:pt x="803" y="378"/>
                    <a:pt x="803" y="378"/>
                    <a:pt x="803" y="378"/>
                  </a:cubicBezTo>
                  <a:cubicBezTo>
                    <a:pt x="825" y="366"/>
                    <a:pt x="825" y="366"/>
                    <a:pt x="825" y="366"/>
                  </a:cubicBezTo>
                  <a:cubicBezTo>
                    <a:pt x="837" y="343"/>
                    <a:pt x="837" y="343"/>
                    <a:pt x="837" y="343"/>
                  </a:cubicBezTo>
                  <a:cubicBezTo>
                    <a:pt x="838" y="342"/>
                    <a:pt x="838" y="342"/>
                    <a:pt x="838" y="342"/>
                  </a:cubicBezTo>
                  <a:cubicBezTo>
                    <a:pt x="865" y="320"/>
                    <a:pt x="865" y="320"/>
                    <a:pt x="865" y="320"/>
                  </a:cubicBezTo>
                  <a:cubicBezTo>
                    <a:pt x="877" y="296"/>
                    <a:pt x="877" y="296"/>
                    <a:pt x="877" y="296"/>
                  </a:cubicBezTo>
                  <a:cubicBezTo>
                    <a:pt x="877" y="295"/>
                    <a:pt x="877" y="295"/>
                    <a:pt x="877" y="295"/>
                  </a:cubicBezTo>
                  <a:cubicBezTo>
                    <a:pt x="878" y="295"/>
                    <a:pt x="878" y="295"/>
                    <a:pt x="878" y="295"/>
                  </a:cubicBezTo>
                  <a:cubicBezTo>
                    <a:pt x="878" y="294"/>
                    <a:pt x="878" y="294"/>
                    <a:pt x="878" y="294"/>
                  </a:cubicBezTo>
                  <a:cubicBezTo>
                    <a:pt x="878" y="294"/>
                    <a:pt x="878" y="294"/>
                    <a:pt x="878" y="294"/>
                  </a:cubicBezTo>
                  <a:cubicBezTo>
                    <a:pt x="889" y="284"/>
                    <a:pt x="889" y="284"/>
                    <a:pt x="889" y="284"/>
                  </a:cubicBezTo>
                  <a:cubicBezTo>
                    <a:pt x="901" y="263"/>
                    <a:pt x="901" y="263"/>
                    <a:pt x="901" y="263"/>
                  </a:cubicBezTo>
                  <a:cubicBezTo>
                    <a:pt x="906" y="230"/>
                    <a:pt x="906" y="230"/>
                    <a:pt x="906" y="230"/>
                  </a:cubicBezTo>
                  <a:cubicBezTo>
                    <a:pt x="906" y="227"/>
                    <a:pt x="906" y="227"/>
                    <a:pt x="906" y="227"/>
                  </a:cubicBezTo>
                  <a:cubicBezTo>
                    <a:pt x="907" y="226"/>
                    <a:pt x="907" y="226"/>
                    <a:pt x="907" y="226"/>
                  </a:cubicBezTo>
                  <a:cubicBezTo>
                    <a:pt x="924" y="214"/>
                    <a:pt x="924" y="214"/>
                    <a:pt x="924" y="214"/>
                  </a:cubicBezTo>
                  <a:cubicBezTo>
                    <a:pt x="928" y="210"/>
                    <a:pt x="928" y="210"/>
                    <a:pt x="928" y="210"/>
                  </a:cubicBezTo>
                  <a:cubicBezTo>
                    <a:pt x="903" y="206"/>
                    <a:pt x="903" y="206"/>
                    <a:pt x="903" y="206"/>
                  </a:cubicBezTo>
                  <a:cubicBezTo>
                    <a:pt x="860" y="208"/>
                    <a:pt x="860" y="208"/>
                    <a:pt x="860" y="208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43" y="194"/>
                    <a:pt x="843" y="194"/>
                    <a:pt x="843" y="194"/>
                  </a:cubicBezTo>
                  <a:cubicBezTo>
                    <a:pt x="841" y="194"/>
                    <a:pt x="841" y="194"/>
                    <a:pt x="841" y="194"/>
                  </a:cubicBezTo>
                  <a:cubicBezTo>
                    <a:pt x="841" y="193"/>
                    <a:pt x="841" y="193"/>
                    <a:pt x="841" y="193"/>
                  </a:cubicBezTo>
                  <a:cubicBezTo>
                    <a:pt x="841" y="193"/>
                    <a:pt x="841" y="193"/>
                    <a:pt x="841" y="193"/>
                  </a:cubicBezTo>
                  <a:cubicBezTo>
                    <a:pt x="833" y="180"/>
                    <a:pt x="833" y="180"/>
                    <a:pt x="833" y="180"/>
                  </a:cubicBezTo>
                  <a:cubicBezTo>
                    <a:pt x="831" y="181"/>
                    <a:pt x="831" y="181"/>
                    <a:pt x="831" y="181"/>
                  </a:cubicBezTo>
                  <a:cubicBezTo>
                    <a:pt x="830" y="183"/>
                    <a:pt x="830" y="183"/>
                    <a:pt x="830" y="183"/>
                  </a:cubicBezTo>
                  <a:cubicBezTo>
                    <a:pt x="828" y="187"/>
                    <a:pt x="822" y="188"/>
                    <a:pt x="816" y="188"/>
                  </a:cubicBezTo>
                  <a:cubicBezTo>
                    <a:pt x="810" y="191"/>
                    <a:pt x="810" y="191"/>
                    <a:pt x="810" y="191"/>
                  </a:cubicBezTo>
                  <a:cubicBezTo>
                    <a:pt x="808" y="192"/>
                    <a:pt x="806" y="193"/>
                    <a:pt x="803" y="192"/>
                  </a:cubicBezTo>
                  <a:cubicBezTo>
                    <a:pt x="801" y="192"/>
                    <a:pt x="800" y="189"/>
                    <a:pt x="798" y="183"/>
                  </a:cubicBezTo>
                  <a:cubicBezTo>
                    <a:pt x="797" y="178"/>
                    <a:pt x="795" y="173"/>
                    <a:pt x="789" y="168"/>
                  </a:cubicBezTo>
                  <a:cubicBezTo>
                    <a:pt x="787" y="167"/>
                    <a:pt x="787" y="167"/>
                    <a:pt x="787" y="167"/>
                  </a:cubicBezTo>
                  <a:cubicBezTo>
                    <a:pt x="787" y="165"/>
                    <a:pt x="787" y="165"/>
                    <a:pt x="787" y="165"/>
                  </a:cubicBezTo>
                  <a:cubicBezTo>
                    <a:pt x="786" y="165"/>
                    <a:pt x="786" y="165"/>
                    <a:pt x="786" y="165"/>
                  </a:cubicBezTo>
                  <a:cubicBezTo>
                    <a:pt x="781" y="152"/>
                    <a:pt x="781" y="152"/>
                    <a:pt x="781" y="152"/>
                  </a:cubicBezTo>
                  <a:cubicBezTo>
                    <a:pt x="777" y="152"/>
                    <a:pt x="777" y="152"/>
                    <a:pt x="777" y="152"/>
                  </a:cubicBezTo>
                  <a:cubicBezTo>
                    <a:pt x="761" y="162"/>
                    <a:pt x="761" y="162"/>
                    <a:pt x="761" y="162"/>
                  </a:cubicBezTo>
                  <a:cubicBezTo>
                    <a:pt x="760" y="163"/>
                    <a:pt x="760" y="163"/>
                    <a:pt x="760" y="163"/>
                  </a:cubicBezTo>
                  <a:cubicBezTo>
                    <a:pt x="759" y="163"/>
                    <a:pt x="759" y="163"/>
                    <a:pt x="759" y="163"/>
                  </a:cubicBezTo>
                  <a:cubicBezTo>
                    <a:pt x="722" y="171"/>
                    <a:pt x="722" y="171"/>
                    <a:pt x="722" y="171"/>
                  </a:cubicBezTo>
                  <a:cubicBezTo>
                    <a:pt x="720" y="171"/>
                    <a:pt x="720" y="171"/>
                    <a:pt x="720" y="171"/>
                  </a:cubicBezTo>
                  <a:cubicBezTo>
                    <a:pt x="718" y="170"/>
                    <a:pt x="718" y="170"/>
                    <a:pt x="718" y="170"/>
                  </a:cubicBezTo>
                  <a:cubicBezTo>
                    <a:pt x="694" y="153"/>
                    <a:pt x="694" y="153"/>
                    <a:pt x="694" y="153"/>
                  </a:cubicBezTo>
                  <a:cubicBezTo>
                    <a:pt x="694" y="153"/>
                    <a:pt x="694" y="153"/>
                    <a:pt x="694" y="153"/>
                  </a:cubicBezTo>
                  <a:cubicBezTo>
                    <a:pt x="693" y="152"/>
                    <a:pt x="693" y="152"/>
                    <a:pt x="693" y="152"/>
                  </a:cubicBezTo>
                  <a:cubicBezTo>
                    <a:pt x="693" y="151"/>
                    <a:pt x="693" y="151"/>
                    <a:pt x="693" y="151"/>
                  </a:cubicBezTo>
                  <a:cubicBezTo>
                    <a:pt x="691" y="151"/>
                    <a:pt x="691" y="151"/>
                    <a:pt x="691" y="151"/>
                  </a:cubicBezTo>
                  <a:cubicBezTo>
                    <a:pt x="685" y="138"/>
                    <a:pt x="685" y="138"/>
                    <a:pt x="685" y="138"/>
                  </a:cubicBezTo>
                  <a:cubicBezTo>
                    <a:pt x="667" y="157"/>
                    <a:pt x="667" y="157"/>
                    <a:pt x="667" y="157"/>
                  </a:cubicBezTo>
                  <a:cubicBezTo>
                    <a:pt x="655" y="172"/>
                    <a:pt x="645" y="176"/>
                    <a:pt x="639" y="172"/>
                  </a:cubicBezTo>
                  <a:cubicBezTo>
                    <a:pt x="614" y="159"/>
                    <a:pt x="614" y="159"/>
                    <a:pt x="614" y="159"/>
                  </a:cubicBezTo>
                  <a:cubicBezTo>
                    <a:pt x="598" y="157"/>
                    <a:pt x="598" y="157"/>
                    <a:pt x="598" y="157"/>
                  </a:cubicBezTo>
                  <a:cubicBezTo>
                    <a:pt x="595" y="158"/>
                    <a:pt x="595" y="158"/>
                    <a:pt x="595" y="158"/>
                  </a:cubicBezTo>
                  <a:cubicBezTo>
                    <a:pt x="580" y="146"/>
                    <a:pt x="580" y="146"/>
                    <a:pt x="580" y="146"/>
                  </a:cubicBezTo>
                  <a:cubicBezTo>
                    <a:pt x="579" y="145"/>
                    <a:pt x="579" y="145"/>
                    <a:pt x="579" y="145"/>
                  </a:cubicBezTo>
                  <a:cubicBezTo>
                    <a:pt x="575" y="144"/>
                    <a:pt x="575" y="144"/>
                    <a:pt x="575" y="144"/>
                  </a:cubicBezTo>
                  <a:cubicBezTo>
                    <a:pt x="583" y="116"/>
                    <a:pt x="583" y="116"/>
                    <a:pt x="583" y="116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73" y="102"/>
                    <a:pt x="573" y="102"/>
                    <a:pt x="573" y="102"/>
                  </a:cubicBezTo>
                  <a:cubicBezTo>
                    <a:pt x="572" y="102"/>
                    <a:pt x="572" y="102"/>
                    <a:pt x="572" y="102"/>
                  </a:cubicBezTo>
                  <a:cubicBezTo>
                    <a:pt x="550" y="78"/>
                    <a:pt x="550" y="78"/>
                    <a:pt x="550" y="78"/>
                  </a:cubicBezTo>
                  <a:cubicBezTo>
                    <a:pt x="551" y="60"/>
                    <a:pt x="551" y="60"/>
                    <a:pt x="551" y="60"/>
                  </a:cubicBezTo>
                  <a:cubicBezTo>
                    <a:pt x="496" y="55"/>
                    <a:pt x="496" y="55"/>
                    <a:pt x="496" y="55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0" y="40"/>
                    <a:pt x="466" y="34"/>
                    <a:pt x="462" y="23"/>
                  </a:cubicBezTo>
                  <a:cubicBezTo>
                    <a:pt x="459" y="16"/>
                    <a:pt x="459" y="16"/>
                    <a:pt x="459" y="16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448" y="1"/>
                    <a:pt x="448" y="1"/>
                    <a:pt x="448" y="1"/>
                  </a:cubicBezTo>
                  <a:cubicBezTo>
                    <a:pt x="431" y="15"/>
                    <a:pt x="431" y="15"/>
                    <a:pt x="431" y="15"/>
                  </a:cubicBezTo>
                  <a:cubicBezTo>
                    <a:pt x="411" y="39"/>
                    <a:pt x="411" y="39"/>
                    <a:pt x="411" y="39"/>
                  </a:cubicBezTo>
                  <a:cubicBezTo>
                    <a:pt x="415" y="57"/>
                    <a:pt x="415" y="57"/>
                    <a:pt x="415" y="57"/>
                  </a:cubicBezTo>
                  <a:cubicBezTo>
                    <a:pt x="421" y="80"/>
                    <a:pt x="421" y="80"/>
                    <a:pt x="421" y="80"/>
                  </a:cubicBezTo>
                  <a:cubicBezTo>
                    <a:pt x="421" y="81"/>
                    <a:pt x="421" y="81"/>
                    <a:pt x="421" y="81"/>
                  </a:cubicBezTo>
                  <a:cubicBezTo>
                    <a:pt x="422" y="81"/>
                    <a:pt x="422" y="81"/>
                    <a:pt x="422" y="81"/>
                  </a:cubicBezTo>
                  <a:cubicBezTo>
                    <a:pt x="421" y="82"/>
                    <a:pt x="421" y="82"/>
                    <a:pt x="421" y="82"/>
                  </a:cubicBezTo>
                  <a:cubicBezTo>
                    <a:pt x="421" y="83"/>
                    <a:pt x="421" y="83"/>
                    <a:pt x="421" y="83"/>
                  </a:cubicBezTo>
                  <a:cubicBezTo>
                    <a:pt x="419" y="89"/>
                    <a:pt x="413" y="93"/>
                    <a:pt x="403" y="93"/>
                  </a:cubicBezTo>
                  <a:cubicBezTo>
                    <a:pt x="382" y="93"/>
                    <a:pt x="382" y="93"/>
                    <a:pt x="382" y="93"/>
                  </a:cubicBezTo>
                  <a:cubicBezTo>
                    <a:pt x="370" y="86"/>
                    <a:pt x="370" y="86"/>
                    <a:pt x="370" y="86"/>
                  </a:cubicBezTo>
                  <a:cubicBezTo>
                    <a:pt x="354" y="93"/>
                    <a:pt x="354" y="93"/>
                    <a:pt x="354" y="93"/>
                  </a:cubicBezTo>
                  <a:cubicBezTo>
                    <a:pt x="351" y="94"/>
                    <a:pt x="351" y="94"/>
                    <a:pt x="351" y="94"/>
                  </a:cubicBezTo>
                  <a:cubicBezTo>
                    <a:pt x="348" y="93"/>
                    <a:pt x="348" y="93"/>
                    <a:pt x="348" y="93"/>
                  </a:cubicBezTo>
                  <a:cubicBezTo>
                    <a:pt x="346" y="107"/>
                    <a:pt x="346" y="107"/>
                    <a:pt x="346" y="107"/>
                  </a:cubicBezTo>
                  <a:cubicBezTo>
                    <a:pt x="345" y="110"/>
                    <a:pt x="345" y="110"/>
                    <a:pt x="345" y="110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42" y="113"/>
                    <a:pt x="342" y="113"/>
                    <a:pt x="342" y="113"/>
                  </a:cubicBezTo>
                  <a:cubicBezTo>
                    <a:pt x="316" y="104"/>
                    <a:pt x="316" y="104"/>
                    <a:pt x="316" y="104"/>
                  </a:cubicBezTo>
                  <a:cubicBezTo>
                    <a:pt x="316" y="113"/>
                    <a:pt x="317" y="119"/>
                    <a:pt x="321" y="126"/>
                  </a:cubicBezTo>
                  <a:cubicBezTo>
                    <a:pt x="324" y="134"/>
                    <a:pt x="325" y="139"/>
                    <a:pt x="322" y="145"/>
                  </a:cubicBezTo>
                  <a:cubicBezTo>
                    <a:pt x="319" y="154"/>
                    <a:pt x="319" y="154"/>
                    <a:pt x="319" y="154"/>
                  </a:cubicBezTo>
                  <a:cubicBezTo>
                    <a:pt x="316" y="157"/>
                    <a:pt x="306" y="158"/>
                    <a:pt x="293" y="157"/>
                  </a:cubicBezTo>
                  <a:cubicBezTo>
                    <a:pt x="275" y="157"/>
                    <a:pt x="275" y="157"/>
                    <a:pt x="275" y="157"/>
                  </a:cubicBezTo>
                  <a:cubicBezTo>
                    <a:pt x="274" y="187"/>
                    <a:pt x="274" y="187"/>
                    <a:pt x="274" y="187"/>
                  </a:cubicBezTo>
                  <a:cubicBezTo>
                    <a:pt x="250" y="178"/>
                    <a:pt x="250" y="178"/>
                    <a:pt x="250" y="178"/>
                  </a:cubicBezTo>
                  <a:cubicBezTo>
                    <a:pt x="249" y="178"/>
                    <a:pt x="249" y="178"/>
                    <a:pt x="249" y="178"/>
                  </a:cubicBezTo>
                  <a:cubicBezTo>
                    <a:pt x="248" y="177"/>
                    <a:pt x="248" y="177"/>
                    <a:pt x="248" y="177"/>
                  </a:cubicBezTo>
                  <a:cubicBezTo>
                    <a:pt x="237" y="155"/>
                    <a:pt x="237" y="155"/>
                    <a:pt x="237" y="155"/>
                  </a:cubicBezTo>
                  <a:cubicBezTo>
                    <a:pt x="211" y="146"/>
                    <a:pt x="211" y="146"/>
                    <a:pt x="211" y="146"/>
                  </a:cubicBezTo>
                  <a:cubicBezTo>
                    <a:pt x="205" y="133"/>
                    <a:pt x="205" y="133"/>
                    <a:pt x="205" y="133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94" y="140"/>
                    <a:pt x="194" y="140"/>
                    <a:pt x="194" y="140"/>
                  </a:cubicBezTo>
                  <a:cubicBezTo>
                    <a:pt x="179" y="143"/>
                    <a:pt x="179" y="143"/>
                    <a:pt x="179" y="143"/>
                  </a:cubicBezTo>
                  <a:cubicBezTo>
                    <a:pt x="174" y="143"/>
                    <a:pt x="174" y="143"/>
                    <a:pt x="174" y="143"/>
                  </a:cubicBezTo>
                  <a:cubicBezTo>
                    <a:pt x="166" y="124"/>
                    <a:pt x="166" y="124"/>
                    <a:pt x="166" y="124"/>
                  </a:cubicBezTo>
                  <a:cubicBezTo>
                    <a:pt x="157" y="113"/>
                    <a:pt x="157" y="113"/>
                    <a:pt x="157" y="113"/>
                  </a:cubicBezTo>
                  <a:cubicBezTo>
                    <a:pt x="156" y="112"/>
                    <a:pt x="156" y="112"/>
                    <a:pt x="156" y="112"/>
                  </a:cubicBezTo>
                  <a:cubicBezTo>
                    <a:pt x="148" y="101"/>
                    <a:pt x="144" y="92"/>
                    <a:pt x="142" y="86"/>
                  </a:cubicBezTo>
                  <a:cubicBezTo>
                    <a:pt x="142" y="85"/>
                    <a:pt x="139" y="83"/>
                    <a:pt x="134" y="82"/>
                  </a:cubicBezTo>
                  <a:cubicBezTo>
                    <a:pt x="130" y="81"/>
                    <a:pt x="130" y="81"/>
                    <a:pt x="130" y="81"/>
                  </a:cubicBezTo>
                  <a:cubicBezTo>
                    <a:pt x="123" y="78"/>
                    <a:pt x="117" y="72"/>
                    <a:pt x="114" y="62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88" y="20"/>
                    <a:pt x="88" y="20"/>
                    <a:pt x="88" y="20"/>
                  </a:cubicBezTo>
                  <a:lnTo>
                    <a:pt x="87" y="20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5"/>
            <p:cNvSpPr/>
            <p:nvPr/>
          </p:nvSpPr>
          <p:spPr bwMode="auto">
            <a:xfrm>
              <a:off x="9665638" y="461703"/>
              <a:ext cx="3182295" cy="2716049"/>
            </a:xfrm>
            <a:custGeom>
              <a:avLst/>
              <a:gdLst>
                <a:gd name="T0" fmla="*/ 1775 w 1884"/>
                <a:gd name="T1" fmla="*/ 136 h 1607"/>
                <a:gd name="T2" fmla="*/ 1668 w 1884"/>
                <a:gd name="T3" fmla="*/ 156 h 1607"/>
                <a:gd name="T4" fmla="*/ 1606 w 1884"/>
                <a:gd name="T5" fmla="*/ 76 h 1607"/>
                <a:gd name="T6" fmla="*/ 1542 w 1884"/>
                <a:gd name="T7" fmla="*/ 79 h 1607"/>
                <a:gd name="T8" fmla="*/ 1488 w 1884"/>
                <a:gd name="T9" fmla="*/ 29 h 1607"/>
                <a:gd name="T10" fmla="*/ 1504 w 1884"/>
                <a:gd name="T11" fmla="*/ 60 h 1607"/>
                <a:gd name="T12" fmla="*/ 1517 w 1884"/>
                <a:gd name="T13" fmla="*/ 110 h 1607"/>
                <a:gd name="T14" fmla="*/ 1459 w 1884"/>
                <a:gd name="T15" fmla="*/ 323 h 1607"/>
                <a:gd name="T16" fmla="*/ 1295 w 1884"/>
                <a:gd name="T17" fmla="*/ 415 h 1607"/>
                <a:gd name="T18" fmla="*/ 1378 w 1884"/>
                <a:gd name="T19" fmla="*/ 564 h 1607"/>
                <a:gd name="T20" fmla="*/ 1499 w 1884"/>
                <a:gd name="T21" fmla="*/ 566 h 1607"/>
                <a:gd name="T22" fmla="*/ 1345 w 1884"/>
                <a:gd name="T23" fmla="*/ 714 h 1607"/>
                <a:gd name="T24" fmla="*/ 1202 w 1884"/>
                <a:gd name="T25" fmla="*/ 877 h 1607"/>
                <a:gd name="T26" fmla="*/ 1039 w 1884"/>
                <a:gd name="T27" fmla="*/ 960 h 1607"/>
                <a:gd name="T28" fmla="*/ 933 w 1884"/>
                <a:gd name="T29" fmla="*/ 1115 h 1607"/>
                <a:gd name="T30" fmla="*/ 568 w 1884"/>
                <a:gd name="T31" fmla="*/ 1228 h 1607"/>
                <a:gd name="T32" fmla="*/ 267 w 1884"/>
                <a:gd name="T33" fmla="*/ 1127 h 1607"/>
                <a:gd name="T34" fmla="*/ 3 w 1884"/>
                <a:gd name="T35" fmla="*/ 1114 h 1607"/>
                <a:gd name="T36" fmla="*/ 32 w 1884"/>
                <a:gd name="T37" fmla="*/ 1198 h 1607"/>
                <a:gd name="T38" fmla="*/ 62 w 1884"/>
                <a:gd name="T39" fmla="*/ 1304 h 1607"/>
                <a:gd name="T40" fmla="*/ 184 w 1884"/>
                <a:gd name="T41" fmla="*/ 1275 h 1607"/>
                <a:gd name="T42" fmla="*/ 182 w 1884"/>
                <a:gd name="T43" fmla="*/ 1379 h 1607"/>
                <a:gd name="T44" fmla="*/ 251 w 1884"/>
                <a:gd name="T45" fmla="*/ 1429 h 1607"/>
                <a:gd name="T46" fmla="*/ 289 w 1884"/>
                <a:gd name="T47" fmla="*/ 1475 h 1607"/>
                <a:gd name="T48" fmla="*/ 320 w 1884"/>
                <a:gd name="T49" fmla="*/ 1467 h 1607"/>
                <a:gd name="T50" fmla="*/ 475 w 1884"/>
                <a:gd name="T51" fmla="*/ 1413 h 1607"/>
                <a:gd name="T52" fmla="*/ 505 w 1884"/>
                <a:gd name="T53" fmla="*/ 1483 h 1607"/>
                <a:gd name="T54" fmla="*/ 441 w 1884"/>
                <a:gd name="T55" fmla="*/ 1534 h 1607"/>
                <a:gd name="T56" fmla="*/ 552 w 1884"/>
                <a:gd name="T57" fmla="*/ 1596 h 1607"/>
                <a:gd name="T58" fmla="*/ 625 w 1884"/>
                <a:gd name="T59" fmla="*/ 1460 h 1607"/>
                <a:gd name="T60" fmla="*/ 690 w 1884"/>
                <a:gd name="T61" fmla="*/ 1441 h 1607"/>
                <a:gd name="T62" fmla="*/ 712 w 1884"/>
                <a:gd name="T63" fmla="*/ 1556 h 1607"/>
                <a:gd name="T64" fmla="*/ 810 w 1884"/>
                <a:gd name="T65" fmla="*/ 1605 h 1607"/>
                <a:gd name="T66" fmla="*/ 878 w 1884"/>
                <a:gd name="T67" fmla="*/ 1488 h 1607"/>
                <a:gd name="T68" fmla="*/ 968 w 1884"/>
                <a:gd name="T69" fmla="*/ 1421 h 1607"/>
                <a:gd name="T70" fmla="*/ 995 w 1884"/>
                <a:gd name="T71" fmla="*/ 1407 h 1607"/>
                <a:gd name="T72" fmla="*/ 1063 w 1884"/>
                <a:gd name="T73" fmla="*/ 1388 h 1607"/>
                <a:gd name="T74" fmla="*/ 1123 w 1884"/>
                <a:gd name="T75" fmla="*/ 1328 h 1607"/>
                <a:gd name="T76" fmla="*/ 1205 w 1884"/>
                <a:gd name="T77" fmla="*/ 1300 h 1607"/>
                <a:gd name="T78" fmla="*/ 1203 w 1884"/>
                <a:gd name="T79" fmla="*/ 1221 h 1607"/>
                <a:gd name="T80" fmla="*/ 1263 w 1884"/>
                <a:gd name="T81" fmla="*/ 1109 h 1607"/>
                <a:gd name="T82" fmla="*/ 1303 w 1884"/>
                <a:gd name="T83" fmla="*/ 1182 h 1607"/>
                <a:gd name="T84" fmla="*/ 1335 w 1884"/>
                <a:gd name="T85" fmla="*/ 1142 h 1607"/>
                <a:gd name="T86" fmla="*/ 1416 w 1884"/>
                <a:gd name="T87" fmla="*/ 1065 h 1607"/>
                <a:gd name="T88" fmla="*/ 1483 w 1884"/>
                <a:gd name="T89" fmla="*/ 1050 h 1607"/>
                <a:gd name="T90" fmla="*/ 1509 w 1884"/>
                <a:gd name="T91" fmla="*/ 1102 h 1607"/>
                <a:gd name="T92" fmla="*/ 1587 w 1884"/>
                <a:gd name="T93" fmla="*/ 1173 h 1607"/>
                <a:gd name="T94" fmla="*/ 1618 w 1884"/>
                <a:gd name="T95" fmla="*/ 1150 h 1607"/>
                <a:gd name="T96" fmla="*/ 1670 w 1884"/>
                <a:gd name="T97" fmla="*/ 1098 h 1607"/>
                <a:gd name="T98" fmla="*/ 1786 w 1884"/>
                <a:gd name="T99" fmla="*/ 1017 h 1607"/>
                <a:gd name="T100" fmla="*/ 1879 w 1884"/>
                <a:gd name="T101" fmla="*/ 935 h 1607"/>
                <a:gd name="T102" fmla="*/ 1846 w 1884"/>
                <a:gd name="T103" fmla="*/ 855 h 1607"/>
                <a:gd name="T104" fmla="*/ 1778 w 1884"/>
                <a:gd name="T105" fmla="*/ 850 h 1607"/>
                <a:gd name="T106" fmla="*/ 1733 w 1884"/>
                <a:gd name="T107" fmla="*/ 779 h 1607"/>
                <a:gd name="T108" fmla="*/ 1681 w 1884"/>
                <a:gd name="T109" fmla="*/ 694 h 1607"/>
                <a:gd name="T110" fmla="*/ 1720 w 1884"/>
                <a:gd name="T111" fmla="*/ 670 h 1607"/>
                <a:gd name="T112" fmla="*/ 1747 w 1884"/>
                <a:gd name="T113" fmla="*/ 596 h 1607"/>
                <a:gd name="T114" fmla="*/ 1735 w 1884"/>
                <a:gd name="T115" fmla="*/ 501 h 1607"/>
                <a:gd name="T116" fmla="*/ 1774 w 1884"/>
                <a:gd name="T117" fmla="*/ 445 h 1607"/>
                <a:gd name="T118" fmla="*/ 1825 w 1884"/>
                <a:gd name="T119" fmla="*/ 431 h 1607"/>
                <a:gd name="T120" fmla="*/ 1844 w 1884"/>
                <a:gd name="T121" fmla="*/ 331 h 1607"/>
                <a:gd name="T122" fmla="*/ 1849 w 1884"/>
                <a:gd name="T123" fmla="*/ 222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84" h="1607">
                  <a:moveTo>
                    <a:pt x="1846" y="171"/>
                  </a:moveTo>
                  <a:cubicBezTo>
                    <a:pt x="1839" y="147"/>
                    <a:pt x="1839" y="147"/>
                    <a:pt x="1839" y="147"/>
                  </a:cubicBezTo>
                  <a:cubicBezTo>
                    <a:pt x="1820" y="115"/>
                    <a:pt x="1820" y="115"/>
                    <a:pt x="1820" y="115"/>
                  </a:cubicBezTo>
                  <a:cubicBezTo>
                    <a:pt x="1804" y="106"/>
                    <a:pt x="1804" y="106"/>
                    <a:pt x="1804" y="106"/>
                  </a:cubicBezTo>
                  <a:cubicBezTo>
                    <a:pt x="1788" y="115"/>
                    <a:pt x="1788" y="115"/>
                    <a:pt x="1788" y="115"/>
                  </a:cubicBezTo>
                  <a:cubicBezTo>
                    <a:pt x="1778" y="134"/>
                    <a:pt x="1778" y="134"/>
                    <a:pt x="1778" y="134"/>
                  </a:cubicBezTo>
                  <a:cubicBezTo>
                    <a:pt x="1777" y="136"/>
                    <a:pt x="1777" y="136"/>
                    <a:pt x="1777" y="136"/>
                  </a:cubicBezTo>
                  <a:cubicBezTo>
                    <a:pt x="1775" y="136"/>
                    <a:pt x="1775" y="136"/>
                    <a:pt x="1775" y="136"/>
                  </a:cubicBezTo>
                  <a:cubicBezTo>
                    <a:pt x="1774" y="136"/>
                    <a:pt x="1774" y="136"/>
                    <a:pt x="1774" y="136"/>
                  </a:cubicBezTo>
                  <a:cubicBezTo>
                    <a:pt x="1745" y="141"/>
                    <a:pt x="1745" y="141"/>
                    <a:pt x="1745" y="141"/>
                  </a:cubicBezTo>
                  <a:cubicBezTo>
                    <a:pt x="1741" y="143"/>
                    <a:pt x="1738" y="144"/>
                    <a:pt x="1736" y="147"/>
                  </a:cubicBezTo>
                  <a:cubicBezTo>
                    <a:pt x="1730" y="155"/>
                    <a:pt x="1730" y="155"/>
                    <a:pt x="1730" y="155"/>
                  </a:cubicBezTo>
                  <a:cubicBezTo>
                    <a:pt x="1714" y="167"/>
                    <a:pt x="1714" y="167"/>
                    <a:pt x="1714" y="167"/>
                  </a:cubicBezTo>
                  <a:cubicBezTo>
                    <a:pt x="1710" y="170"/>
                    <a:pt x="1710" y="170"/>
                    <a:pt x="1710" y="170"/>
                  </a:cubicBezTo>
                  <a:cubicBezTo>
                    <a:pt x="1696" y="172"/>
                    <a:pt x="1696" y="172"/>
                    <a:pt x="1696" y="172"/>
                  </a:cubicBezTo>
                  <a:cubicBezTo>
                    <a:pt x="1690" y="171"/>
                    <a:pt x="1680" y="165"/>
                    <a:pt x="1668" y="156"/>
                  </a:cubicBezTo>
                  <a:cubicBezTo>
                    <a:pt x="1667" y="155"/>
                    <a:pt x="1667" y="155"/>
                    <a:pt x="1667" y="155"/>
                  </a:cubicBezTo>
                  <a:cubicBezTo>
                    <a:pt x="1645" y="134"/>
                    <a:pt x="1635" y="119"/>
                    <a:pt x="1635" y="110"/>
                  </a:cubicBezTo>
                  <a:cubicBezTo>
                    <a:pt x="1635" y="83"/>
                    <a:pt x="1635" y="83"/>
                    <a:pt x="1635" y="83"/>
                  </a:cubicBezTo>
                  <a:cubicBezTo>
                    <a:pt x="1635" y="82"/>
                    <a:pt x="1635" y="82"/>
                    <a:pt x="1635" y="82"/>
                  </a:cubicBezTo>
                  <a:cubicBezTo>
                    <a:pt x="1635" y="81"/>
                    <a:pt x="1635" y="81"/>
                    <a:pt x="1635" y="81"/>
                  </a:cubicBezTo>
                  <a:cubicBezTo>
                    <a:pt x="1638" y="76"/>
                    <a:pt x="1638" y="76"/>
                    <a:pt x="1638" y="76"/>
                  </a:cubicBezTo>
                  <a:cubicBezTo>
                    <a:pt x="1607" y="65"/>
                    <a:pt x="1607" y="65"/>
                    <a:pt x="1607" y="65"/>
                  </a:cubicBezTo>
                  <a:cubicBezTo>
                    <a:pt x="1606" y="76"/>
                    <a:pt x="1606" y="76"/>
                    <a:pt x="1606" y="76"/>
                  </a:cubicBezTo>
                  <a:cubicBezTo>
                    <a:pt x="1606" y="79"/>
                    <a:pt x="1603" y="83"/>
                    <a:pt x="1598" y="86"/>
                  </a:cubicBezTo>
                  <a:cubicBezTo>
                    <a:pt x="1587" y="90"/>
                    <a:pt x="1587" y="90"/>
                    <a:pt x="1587" y="90"/>
                  </a:cubicBezTo>
                  <a:cubicBezTo>
                    <a:pt x="1583" y="89"/>
                    <a:pt x="1583" y="89"/>
                    <a:pt x="1583" y="89"/>
                  </a:cubicBezTo>
                  <a:cubicBezTo>
                    <a:pt x="1583" y="88"/>
                    <a:pt x="1583" y="88"/>
                    <a:pt x="1583" y="88"/>
                  </a:cubicBezTo>
                  <a:cubicBezTo>
                    <a:pt x="1567" y="85"/>
                    <a:pt x="1567" y="85"/>
                    <a:pt x="1567" y="85"/>
                  </a:cubicBezTo>
                  <a:cubicBezTo>
                    <a:pt x="1570" y="97"/>
                    <a:pt x="1570" y="97"/>
                    <a:pt x="1570" y="97"/>
                  </a:cubicBezTo>
                  <a:cubicBezTo>
                    <a:pt x="1543" y="79"/>
                    <a:pt x="1543" y="79"/>
                    <a:pt x="1543" y="79"/>
                  </a:cubicBezTo>
                  <a:cubicBezTo>
                    <a:pt x="1542" y="79"/>
                    <a:pt x="1542" y="79"/>
                    <a:pt x="1542" y="79"/>
                  </a:cubicBezTo>
                  <a:cubicBezTo>
                    <a:pt x="1541" y="78"/>
                    <a:pt x="1541" y="78"/>
                    <a:pt x="1541" y="78"/>
                  </a:cubicBezTo>
                  <a:cubicBezTo>
                    <a:pt x="1541" y="78"/>
                    <a:pt x="1541" y="78"/>
                    <a:pt x="1541" y="78"/>
                  </a:cubicBezTo>
                  <a:cubicBezTo>
                    <a:pt x="1537" y="66"/>
                    <a:pt x="1535" y="55"/>
                    <a:pt x="1535" y="42"/>
                  </a:cubicBezTo>
                  <a:cubicBezTo>
                    <a:pt x="1535" y="31"/>
                    <a:pt x="1536" y="25"/>
                    <a:pt x="1540" y="21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4" y="0"/>
                    <a:pt x="1544" y="0"/>
                    <a:pt x="1544" y="0"/>
                  </a:cubicBezTo>
                  <a:cubicBezTo>
                    <a:pt x="1517" y="4"/>
                    <a:pt x="1517" y="4"/>
                    <a:pt x="1517" y="4"/>
                  </a:cubicBezTo>
                  <a:cubicBezTo>
                    <a:pt x="1503" y="5"/>
                    <a:pt x="1493" y="13"/>
                    <a:pt x="1488" y="29"/>
                  </a:cubicBezTo>
                  <a:cubicBezTo>
                    <a:pt x="1488" y="30"/>
                    <a:pt x="1488" y="30"/>
                    <a:pt x="1488" y="30"/>
                  </a:cubicBezTo>
                  <a:cubicBezTo>
                    <a:pt x="1488" y="30"/>
                    <a:pt x="1488" y="30"/>
                    <a:pt x="1488" y="30"/>
                  </a:cubicBezTo>
                  <a:cubicBezTo>
                    <a:pt x="1472" y="55"/>
                    <a:pt x="1472" y="55"/>
                    <a:pt x="1472" y="55"/>
                  </a:cubicBezTo>
                  <a:cubicBezTo>
                    <a:pt x="1488" y="53"/>
                    <a:pt x="1488" y="53"/>
                    <a:pt x="1488" y="53"/>
                  </a:cubicBezTo>
                  <a:cubicBezTo>
                    <a:pt x="1489" y="53"/>
                    <a:pt x="1489" y="53"/>
                    <a:pt x="1489" y="53"/>
                  </a:cubicBezTo>
                  <a:cubicBezTo>
                    <a:pt x="1490" y="52"/>
                    <a:pt x="1490" y="52"/>
                    <a:pt x="1490" y="52"/>
                  </a:cubicBezTo>
                  <a:cubicBezTo>
                    <a:pt x="1491" y="55"/>
                    <a:pt x="1491" y="55"/>
                    <a:pt x="1491" y="55"/>
                  </a:cubicBezTo>
                  <a:cubicBezTo>
                    <a:pt x="1504" y="60"/>
                    <a:pt x="1504" y="60"/>
                    <a:pt x="1504" y="60"/>
                  </a:cubicBezTo>
                  <a:cubicBezTo>
                    <a:pt x="1506" y="60"/>
                    <a:pt x="1506" y="60"/>
                    <a:pt x="1506" y="60"/>
                  </a:cubicBezTo>
                  <a:cubicBezTo>
                    <a:pt x="1508" y="61"/>
                    <a:pt x="1508" y="61"/>
                    <a:pt x="1508" y="61"/>
                  </a:cubicBezTo>
                  <a:cubicBezTo>
                    <a:pt x="1508" y="64"/>
                    <a:pt x="1508" y="64"/>
                    <a:pt x="1508" y="64"/>
                  </a:cubicBezTo>
                  <a:cubicBezTo>
                    <a:pt x="1510" y="86"/>
                    <a:pt x="1510" y="86"/>
                    <a:pt x="1510" y="86"/>
                  </a:cubicBezTo>
                  <a:cubicBezTo>
                    <a:pt x="1517" y="107"/>
                    <a:pt x="1517" y="107"/>
                    <a:pt x="1517" y="107"/>
                  </a:cubicBezTo>
                  <a:cubicBezTo>
                    <a:pt x="1517" y="108"/>
                    <a:pt x="1517" y="108"/>
                    <a:pt x="1517" y="108"/>
                  </a:cubicBezTo>
                  <a:cubicBezTo>
                    <a:pt x="1517" y="109"/>
                    <a:pt x="1517" y="109"/>
                    <a:pt x="1517" y="109"/>
                  </a:cubicBezTo>
                  <a:cubicBezTo>
                    <a:pt x="1517" y="110"/>
                    <a:pt x="1517" y="110"/>
                    <a:pt x="1517" y="110"/>
                  </a:cubicBezTo>
                  <a:cubicBezTo>
                    <a:pt x="1482" y="179"/>
                    <a:pt x="1482" y="179"/>
                    <a:pt x="1482" y="179"/>
                  </a:cubicBezTo>
                  <a:cubicBezTo>
                    <a:pt x="1476" y="189"/>
                    <a:pt x="1472" y="214"/>
                    <a:pt x="1470" y="252"/>
                  </a:cubicBezTo>
                  <a:cubicBezTo>
                    <a:pt x="1470" y="255"/>
                    <a:pt x="1470" y="255"/>
                    <a:pt x="1470" y="255"/>
                  </a:cubicBezTo>
                  <a:cubicBezTo>
                    <a:pt x="1457" y="281"/>
                    <a:pt x="1457" y="281"/>
                    <a:pt x="1457" y="281"/>
                  </a:cubicBezTo>
                  <a:cubicBezTo>
                    <a:pt x="1466" y="292"/>
                    <a:pt x="1466" y="292"/>
                    <a:pt x="1466" y="292"/>
                  </a:cubicBezTo>
                  <a:cubicBezTo>
                    <a:pt x="1466" y="294"/>
                    <a:pt x="1466" y="294"/>
                    <a:pt x="1466" y="294"/>
                  </a:cubicBezTo>
                  <a:cubicBezTo>
                    <a:pt x="1467" y="310"/>
                    <a:pt x="1466" y="319"/>
                    <a:pt x="1462" y="322"/>
                  </a:cubicBezTo>
                  <a:cubicBezTo>
                    <a:pt x="1459" y="323"/>
                    <a:pt x="1459" y="323"/>
                    <a:pt x="1459" y="323"/>
                  </a:cubicBezTo>
                  <a:cubicBezTo>
                    <a:pt x="1451" y="327"/>
                    <a:pt x="1427" y="352"/>
                    <a:pt x="1388" y="400"/>
                  </a:cubicBezTo>
                  <a:cubicBezTo>
                    <a:pt x="1385" y="403"/>
                    <a:pt x="1385" y="403"/>
                    <a:pt x="1385" y="403"/>
                  </a:cubicBezTo>
                  <a:cubicBezTo>
                    <a:pt x="1383" y="402"/>
                    <a:pt x="1383" y="402"/>
                    <a:pt x="1383" y="402"/>
                  </a:cubicBezTo>
                  <a:cubicBezTo>
                    <a:pt x="1379" y="400"/>
                    <a:pt x="1379" y="400"/>
                    <a:pt x="1379" y="400"/>
                  </a:cubicBezTo>
                  <a:cubicBezTo>
                    <a:pt x="1366" y="390"/>
                    <a:pt x="1353" y="382"/>
                    <a:pt x="1346" y="373"/>
                  </a:cubicBezTo>
                  <a:cubicBezTo>
                    <a:pt x="1339" y="369"/>
                    <a:pt x="1324" y="366"/>
                    <a:pt x="1297" y="366"/>
                  </a:cubicBezTo>
                  <a:cubicBezTo>
                    <a:pt x="1296" y="414"/>
                    <a:pt x="1296" y="414"/>
                    <a:pt x="1296" y="414"/>
                  </a:cubicBezTo>
                  <a:cubicBezTo>
                    <a:pt x="1295" y="415"/>
                    <a:pt x="1295" y="415"/>
                    <a:pt x="1295" y="415"/>
                  </a:cubicBezTo>
                  <a:cubicBezTo>
                    <a:pt x="1276" y="507"/>
                    <a:pt x="1276" y="507"/>
                    <a:pt x="1276" y="507"/>
                  </a:cubicBezTo>
                  <a:cubicBezTo>
                    <a:pt x="1272" y="519"/>
                    <a:pt x="1271" y="540"/>
                    <a:pt x="1271" y="572"/>
                  </a:cubicBezTo>
                  <a:cubicBezTo>
                    <a:pt x="1278" y="581"/>
                    <a:pt x="1278" y="581"/>
                    <a:pt x="1278" y="581"/>
                  </a:cubicBezTo>
                  <a:cubicBezTo>
                    <a:pt x="1284" y="569"/>
                    <a:pt x="1284" y="569"/>
                    <a:pt x="1284" y="569"/>
                  </a:cubicBezTo>
                  <a:cubicBezTo>
                    <a:pt x="1286" y="569"/>
                    <a:pt x="1286" y="569"/>
                    <a:pt x="1286" y="569"/>
                  </a:cubicBezTo>
                  <a:cubicBezTo>
                    <a:pt x="1287" y="566"/>
                    <a:pt x="1287" y="566"/>
                    <a:pt x="1287" y="566"/>
                  </a:cubicBezTo>
                  <a:cubicBezTo>
                    <a:pt x="1311" y="554"/>
                    <a:pt x="1311" y="554"/>
                    <a:pt x="1311" y="554"/>
                  </a:cubicBezTo>
                  <a:cubicBezTo>
                    <a:pt x="1378" y="564"/>
                    <a:pt x="1378" y="564"/>
                    <a:pt x="1378" y="564"/>
                  </a:cubicBezTo>
                  <a:cubicBezTo>
                    <a:pt x="1386" y="556"/>
                    <a:pt x="1386" y="556"/>
                    <a:pt x="1386" y="556"/>
                  </a:cubicBezTo>
                  <a:cubicBezTo>
                    <a:pt x="1395" y="539"/>
                    <a:pt x="1395" y="539"/>
                    <a:pt x="1395" y="539"/>
                  </a:cubicBezTo>
                  <a:cubicBezTo>
                    <a:pt x="1397" y="538"/>
                    <a:pt x="1397" y="538"/>
                    <a:pt x="1397" y="538"/>
                  </a:cubicBezTo>
                  <a:cubicBezTo>
                    <a:pt x="1397" y="538"/>
                    <a:pt x="1397" y="538"/>
                    <a:pt x="1397" y="538"/>
                  </a:cubicBezTo>
                  <a:cubicBezTo>
                    <a:pt x="1398" y="537"/>
                    <a:pt x="1398" y="537"/>
                    <a:pt x="1398" y="537"/>
                  </a:cubicBezTo>
                  <a:cubicBezTo>
                    <a:pt x="1425" y="532"/>
                    <a:pt x="1425" y="532"/>
                    <a:pt x="1425" y="532"/>
                  </a:cubicBezTo>
                  <a:cubicBezTo>
                    <a:pt x="1460" y="529"/>
                    <a:pt x="1460" y="529"/>
                    <a:pt x="1460" y="529"/>
                  </a:cubicBezTo>
                  <a:cubicBezTo>
                    <a:pt x="1470" y="532"/>
                    <a:pt x="1483" y="545"/>
                    <a:pt x="1499" y="566"/>
                  </a:cubicBezTo>
                  <a:cubicBezTo>
                    <a:pt x="1541" y="588"/>
                    <a:pt x="1564" y="607"/>
                    <a:pt x="1569" y="623"/>
                  </a:cubicBezTo>
                  <a:cubicBezTo>
                    <a:pt x="1573" y="632"/>
                    <a:pt x="1573" y="638"/>
                    <a:pt x="1569" y="646"/>
                  </a:cubicBezTo>
                  <a:cubicBezTo>
                    <a:pt x="1566" y="653"/>
                    <a:pt x="1559" y="657"/>
                    <a:pt x="1548" y="658"/>
                  </a:cubicBezTo>
                  <a:cubicBezTo>
                    <a:pt x="1547" y="658"/>
                    <a:pt x="1547" y="658"/>
                    <a:pt x="1547" y="658"/>
                  </a:cubicBezTo>
                  <a:cubicBezTo>
                    <a:pt x="1496" y="656"/>
                    <a:pt x="1466" y="656"/>
                    <a:pt x="1455" y="659"/>
                  </a:cubicBezTo>
                  <a:cubicBezTo>
                    <a:pt x="1430" y="676"/>
                    <a:pt x="1430" y="676"/>
                    <a:pt x="1430" y="676"/>
                  </a:cubicBezTo>
                  <a:cubicBezTo>
                    <a:pt x="1398" y="699"/>
                    <a:pt x="1377" y="711"/>
                    <a:pt x="1366" y="711"/>
                  </a:cubicBezTo>
                  <a:cubicBezTo>
                    <a:pt x="1345" y="714"/>
                    <a:pt x="1345" y="714"/>
                    <a:pt x="1345" y="714"/>
                  </a:cubicBezTo>
                  <a:cubicBezTo>
                    <a:pt x="1332" y="767"/>
                    <a:pt x="1332" y="767"/>
                    <a:pt x="1332" y="767"/>
                  </a:cubicBezTo>
                  <a:cubicBezTo>
                    <a:pt x="1329" y="783"/>
                    <a:pt x="1324" y="793"/>
                    <a:pt x="1314" y="801"/>
                  </a:cubicBezTo>
                  <a:cubicBezTo>
                    <a:pt x="1306" y="809"/>
                    <a:pt x="1293" y="814"/>
                    <a:pt x="1276" y="818"/>
                  </a:cubicBezTo>
                  <a:cubicBezTo>
                    <a:pt x="1256" y="821"/>
                    <a:pt x="1239" y="828"/>
                    <a:pt x="1223" y="838"/>
                  </a:cubicBezTo>
                  <a:cubicBezTo>
                    <a:pt x="1205" y="876"/>
                    <a:pt x="1205" y="876"/>
                    <a:pt x="1205" y="876"/>
                  </a:cubicBezTo>
                  <a:cubicBezTo>
                    <a:pt x="1204" y="877"/>
                    <a:pt x="1204" y="877"/>
                    <a:pt x="1204" y="877"/>
                  </a:cubicBezTo>
                  <a:cubicBezTo>
                    <a:pt x="1203" y="877"/>
                    <a:pt x="1203" y="877"/>
                    <a:pt x="1203" y="877"/>
                  </a:cubicBezTo>
                  <a:cubicBezTo>
                    <a:pt x="1202" y="877"/>
                    <a:pt x="1202" y="877"/>
                    <a:pt x="1202" y="877"/>
                  </a:cubicBezTo>
                  <a:cubicBezTo>
                    <a:pt x="1154" y="897"/>
                    <a:pt x="1154" y="897"/>
                    <a:pt x="1154" y="897"/>
                  </a:cubicBezTo>
                  <a:cubicBezTo>
                    <a:pt x="1150" y="897"/>
                    <a:pt x="1150" y="897"/>
                    <a:pt x="1150" y="897"/>
                  </a:cubicBezTo>
                  <a:cubicBezTo>
                    <a:pt x="1126" y="891"/>
                    <a:pt x="1126" y="891"/>
                    <a:pt x="1126" y="891"/>
                  </a:cubicBezTo>
                  <a:cubicBezTo>
                    <a:pt x="1107" y="888"/>
                    <a:pt x="1092" y="883"/>
                    <a:pt x="1083" y="877"/>
                  </a:cubicBezTo>
                  <a:cubicBezTo>
                    <a:pt x="1070" y="870"/>
                    <a:pt x="1057" y="869"/>
                    <a:pt x="1042" y="874"/>
                  </a:cubicBezTo>
                  <a:cubicBezTo>
                    <a:pt x="1029" y="891"/>
                    <a:pt x="1023" y="914"/>
                    <a:pt x="1024" y="938"/>
                  </a:cubicBezTo>
                  <a:cubicBezTo>
                    <a:pt x="1025" y="951"/>
                    <a:pt x="1028" y="959"/>
                    <a:pt x="1031" y="961"/>
                  </a:cubicBezTo>
                  <a:cubicBezTo>
                    <a:pt x="1039" y="960"/>
                    <a:pt x="1039" y="960"/>
                    <a:pt x="1039" y="960"/>
                  </a:cubicBezTo>
                  <a:cubicBezTo>
                    <a:pt x="1047" y="955"/>
                    <a:pt x="1047" y="955"/>
                    <a:pt x="1047" y="955"/>
                  </a:cubicBezTo>
                  <a:cubicBezTo>
                    <a:pt x="1049" y="989"/>
                    <a:pt x="1049" y="989"/>
                    <a:pt x="1049" y="989"/>
                  </a:cubicBezTo>
                  <a:cubicBezTo>
                    <a:pt x="1049" y="1000"/>
                    <a:pt x="1045" y="1009"/>
                    <a:pt x="1036" y="1015"/>
                  </a:cubicBezTo>
                  <a:cubicBezTo>
                    <a:pt x="1031" y="1019"/>
                    <a:pt x="1022" y="1023"/>
                    <a:pt x="1008" y="1028"/>
                  </a:cubicBezTo>
                  <a:cubicBezTo>
                    <a:pt x="1000" y="1030"/>
                    <a:pt x="1000" y="1030"/>
                    <a:pt x="1000" y="1030"/>
                  </a:cubicBezTo>
                  <a:cubicBezTo>
                    <a:pt x="989" y="1034"/>
                    <a:pt x="967" y="1062"/>
                    <a:pt x="934" y="1114"/>
                  </a:cubicBezTo>
                  <a:cubicBezTo>
                    <a:pt x="934" y="1115"/>
                    <a:pt x="934" y="1115"/>
                    <a:pt x="934" y="1115"/>
                  </a:cubicBezTo>
                  <a:cubicBezTo>
                    <a:pt x="933" y="1115"/>
                    <a:pt x="933" y="1115"/>
                    <a:pt x="933" y="1115"/>
                  </a:cubicBezTo>
                  <a:cubicBezTo>
                    <a:pt x="901" y="1134"/>
                    <a:pt x="901" y="1134"/>
                    <a:pt x="901" y="1134"/>
                  </a:cubicBezTo>
                  <a:cubicBezTo>
                    <a:pt x="907" y="1134"/>
                    <a:pt x="910" y="1136"/>
                    <a:pt x="909" y="1141"/>
                  </a:cubicBezTo>
                  <a:cubicBezTo>
                    <a:pt x="908" y="1145"/>
                    <a:pt x="905" y="1146"/>
                    <a:pt x="896" y="1147"/>
                  </a:cubicBezTo>
                  <a:cubicBezTo>
                    <a:pt x="806" y="1145"/>
                    <a:pt x="806" y="1145"/>
                    <a:pt x="806" y="1145"/>
                  </a:cubicBezTo>
                  <a:cubicBezTo>
                    <a:pt x="706" y="1142"/>
                    <a:pt x="628" y="1169"/>
                    <a:pt x="572" y="1226"/>
                  </a:cubicBezTo>
                  <a:cubicBezTo>
                    <a:pt x="571" y="1227"/>
                    <a:pt x="571" y="1227"/>
                    <a:pt x="571" y="1227"/>
                  </a:cubicBezTo>
                  <a:cubicBezTo>
                    <a:pt x="569" y="1228"/>
                    <a:pt x="569" y="1228"/>
                    <a:pt x="569" y="1228"/>
                  </a:cubicBezTo>
                  <a:cubicBezTo>
                    <a:pt x="568" y="1228"/>
                    <a:pt x="568" y="1228"/>
                    <a:pt x="568" y="1228"/>
                  </a:cubicBezTo>
                  <a:cubicBezTo>
                    <a:pt x="531" y="1232"/>
                    <a:pt x="531" y="1232"/>
                    <a:pt x="531" y="1232"/>
                  </a:cubicBezTo>
                  <a:cubicBezTo>
                    <a:pt x="529" y="1233"/>
                    <a:pt x="529" y="1233"/>
                    <a:pt x="529" y="1233"/>
                  </a:cubicBezTo>
                  <a:cubicBezTo>
                    <a:pt x="527" y="1233"/>
                    <a:pt x="527" y="1233"/>
                    <a:pt x="527" y="1233"/>
                  </a:cubicBezTo>
                  <a:cubicBezTo>
                    <a:pt x="516" y="1208"/>
                    <a:pt x="516" y="1208"/>
                    <a:pt x="516" y="1208"/>
                  </a:cubicBezTo>
                  <a:cubicBezTo>
                    <a:pt x="478" y="1218"/>
                    <a:pt x="478" y="1218"/>
                    <a:pt x="478" y="1218"/>
                  </a:cubicBezTo>
                  <a:cubicBezTo>
                    <a:pt x="458" y="1219"/>
                    <a:pt x="432" y="1213"/>
                    <a:pt x="402" y="1199"/>
                  </a:cubicBezTo>
                  <a:cubicBezTo>
                    <a:pt x="375" y="1187"/>
                    <a:pt x="350" y="1171"/>
                    <a:pt x="326" y="1152"/>
                  </a:cubicBezTo>
                  <a:cubicBezTo>
                    <a:pt x="310" y="1140"/>
                    <a:pt x="290" y="1131"/>
                    <a:pt x="267" y="1127"/>
                  </a:cubicBezTo>
                  <a:cubicBezTo>
                    <a:pt x="233" y="1124"/>
                    <a:pt x="233" y="1124"/>
                    <a:pt x="233" y="1124"/>
                  </a:cubicBezTo>
                  <a:cubicBezTo>
                    <a:pt x="195" y="1129"/>
                    <a:pt x="195" y="1129"/>
                    <a:pt x="195" y="1129"/>
                  </a:cubicBezTo>
                  <a:cubicBezTo>
                    <a:pt x="168" y="1133"/>
                    <a:pt x="140" y="1133"/>
                    <a:pt x="115" y="1131"/>
                  </a:cubicBezTo>
                  <a:cubicBezTo>
                    <a:pt x="84" y="1129"/>
                    <a:pt x="48" y="1121"/>
                    <a:pt x="3" y="1107"/>
                  </a:cubicBezTo>
                  <a:cubicBezTo>
                    <a:pt x="0" y="1113"/>
                    <a:pt x="0" y="1113"/>
                    <a:pt x="0" y="1113"/>
                  </a:cubicBezTo>
                  <a:cubicBezTo>
                    <a:pt x="1" y="1113"/>
                    <a:pt x="1" y="1113"/>
                    <a:pt x="1" y="1113"/>
                  </a:cubicBezTo>
                  <a:cubicBezTo>
                    <a:pt x="2" y="1113"/>
                    <a:pt x="2" y="1113"/>
                    <a:pt x="2" y="1113"/>
                  </a:cubicBezTo>
                  <a:cubicBezTo>
                    <a:pt x="3" y="1114"/>
                    <a:pt x="3" y="1114"/>
                    <a:pt x="3" y="1114"/>
                  </a:cubicBezTo>
                  <a:cubicBezTo>
                    <a:pt x="3" y="1115"/>
                    <a:pt x="3" y="1115"/>
                    <a:pt x="3" y="1115"/>
                  </a:cubicBezTo>
                  <a:cubicBezTo>
                    <a:pt x="4" y="1126"/>
                    <a:pt x="4" y="1126"/>
                    <a:pt x="4" y="1126"/>
                  </a:cubicBezTo>
                  <a:cubicBezTo>
                    <a:pt x="14" y="1146"/>
                    <a:pt x="14" y="1146"/>
                    <a:pt x="14" y="1146"/>
                  </a:cubicBezTo>
                  <a:cubicBezTo>
                    <a:pt x="36" y="1173"/>
                    <a:pt x="36" y="1173"/>
                    <a:pt x="36" y="1173"/>
                  </a:cubicBezTo>
                  <a:cubicBezTo>
                    <a:pt x="37" y="1176"/>
                    <a:pt x="37" y="1176"/>
                    <a:pt x="37" y="1176"/>
                  </a:cubicBezTo>
                  <a:cubicBezTo>
                    <a:pt x="33" y="1196"/>
                    <a:pt x="33" y="1196"/>
                    <a:pt x="33" y="1196"/>
                  </a:cubicBezTo>
                  <a:cubicBezTo>
                    <a:pt x="33" y="1198"/>
                    <a:pt x="33" y="1198"/>
                    <a:pt x="33" y="1198"/>
                  </a:cubicBezTo>
                  <a:cubicBezTo>
                    <a:pt x="32" y="1198"/>
                    <a:pt x="32" y="1198"/>
                    <a:pt x="32" y="1198"/>
                  </a:cubicBezTo>
                  <a:cubicBezTo>
                    <a:pt x="19" y="1214"/>
                    <a:pt x="19" y="1214"/>
                    <a:pt x="19" y="1214"/>
                  </a:cubicBezTo>
                  <a:cubicBezTo>
                    <a:pt x="33" y="1228"/>
                    <a:pt x="33" y="1228"/>
                    <a:pt x="33" y="1228"/>
                  </a:cubicBezTo>
                  <a:cubicBezTo>
                    <a:pt x="38" y="1233"/>
                    <a:pt x="41" y="1238"/>
                    <a:pt x="41" y="1242"/>
                  </a:cubicBezTo>
                  <a:cubicBezTo>
                    <a:pt x="44" y="1262"/>
                    <a:pt x="44" y="1262"/>
                    <a:pt x="44" y="1262"/>
                  </a:cubicBezTo>
                  <a:cubicBezTo>
                    <a:pt x="60" y="1278"/>
                    <a:pt x="60" y="1278"/>
                    <a:pt x="60" y="1278"/>
                  </a:cubicBezTo>
                  <a:cubicBezTo>
                    <a:pt x="60" y="1280"/>
                    <a:pt x="60" y="1280"/>
                    <a:pt x="60" y="1280"/>
                  </a:cubicBezTo>
                  <a:cubicBezTo>
                    <a:pt x="62" y="1294"/>
                    <a:pt x="62" y="1294"/>
                    <a:pt x="62" y="1294"/>
                  </a:cubicBezTo>
                  <a:cubicBezTo>
                    <a:pt x="62" y="1304"/>
                    <a:pt x="62" y="1304"/>
                    <a:pt x="62" y="1304"/>
                  </a:cubicBezTo>
                  <a:cubicBezTo>
                    <a:pt x="72" y="1312"/>
                    <a:pt x="72" y="1312"/>
                    <a:pt x="72" y="1312"/>
                  </a:cubicBezTo>
                  <a:cubicBezTo>
                    <a:pt x="78" y="1309"/>
                    <a:pt x="78" y="1309"/>
                    <a:pt x="78" y="1309"/>
                  </a:cubicBezTo>
                  <a:cubicBezTo>
                    <a:pt x="79" y="1306"/>
                    <a:pt x="79" y="1306"/>
                    <a:pt x="79" y="1306"/>
                  </a:cubicBezTo>
                  <a:cubicBezTo>
                    <a:pt x="82" y="1298"/>
                    <a:pt x="88" y="1294"/>
                    <a:pt x="95" y="1293"/>
                  </a:cubicBezTo>
                  <a:cubicBezTo>
                    <a:pt x="103" y="1289"/>
                    <a:pt x="103" y="1289"/>
                    <a:pt x="103" y="1289"/>
                  </a:cubicBezTo>
                  <a:cubicBezTo>
                    <a:pt x="159" y="1284"/>
                    <a:pt x="159" y="1284"/>
                    <a:pt x="159" y="1284"/>
                  </a:cubicBezTo>
                  <a:cubicBezTo>
                    <a:pt x="182" y="1276"/>
                    <a:pt x="182" y="1276"/>
                    <a:pt x="182" y="1276"/>
                  </a:cubicBezTo>
                  <a:cubicBezTo>
                    <a:pt x="184" y="1275"/>
                    <a:pt x="184" y="1275"/>
                    <a:pt x="184" y="1275"/>
                  </a:cubicBezTo>
                  <a:cubicBezTo>
                    <a:pt x="187" y="1272"/>
                    <a:pt x="187" y="1272"/>
                    <a:pt x="187" y="1272"/>
                  </a:cubicBezTo>
                  <a:cubicBezTo>
                    <a:pt x="198" y="1298"/>
                    <a:pt x="198" y="1298"/>
                    <a:pt x="198" y="1298"/>
                  </a:cubicBezTo>
                  <a:cubicBezTo>
                    <a:pt x="200" y="1298"/>
                    <a:pt x="200" y="1298"/>
                    <a:pt x="200" y="1298"/>
                  </a:cubicBezTo>
                  <a:cubicBezTo>
                    <a:pt x="200" y="1298"/>
                    <a:pt x="200" y="1298"/>
                    <a:pt x="200" y="1298"/>
                  </a:cubicBezTo>
                  <a:cubicBezTo>
                    <a:pt x="201" y="1304"/>
                    <a:pt x="200" y="1309"/>
                    <a:pt x="196" y="1315"/>
                  </a:cubicBezTo>
                  <a:cubicBezTo>
                    <a:pt x="166" y="1358"/>
                    <a:pt x="166" y="1358"/>
                    <a:pt x="166" y="1358"/>
                  </a:cubicBezTo>
                  <a:cubicBezTo>
                    <a:pt x="168" y="1365"/>
                    <a:pt x="168" y="1365"/>
                    <a:pt x="168" y="1365"/>
                  </a:cubicBezTo>
                  <a:cubicBezTo>
                    <a:pt x="182" y="1379"/>
                    <a:pt x="182" y="1379"/>
                    <a:pt x="182" y="1379"/>
                  </a:cubicBezTo>
                  <a:cubicBezTo>
                    <a:pt x="195" y="1388"/>
                    <a:pt x="195" y="1388"/>
                    <a:pt x="195" y="1388"/>
                  </a:cubicBezTo>
                  <a:cubicBezTo>
                    <a:pt x="196" y="1388"/>
                    <a:pt x="196" y="1388"/>
                    <a:pt x="196" y="1388"/>
                  </a:cubicBezTo>
                  <a:cubicBezTo>
                    <a:pt x="203" y="1396"/>
                    <a:pt x="208" y="1401"/>
                    <a:pt x="214" y="1403"/>
                  </a:cubicBezTo>
                  <a:cubicBezTo>
                    <a:pt x="222" y="1405"/>
                    <a:pt x="229" y="1412"/>
                    <a:pt x="235" y="1420"/>
                  </a:cubicBezTo>
                  <a:cubicBezTo>
                    <a:pt x="236" y="1423"/>
                    <a:pt x="236" y="1423"/>
                    <a:pt x="236" y="1423"/>
                  </a:cubicBezTo>
                  <a:cubicBezTo>
                    <a:pt x="247" y="1428"/>
                    <a:pt x="247" y="1428"/>
                    <a:pt x="247" y="1428"/>
                  </a:cubicBezTo>
                  <a:cubicBezTo>
                    <a:pt x="250" y="1429"/>
                    <a:pt x="250" y="1429"/>
                    <a:pt x="250" y="1429"/>
                  </a:cubicBezTo>
                  <a:cubicBezTo>
                    <a:pt x="251" y="1429"/>
                    <a:pt x="251" y="1429"/>
                    <a:pt x="251" y="1429"/>
                  </a:cubicBezTo>
                  <a:cubicBezTo>
                    <a:pt x="254" y="1440"/>
                    <a:pt x="254" y="1440"/>
                    <a:pt x="254" y="1440"/>
                  </a:cubicBezTo>
                  <a:cubicBezTo>
                    <a:pt x="254" y="1440"/>
                    <a:pt x="254" y="1440"/>
                    <a:pt x="254" y="1440"/>
                  </a:cubicBezTo>
                  <a:cubicBezTo>
                    <a:pt x="255" y="1452"/>
                    <a:pt x="255" y="1452"/>
                    <a:pt x="255" y="1452"/>
                  </a:cubicBezTo>
                  <a:cubicBezTo>
                    <a:pt x="260" y="1469"/>
                    <a:pt x="260" y="1469"/>
                    <a:pt x="260" y="1469"/>
                  </a:cubicBezTo>
                  <a:cubicBezTo>
                    <a:pt x="286" y="1473"/>
                    <a:pt x="286" y="1473"/>
                    <a:pt x="286" y="1473"/>
                  </a:cubicBezTo>
                  <a:cubicBezTo>
                    <a:pt x="288" y="1473"/>
                    <a:pt x="288" y="1473"/>
                    <a:pt x="288" y="1473"/>
                  </a:cubicBezTo>
                  <a:cubicBezTo>
                    <a:pt x="289" y="1474"/>
                    <a:pt x="289" y="1474"/>
                    <a:pt x="289" y="1474"/>
                  </a:cubicBezTo>
                  <a:cubicBezTo>
                    <a:pt x="289" y="1475"/>
                    <a:pt x="289" y="1475"/>
                    <a:pt x="289" y="1475"/>
                  </a:cubicBezTo>
                  <a:cubicBezTo>
                    <a:pt x="290" y="1477"/>
                    <a:pt x="290" y="1477"/>
                    <a:pt x="290" y="1477"/>
                  </a:cubicBezTo>
                  <a:cubicBezTo>
                    <a:pt x="298" y="1492"/>
                    <a:pt x="298" y="1492"/>
                    <a:pt x="298" y="1492"/>
                  </a:cubicBezTo>
                  <a:cubicBezTo>
                    <a:pt x="319" y="1499"/>
                    <a:pt x="319" y="1499"/>
                    <a:pt x="319" y="1499"/>
                  </a:cubicBezTo>
                  <a:cubicBezTo>
                    <a:pt x="334" y="1492"/>
                    <a:pt x="334" y="1492"/>
                    <a:pt x="334" y="1492"/>
                  </a:cubicBezTo>
                  <a:cubicBezTo>
                    <a:pt x="331" y="1484"/>
                    <a:pt x="331" y="1484"/>
                    <a:pt x="331" y="1484"/>
                  </a:cubicBezTo>
                  <a:cubicBezTo>
                    <a:pt x="318" y="1471"/>
                    <a:pt x="318" y="1471"/>
                    <a:pt x="318" y="1471"/>
                  </a:cubicBezTo>
                  <a:cubicBezTo>
                    <a:pt x="320" y="1469"/>
                    <a:pt x="320" y="1469"/>
                    <a:pt x="320" y="1469"/>
                  </a:cubicBezTo>
                  <a:cubicBezTo>
                    <a:pt x="320" y="1467"/>
                    <a:pt x="320" y="1467"/>
                    <a:pt x="320" y="1467"/>
                  </a:cubicBezTo>
                  <a:cubicBezTo>
                    <a:pt x="331" y="1445"/>
                    <a:pt x="331" y="1445"/>
                    <a:pt x="331" y="1445"/>
                  </a:cubicBezTo>
                  <a:cubicBezTo>
                    <a:pt x="357" y="1445"/>
                    <a:pt x="357" y="1445"/>
                    <a:pt x="357" y="1445"/>
                  </a:cubicBezTo>
                  <a:cubicBezTo>
                    <a:pt x="358" y="1446"/>
                    <a:pt x="358" y="1446"/>
                    <a:pt x="358" y="1446"/>
                  </a:cubicBezTo>
                  <a:cubicBezTo>
                    <a:pt x="394" y="1458"/>
                    <a:pt x="394" y="1458"/>
                    <a:pt x="394" y="1458"/>
                  </a:cubicBezTo>
                  <a:cubicBezTo>
                    <a:pt x="414" y="1455"/>
                    <a:pt x="414" y="1455"/>
                    <a:pt x="414" y="1455"/>
                  </a:cubicBezTo>
                  <a:cubicBezTo>
                    <a:pt x="430" y="1440"/>
                    <a:pt x="430" y="1440"/>
                    <a:pt x="430" y="1440"/>
                  </a:cubicBezTo>
                  <a:cubicBezTo>
                    <a:pt x="448" y="1418"/>
                    <a:pt x="459" y="1409"/>
                    <a:pt x="467" y="1414"/>
                  </a:cubicBezTo>
                  <a:cubicBezTo>
                    <a:pt x="475" y="1413"/>
                    <a:pt x="475" y="1413"/>
                    <a:pt x="475" y="1413"/>
                  </a:cubicBezTo>
                  <a:cubicBezTo>
                    <a:pt x="484" y="1413"/>
                    <a:pt x="490" y="1414"/>
                    <a:pt x="493" y="1415"/>
                  </a:cubicBezTo>
                  <a:cubicBezTo>
                    <a:pt x="494" y="1417"/>
                    <a:pt x="495" y="1419"/>
                    <a:pt x="495" y="1421"/>
                  </a:cubicBezTo>
                  <a:cubicBezTo>
                    <a:pt x="495" y="1426"/>
                    <a:pt x="499" y="1434"/>
                    <a:pt x="506" y="1446"/>
                  </a:cubicBezTo>
                  <a:cubicBezTo>
                    <a:pt x="506" y="1447"/>
                    <a:pt x="506" y="1447"/>
                    <a:pt x="506" y="1447"/>
                  </a:cubicBezTo>
                  <a:cubicBezTo>
                    <a:pt x="506" y="1448"/>
                    <a:pt x="506" y="1448"/>
                    <a:pt x="506" y="1448"/>
                  </a:cubicBezTo>
                  <a:cubicBezTo>
                    <a:pt x="509" y="1462"/>
                    <a:pt x="509" y="1462"/>
                    <a:pt x="509" y="1462"/>
                  </a:cubicBezTo>
                  <a:cubicBezTo>
                    <a:pt x="509" y="1466"/>
                    <a:pt x="509" y="1466"/>
                    <a:pt x="509" y="1466"/>
                  </a:cubicBezTo>
                  <a:cubicBezTo>
                    <a:pt x="505" y="1483"/>
                    <a:pt x="505" y="1483"/>
                    <a:pt x="505" y="1483"/>
                  </a:cubicBezTo>
                  <a:cubicBezTo>
                    <a:pt x="505" y="1483"/>
                    <a:pt x="505" y="1483"/>
                    <a:pt x="505" y="1483"/>
                  </a:cubicBezTo>
                  <a:cubicBezTo>
                    <a:pt x="505" y="1484"/>
                    <a:pt x="505" y="1484"/>
                    <a:pt x="505" y="1484"/>
                  </a:cubicBezTo>
                  <a:cubicBezTo>
                    <a:pt x="503" y="1485"/>
                    <a:pt x="503" y="1485"/>
                    <a:pt x="503" y="1485"/>
                  </a:cubicBezTo>
                  <a:cubicBezTo>
                    <a:pt x="486" y="1506"/>
                    <a:pt x="486" y="1506"/>
                    <a:pt x="486" y="1506"/>
                  </a:cubicBezTo>
                  <a:cubicBezTo>
                    <a:pt x="484" y="1507"/>
                    <a:pt x="484" y="1507"/>
                    <a:pt x="484" y="1507"/>
                  </a:cubicBezTo>
                  <a:cubicBezTo>
                    <a:pt x="484" y="1507"/>
                    <a:pt x="484" y="1507"/>
                    <a:pt x="484" y="1507"/>
                  </a:cubicBezTo>
                  <a:cubicBezTo>
                    <a:pt x="446" y="1524"/>
                    <a:pt x="446" y="1524"/>
                    <a:pt x="446" y="1524"/>
                  </a:cubicBezTo>
                  <a:cubicBezTo>
                    <a:pt x="441" y="1534"/>
                    <a:pt x="441" y="1534"/>
                    <a:pt x="441" y="1534"/>
                  </a:cubicBezTo>
                  <a:cubicBezTo>
                    <a:pt x="436" y="1565"/>
                    <a:pt x="436" y="1565"/>
                    <a:pt x="436" y="1565"/>
                  </a:cubicBezTo>
                  <a:cubicBezTo>
                    <a:pt x="439" y="1580"/>
                    <a:pt x="439" y="1580"/>
                    <a:pt x="439" y="1580"/>
                  </a:cubicBezTo>
                  <a:cubicBezTo>
                    <a:pt x="449" y="1595"/>
                    <a:pt x="449" y="1595"/>
                    <a:pt x="449" y="1595"/>
                  </a:cubicBezTo>
                  <a:cubicBezTo>
                    <a:pt x="453" y="1599"/>
                    <a:pt x="453" y="1599"/>
                    <a:pt x="453" y="1599"/>
                  </a:cubicBezTo>
                  <a:cubicBezTo>
                    <a:pt x="465" y="1607"/>
                    <a:pt x="465" y="1607"/>
                    <a:pt x="465" y="1607"/>
                  </a:cubicBezTo>
                  <a:cubicBezTo>
                    <a:pt x="510" y="1607"/>
                    <a:pt x="510" y="1607"/>
                    <a:pt x="510" y="1607"/>
                  </a:cubicBezTo>
                  <a:cubicBezTo>
                    <a:pt x="547" y="1602"/>
                    <a:pt x="547" y="1602"/>
                    <a:pt x="547" y="1602"/>
                  </a:cubicBezTo>
                  <a:cubicBezTo>
                    <a:pt x="552" y="1596"/>
                    <a:pt x="552" y="1596"/>
                    <a:pt x="552" y="1596"/>
                  </a:cubicBezTo>
                  <a:cubicBezTo>
                    <a:pt x="557" y="1590"/>
                    <a:pt x="563" y="1588"/>
                    <a:pt x="566" y="1588"/>
                  </a:cubicBezTo>
                  <a:cubicBezTo>
                    <a:pt x="591" y="1592"/>
                    <a:pt x="591" y="1592"/>
                    <a:pt x="591" y="1592"/>
                  </a:cubicBezTo>
                  <a:cubicBezTo>
                    <a:pt x="593" y="1588"/>
                    <a:pt x="593" y="1588"/>
                    <a:pt x="593" y="1588"/>
                  </a:cubicBezTo>
                  <a:cubicBezTo>
                    <a:pt x="591" y="1581"/>
                    <a:pt x="591" y="1574"/>
                    <a:pt x="595" y="1568"/>
                  </a:cubicBezTo>
                  <a:cubicBezTo>
                    <a:pt x="606" y="1550"/>
                    <a:pt x="606" y="1550"/>
                    <a:pt x="606" y="1550"/>
                  </a:cubicBezTo>
                  <a:cubicBezTo>
                    <a:pt x="606" y="1516"/>
                    <a:pt x="606" y="1516"/>
                    <a:pt x="606" y="1516"/>
                  </a:cubicBezTo>
                  <a:cubicBezTo>
                    <a:pt x="606" y="1515"/>
                    <a:pt x="606" y="1515"/>
                    <a:pt x="606" y="1515"/>
                  </a:cubicBezTo>
                  <a:cubicBezTo>
                    <a:pt x="625" y="1460"/>
                    <a:pt x="625" y="1460"/>
                    <a:pt x="625" y="1460"/>
                  </a:cubicBezTo>
                  <a:cubicBezTo>
                    <a:pt x="626" y="1459"/>
                    <a:pt x="626" y="1459"/>
                    <a:pt x="626" y="1459"/>
                  </a:cubicBezTo>
                  <a:cubicBezTo>
                    <a:pt x="626" y="1458"/>
                    <a:pt x="626" y="1458"/>
                    <a:pt x="626" y="1458"/>
                  </a:cubicBezTo>
                  <a:cubicBezTo>
                    <a:pt x="627" y="1458"/>
                    <a:pt x="627" y="1458"/>
                    <a:pt x="627" y="1458"/>
                  </a:cubicBezTo>
                  <a:cubicBezTo>
                    <a:pt x="627" y="1457"/>
                    <a:pt x="627" y="1457"/>
                    <a:pt x="627" y="1457"/>
                  </a:cubicBezTo>
                  <a:cubicBezTo>
                    <a:pt x="660" y="1431"/>
                    <a:pt x="660" y="1431"/>
                    <a:pt x="660" y="1431"/>
                  </a:cubicBezTo>
                  <a:cubicBezTo>
                    <a:pt x="662" y="1429"/>
                    <a:pt x="662" y="1429"/>
                    <a:pt x="662" y="1429"/>
                  </a:cubicBezTo>
                  <a:cubicBezTo>
                    <a:pt x="690" y="1441"/>
                    <a:pt x="690" y="1441"/>
                    <a:pt x="690" y="1441"/>
                  </a:cubicBezTo>
                  <a:cubicBezTo>
                    <a:pt x="690" y="1441"/>
                    <a:pt x="690" y="1441"/>
                    <a:pt x="690" y="1441"/>
                  </a:cubicBezTo>
                  <a:cubicBezTo>
                    <a:pt x="705" y="1452"/>
                    <a:pt x="712" y="1460"/>
                    <a:pt x="712" y="1466"/>
                  </a:cubicBezTo>
                  <a:cubicBezTo>
                    <a:pt x="710" y="1489"/>
                    <a:pt x="710" y="1489"/>
                    <a:pt x="710" y="1489"/>
                  </a:cubicBezTo>
                  <a:cubicBezTo>
                    <a:pt x="701" y="1504"/>
                    <a:pt x="701" y="1504"/>
                    <a:pt x="701" y="1504"/>
                  </a:cubicBezTo>
                  <a:cubicBezTo>
                    <a:pt x="693" y="1525"/>
                    <a:pt x="693" y="1525"/>
                    <a:pt x="693" y="1525"/>
                  </a:cubicBezTo>
                  <a:cubicBezTo>
                    <a:pt x="693" y="1548"/>
                    <a:pt x="693" y="1548"/>
                    <a:pt x="693" y="1548"/>
                  </a:cubicBezTo>
                  <a:cubicBezTo>
                    <a:pt x="701" y="1559"/>
                    <a:pt x="701" y="1559"/>
                    <a:pt x="701" y="1559"/>
                  </a:cubicBezTo>
                  <a:cubicBezTo>
                    <a:pt x="710" y="1557"/>
                    <a:pt x="710" y="1557"/>
                    <a:pt x="710" y="1557"/>
                  </a:cubicBezTo>
                  <a:cubicBezTo>
                    <a:pt x="712" y="1556"/>
                    <a:pt x="712" y="1556"/>
                    <a:pt x="712" y="1556"/>
                  </a:cubicBezTo>
                  <a:cubicBezTo>
                    <a:pt x="728" y="1557"/>
                    <a:pt x="728" y="1557"/>
                    <a:pt x="728" y="1557"/>
                  </a:cubicBezTo>
                  <a:cubicBezTo>
                    <a:pt x="737" y="1562"/>
                    <a:pt x="742" y="1569"/>
                    <a:pt x="746" y="1580"/>
                  </a:cubicBezTo>
                  <a:cubicBezTo>
                    <a:pt x="756" y="1583"/>
                    <a:pt x="756" y="1583"/>
                    <a:pt x="756" y="1583"/>
                  </a:cubicBezTo>
                  <a:cubicBezTo>
                    <a:pt x="757" y="1583"/>
                    <a:pt x="757" y="1583"/>
                    <a:pt x="757" y="1583"/>
                  </a:cubicBezTo>
                  <a:cubicBezTo>
                    <a:pt x="757" y="1583"/>
                    <a:pt x="757" y="1583"/>
                    <a:pt x="757" y="1583"/>
                  </a:cubicBezTo>
                  <a:cubicBezTo>
                    <a:pt x="758" y="1583"/>
                    <a:pt x="758" y="1583"/>
                    <a:pt x="758" y="1583"/>
                  </a:cubicBezTo>
                  <a:cubicBezTo>
                    <a:pt x="794" y="1600"/>
                    <a:pt x="794" y="1600"/>
                    <a:pt x="794" y="1600"/>
                  </a:cubicBezTo>
                  <a:cubicBezTo>
                    <a:pt x="810" y="1605"/>
                    <a:pt x="810" y="1605"/>
                    <a:pt x="810" y="1605"/>
                  </a:cubicBezTo>
                  <a:cubicBezTo>
                    <a:pt x="832" y="1602"/>
                    <a:pt x="832" y="1602"/>
                    <a:pt x="832" y="1602"/>
                  </a:cubicBezTo>
                  <a:cubicBezTo>
                    <a:pt x="841" y="1589"/>
                    <a:pt x="841" y="1589"/>
                    <a:pt x="841" y="1589"/>
                  </a:cubicBezTo>
                  <a:cubicBezTo>
                    <a:pt x="854" y="1537"/>
                    <a:pt x="854" y="1537"/>
                    <a:pt x="854" y="1537"/>
                  </a:cubicBezTo>
                  <a:cubicBezTo>
                    <a:pt x="855" y="1509"/>
                    <a:pt x="855" y="1509"/>
                    <a:pt x="855" y="1509"/>
                  </a:cubicBezTo>
                  <a:cubicBezTo>
                    <a:pt x="855" y="1507"/>
                    <a:pt x="855" y="1507"/>
                    <a:pt x="855" y="1507"/>
                  </a:cubicBezTo>
                  <a:cubicBezTo>
                    <a:pt x="857" y="1506"/>
                    <a:pt x="857" y="1506"/>
                    <a:pt x="857" y="1506"/>
                  </a:cubicBezTo>
                  <a:cubicBezTo>
                    <a:pt x="858" y="1505"/>
                    <a:pt x="858" y="1505"/>
                    <a:pt x="858" y="1505"/>
                  </a:cubicBezTo>
                  <a:cubicBezTo>
                    <a:pt x="878" y="1488"/>
                    <a:pt x="878" y="1488"/>
                    <a:pt x="878" y="1488"/>
                  </a:cubicBezTo>
                  <a:cubicBezTo>
                    <a:pt x="890" y="1473"/>
                    <a:pt x="890" y="1473"/>
                    <a:pt x="890" y="1473"/>
                  </a:cubicBezTo>
                  <a:cubicBezTo>
                    <a:pt x="891" y="1472"/>
                    <a:pt x="891" y="1472"/>
                    <a:pt x="891" y="1472"/>
                  </a:cubicBezTo>
                  <a:cubicBezTo>
                    <a:pt x="912" y="1462"/>
                    <a:pt x="912" y="1462"/>
                    <a:pt x="912" y="1462"/>
                  </a:cubicBezTo>
                  <a:cubicBezTo>
                    <a:pt x="925" y="1455"/>
                    <a:pt x="925" y="1455"/>
                    <a:pt x="925" y="1455"/>
                  </a:cubicBezTo>
                  <a:cubicBezTo>
                    <a:pt x="940" y="1449"/>
                    <a:pt x="940" y="1449"/>
                    <a:pt x="940" y="1449"/>
                  </a:cubicBezTo>
                  <a:cubicBezTo>
                    <a:pt x="932" y="1417"/>
                    <a:pt x="932" y="1417"/>
                    <a:pt x="932" y="1417"/>
                  </a:cubicBezTo>
                  <a:cubicBezTo>
                    <a:pt x="968" y="1421"/>
                    <a:pt x="968" y="1421"/>
                    <a:pt x="968" y="1421"/>
                  </a:cubicBezTo>
                  <a:cubicBezTo>
                    <a:pt x="968" y="1421"/>
                    <a:pt x="968" y="1421"/>
                    <a:pt x="968" y="1421"/>
                  </a:cubicBezTo>
                  <a:cubicBezTo>
                    <a:pt x="968" y="1422"/>
                    <a:pt x="968" y="1422"/>
                    <a:pt x="968" y="1422"/>
                  </a:cubicBezTo>
                  <a:cubicBezTo>
                    <a:pt x="968" y="1422"/>
                    <a:pt x="968" y="1422"/>
                    <a:pt x="968" y="1422"/>
                  </a:cubicBezTo>
                  <a:cubicBezTo>
                    <a:pt x="987" y="1430"/>
                    <a:pt x="987" y="1430"/>
                    <a:pt x="987" y="1430"/>
                  </a:cubicBezTo>
                  <a:cubicBezTo>
                    <a:pt x="987" y="1430"/>
                    <a:pt x="987" y="1430"/>
                    <a:pt x="987" y="1430"/>
                  </a:cubicBezTo>
                  <a:cubicBezTo>
                    <a:pt x="987" y="1429"/>
                    <a:pt x="987" y="1429"/>
                    <a:pt x="987" y="1429"/>
                  </a:cubicBezTo>
                  <a:cubicBezTo>
                    <a:pt x="992" y="1409"/>
                    <a:pt x="992" y="1409"/>
                    <a:pt x="992" y="1409"/>
                  </a:cubicBezTo>
                  <a:cubicBezTo>
                    <a:pt x="992" y="1405"/>
                    <a:pt x="992" y="1405"/>
                    <a:pt x="992" y="1405"/>
                  </a:cubicBezTo>
                  <a:cubicBezTo>
                    <a:pt x="995" y="1407"/>
                    <a:pt x="995" y="1407"/>
                    <a:pt x="995" y="1407"/>
                  </a:cubicBezTo>
                  <a:cubicBezTo>
                    <a:pt x="997" y="1407"/>
                    <a:pt x="997" y="1407"/>
                    <a:pt x="997" y="1407"/>
                  </a:cubicBezTo>
                  <a:cubicBezTo>
                    <a:pt x="1014" y="1411"/>
                    <a:pt x="1014" y="1411"/>
                    <a:pt x="1014" y="1411"/>
                  </a:cubicBezTo>
                  <a:cubicBezTo>
                    <a:pt x="1023" y="1411"/>
                    <a:pt x="1023" y="1411"/>
                    <a:pt x="1023" y="1411"/>
                  </a:cubicBezTo>
                  <a:cubicBezTo>
                    <a:pt x="1039" y="1393"/>
                    <a:pt x="1039" y="1393"/>
                    <a:pt x="1039" y="1393"/>
                  </a:cubicBezTo>
                  <a:cubicBezTo>
                    <a:pt x="1040" y="1393"/>
                    <a:pt x="1040" y="1393"/>
                    <a:pt x="1040" y="1393"/>
                  </a:cubicBezTo>
                  <a:cubicBezTo>
                    <a:pt x="1041" y="1392"/>
                    <a:pt x="1041" y="1392"/>
                    <a:pt x="1041" y="1392"/>
                  </a:cubicBezTo>
                  <a:cubicBezTo>
                    <a:pt x="1042" y="1392"/>
                    <a:pt x="1042" y="1392"/>
                    <a:pt x="1042" y="1392"/>
                  </a:cubicBezTo>
                  <a:cubicBezTo>
                    <a:pt x="1063" y="1388"/>
                    <a:pt x="1063" y="1388"/>
                    <a:pt x="1063" y="1388"/>
                  </a:cubicBezTo>
                  <a:cubicBezTo>
                    <a:pt x="1081" y="1371"/>
                    <a:pt x="1081" y="1371"/>
                    <a:pt x="1081" y="1371"/>
                  </a:cubicBezTo>
                  <a:cubicBezTo>
                    <a:pt x="1090" y="1357"/>
                    <a:pt x="1090" y="1357"/>
                    <a:pt x="1090" y="1357"/>
                  </a:cubicBezTo>
                  <a:cubicBezTo>
                    <a:pt x="1090" y="1340"/>
                    <a:pt x="1090" y="1340"/>
                    <a:pt x="1090" y="1340"/>
                  </a:cubicBezTo>
                  <a:cubicBezTo>
                    <a:pt x="1090" y="1334"/>
                    <a:pt x="1093" y="1329"/>
                    <a:pt x="1100" y="1326"/>
                  </a:cubicBezTo>
                  <a:cubicBezTo>
                    <a:pt x="1100" y="1326"/>
                    <a:pt x="1100" y="1326"/>
                    <a:pt x="1100" y="1326"/>
                  </a:cubicBezTo>
                  <a:cubicBezTo>
                    <a:pt x="1102" y="1326"/>
                    <a:pt x="1102" y="1326"/>
                    <a:pt x="1102" y="1326"/>
                  </a:cubicBezTo>
                  <a:cubicBezTo>
                    <a:pt x="1103" y="1326"/>
                    <a:pt x="1103" y="1326"/>
                    <a:pt x="1103" y="1326"/>
                  </a:cubicBezTo>
                  <a:cubicBezTo>
                    <a:pt x="1123" y="1328"/>
                    <a:pt x="1123" y="1328"/>
                    <a:pt x="1123" y="1328"/>
                  </a:cubicBezTo>
                  <a:cubicBezTo>
                    <a:pt x="1131" y="1323"/>
                    <a:pt x="1131" y="1323"/>
                    <a:pt x="1131" y="1323"/>
                  </a:cubicBezTo>
                  <a:cubicBezTo>
                    <a:pt x="1135" y="1308"/>
                    <a:pt x="1135" y="1308"/>
                    <a:pt x="1135" y="1308"/>
                  </a:cubicBezTo>
                  <a:cubicBezTo>
                    <a:pt x="1156" y="1302"/>
                    <a:pt x="1156" y="1302"/>
                    <a:pt x="1156" y="1302"/>
                  </a:cubicBezTo>
                  <a:cubicBezTo>
                    <a:pt x="1157" y="1302"/>
                    <a:pt x="1157" y="1302"/>
                    <a:pt x="1157" y="1302"/>
                  </a:cubicBezTo>
                  <a:cubicBezTo>
                    <a:pt x="1158" y="1302"/>
                    <a:pt x="1158" y="1302"/>
                    <a:pt x="1158" y="1302"/>
                  </a:cubicBezTo>
                  <a:cubicBezTo>
                    <a:pt x="1158" y="1302"/>
                    <a:pt x="1158" y="1302"/>
                    <a:pt x="1158" y="1302"/>
                  </a:cubicBezTo>
                  <a:cubicBezTo>
                    <a:pt x="1184" y="1305"/>
                    <a:pt x="1184" y="1305"/>
                    <a:pt x="1184" y="1305"/>
                  </a:cubicBezTo>
                  <a:cubicBezTo>
                    <a:pt x="1205" y="1300"/>
                    <a:pt x="1205" y="1300"/>
                    <a:pt x="1205" y="1300"/>
                  </a:cubicBezTo>
                  <a:cubicBezTo>
                    <a:pt x="1218" y="1287"/>
                    <a:pt x="1218" y="1287"/>
                    <a:pt x="1218" y="1287"/>
                  </a:cubicBezTo>
                  <a:cubicBezTo>
                    <a:pt x="1226" y="1270"/>
                    <a:pt x="1226" y="1270"/>
                    <a:pt x="1226" y="1270"/>
                  </a:cubicBezTo>
                  <a:cubicBezTo>
                    <a:pt x="1211" y="1253"/>
                    <a:pt x="1211" y="1253"/>
                    <a:pt x="1211" y="1253"/>
                  </a:cubicBezTo>
                  <a:cubicBezTo>
                    <a:pt x="1211" y="1252"/>
                    <a:pt x="1211" y="1252"/>
                    <a:pt x="1211" y="1252"/>
                  </a:cubicBezTo>
                  <a:cubicBezTo>
                    <a:pt x="1211" y="1252"/>
                    <a:pt x="1211" y="1252"/>
                    <a:pt x="1211" y="1252"/>
                  </a:cubicBezTo>
                  <a:cubicBezTo>
                    <a:pt x="1207" y="1240"/>
                    <a:pt x="1207" y="1240"/>
                    <a:pt x="1207" y="1240"/>
                  </a:cubicBezTo>
                  <a:cubicBezTo>
                    <a:pt x="1207" y="1240"/>
                    <a:pt x="1207" y="1240"/>
                    <a:pt x="1207" y="1240"/>
                  </a:cubicBezTo>
                  <a:cubicBezTo>
                    <a:pt x="1203" y="1221"/>
                    <a:pt x="1203" y="1221"/>
                    <a:pt x="1203" y="1221"/>
                  </a:cubicBezTo>
                  <a:cubicBezTo>
                    <a:pt x="1203" y="1220"/>
                    <a:pt x="1203" y="1220"/>
                    <a:pt x="1203" y="1220"/>
                  </a:cubicBezTo>
                  <a:cubicBezTo>
                    <a:pt x="1213" y="1203"/>
                    <a:pt x="1213" y="1203"/>
                    <a:pt x="1213" y="1203"/>
                  </a:cubicBezTo>
                  <a:cubicBezTo>
                    <a:pt x="1213" y="1198"/>
                    <a:pt x="1216" y="1190"/>
                    <a:pt x="1224" y="1182"/>
                  </a:cubicBezTo>
                  <a:cubicBezTo>
                    <a:pt x="1236" y="1159"/>
                    <a:pt x="1236" y="1159"/>
                    <a:pt x="1236" y="1159"/>
                  </a:cubicBezTo>
                  <a:cubicBezTo>
                    <a:pt x="1236" y="1157"/>
                    <a:pt x="1236" y="1157"/>
                    <a:pt x="1236" y="1157"/>
                  </a:cubicBezTo>
                  <a:cubicBezTo>
                    <a:pt x="1237" y="1157"/>
                    <a:pt x="1237" y="1157"/>
                    <a:pt x="1237" y="1157"/>
                  </a:cubicBezTo>
                  <a:cubicBezTo>
                    <a:pt x="1248" y="1141"/>
                    <a:pt x="1248" y="1141"/>
                    <a:pt x="1248" y="1141"/>
                  </a:cubicBezTo>
                  <a:cubicBezTo>
                    <a:pt x="1263" y="1109"/>
                    <a:pt x="1263" y="1109"/>
                    <a:pt x="1263" y="1109"/>
                  </a:cubicBezTo>
                  <a:cubicBezTo>
                    <a:pt x="1278" y="1130"/>
                    <a:pt x="1278" y="1130"/>
                    <a:pt x="1278" y="1130"/>
                  </a:cubicBezTo>
                  <a:cubicBezTo>
                    <a:pt x="1279" y="1131"/>
                    <a:pt x="1279" y="1131"/>
                    <a:pt x="1279" y="1131"/>
                  </a:cubicBezTo>
                  <a:cubicBezTo>
                    <a:pt x="1279" y="1132"/>
                    <a:pt x="1279" y="1132"/>
                    <a:pt x="1279" y="1132"/>
                  </a:cubicBezTo>
                  <a:cubicBezTo>
                    <a:pt x="1284" y="1153"/>
                    <a:pt x="1284" y="1153"/>
                    <a:pt x="1284" y="1153"/>
                  </a:cubicBezTo>
                  <a:cubicBezTo>
                    <a:pt x="1284" y="1154"/>
                    <a:pt x="1284" y="1154"/>
                    <a:pt x="1284" y="1154"/>
                  </a:cubicBezTo>
                  <a:cubicBezTo>
                    <a:pt x="1288" y="1175"/>
                    <a:pt x="1288" y="1175"/>
                    <a:pt x="1288" y="1175"/>
                  </a:cubicBezTo>
                  <a:cubicBezTo>
                    <a:pt x="1302" y="1182"/>
                    <a:pt x="1302" y="1182"/>
                    <a:pt x="1302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3" y="1182"/>
                    <a:pt x="1303" y="1182"/>
                    <a:pt x="1303" y="1182"/>
                  </a:cubicBezTo>
                  <a:cubicBezTo>
                    <a:pt x="1308" y="1184"/>
                    <a:pt x="1308" y="1184"/>
                    <a:pt x="1308" y="1184"/>
                  </a:cubicBezTo>
                  <a:cubicBezTo>
                    <a:pt x="1309" y="1183"/>
                    <a:pt x="1309" y="1183"/>
                    <a:pt x="1309" y="1183"/>
                  </a:cubicBezTo>
                  <a:cubicBezTo>
                    <a:pt x="1321" y="1161"/>
                    <a:pt x="1321" y="1161"/>
                    <a:pt x="1321" y="1161"/>
                  </a:cubicBezTo>
                  <a:cubicBezTo>
                    <a:pt x="1329" y="1140"/>
                    <a:pt x="1329" y="1140"/>
                    <a:pt x="1329" y="1140"/>
                  </a:cubicBezTo>
                  <a:cubicBezTo>
                    <a:pt x="1332" y="1141"/>
                    <a:pt x="1332" y="1141"/>
                    <a:pt x="1332" y="1141"/>
                  </a:cubicBezTo>
                  <a:cubicBezTo>
                    <a:pt x="1335" y="1142"/>
                    <a:pt x="1335" y="1142"/>
                    <a:pt x="1335" y="1142"/>
                  </a:cubicBezTo>
                  <a:cubicBezTo>
                    <a:pt x="1366" y="1152"/>
                    <a:pt x="1366" y="1152"/>
                    <a:pt x="1366" y="1152"/>
                  </a:cubicBezTo>
                  <a:cubicBezTo>
                    <a:pt x="1381" y="1141"/>
                    <a:pt x="1381" y="1141"/>
                    <a:pt x="1381" y="1141"/>
                  </a:cubicBezTo>
                  <a:cubicBezTo>
                    <a:pt x="1382" y="1140"/>
                    <a:pt x="1382" y="1140"/>
                    <a:pt x="1382" y="1140"/>
                  </a:cubicBezTo>
                  <a:cubicBezTo>
                    <a:pt x="1384" y="1140"/>
                    <a:pt x="1384" y="1140"/>
                    <a:pt x="1384" y="1140"/>
                  </a:cubicBezTo>
                  <a:cubicBezTo>
                    <a:pt x="1398" y="1138"/>
                    <a:pt x="1398" y="1138"/>
                    <a:pt x="1398" y="1138"/>
                  </a:cubicBezTo>
                  <a:cubicBezTo>
                    <a:pt x="1409" y="1121"/>
                    <a:pt x="1409" y="1121"/>
                    <a:pt x="1409" y="1121"/>
                  </a:cubicBezTo>
                  <a:cubicBezTo>
                    <a:pt x="1409" y="1098"/>
                    <a:pt x="1409" y="1098"/>
                    <a:pt x="1409" y="1098"/>
                  </a:cubicBezTo>
                  <a:cubicBezTo>
                    <a:pt x="1416" y="1065"/>
                    <a:pt x="1416" y="1065"/>
                    <a:pt x="1416" y="1065"/>
                  </a:cubicBezTo>
                  <a:cubicBezTo>
                    <a:pt x="1419" y="1066"/>
                    <a:pt x="1419" y="1066"/>
                    <a:pt x="1419" y="1066"/>
                  </a:cubicBezTo>
                  <a:cubicBezTo>
                    <a:pt x="1422" y="1066"/>
                    <a:pt x="1422" y="1066"/>
                    <a:pt x="1422" y="1066"/>
                  </a:cubicBezTo>
                  <a:cubicBezTo>
                    <a:pt x="1445" y="1071"/>
                    <a:pt x="1445" y="1071"/>
                    <a:pt x="1445" y="1071"/>
                  </a:cubicBezTo>
                  <a:cubicBezTo>
                    <a:pt x="1455" y="1052"/>
                    <a:pt x="1455" y="1052"/>
                    <a:pt x="1455" y="1052"/>
                  </a:cubicBezTo>
                  <a:cubicBezTo>
                    <a:pt x="1457" y="1052"/>
                    <a:pt x="1457" y="1052"/>
                    <a:pt x="1457" y="1052"/>
                  </a:cubicBezTo>
                  <a:cubicBezTo>
                    <a:pt x="1459" y="1052"/>
                    <a:pt x="1459" y="1052"/>
                    <a:pt x="1459" y="1052"/>
                  </a:cubicBezTo>
                  <a:cubicBezTo>
                    <a:pt x="1480" y="1050"/>
                    <a:pt x="1480" y="1050"/>
                    <a:pt x="1480" y="1050"/>
                  </a:cubicBezTo>
                  <a:cubicBezTo>
                    <a:pt x="1483" y="1050"/>
                    <a:pt x="1483" y="1050"/>
                    <a:pt x="1483" y="1050"/>
                  </a:cubicBezTo>
                  <a:cubicBezTo>
                    <a:pt x="1483" y="1051"/>
                    <a:pt x="1483" y="1051"/>
                    <a:pt x="1483" y="1051"/>
                  </a:cubicBezTo>
                  <a:cubicBezTo>
                    <a:pt x="1485" y="1052"/>
                    <a:pt x="1485" y="1052"/>
                    <a:pt x="1485" y="1052"/>
                  </a:cubicBezTo>
                  <a:cubicBezTo>
                    <a:pt x="1496" y="1067"/>
                    <a:pt x="1496" y="1067"/>
                    <a:pt x="1496" y="1067"/>
                  </a:cubicBezTo>
                  <a:cubicBezTo>
                    <a:pt x="1496" y="1068"/>
                    <a:pt x="1496" y="1068"/>
                    <a:pt x="1496" y="1068"/>
                  </a:cubicBezTo>
                  <a:cubicBezTo>
                    <a:pt x="1497" y="1069"/>
                    <a:pt x="1497" y="1069"/>
                    <a:pt x="1497" y="1069"/>
                  </a:cubicBezTo>
                  <a:cubicBezTo>
                    <a:pt x="1497" y="1071"/>
                    <a:pt x="1497" y="1071"/>
                    <a:pt x="1497" y="1071"/>
                  </a:cubicBezTo>
                  <a:cubicBezTo>
                    <a:pt x="1499" y="1092"/>
                    <a:pt x="1499" y="1092"/>
                    <a:pt x="1499" y="1092"/>
                  </a:cubicBezTo>
                  <a:cubicBezTo>
                    <a:pt x="1509" y="1102"/>
                    <a:pt x="1509" y="1102"/>
                    <a:pt x="1509" y="1102"/>
                  </a:cubicBezTo>
                  <a:cubicBezTo>
                    <a:pt x="1524" y="1088"/>
                    <a:pt x="1524" y="1088"/>
                    <a:pt x="1524" y="1088"/>
                  </a:cubicBezTo>
                  <a:cubicBezTo>
                    <a:pt x="1527" y="1092"/>
                    <a:pt x="1527" y="1092"/>
                    <a:pt x="1527" y="1092"/>
                  </a:cubicBezTo>
                  <a:cubicBezTo>
                    <a:pt x="1533" y="1097"/>
                    <a:pt x="1535" y="1103"/>
                    <a:pt x="1535" y="1109"/>
                  </a:cubicBezTo>
                  <a:cubicBezTo>
                    <a:pt x="1535" y="1128"/>
                    <a:pt x="1535" y="1128"/>
                    <a:pt x="1535" y="1128"/>
                  </a:cubicBezTo>
                  <a:cubicBezTo>
                    <a:pt x="1527" y="1147"/>
                    <a:pt x="1527" y="1147"/>
                    <a:pt x="1527" y="1147"/>
                  </a:cubicBezTo>
                  <a:cubicBezTo>
                    <a:pt x="1533" y="1155"/>
                    <a:pt x="1533" y="1155"/>
                    <a:pt x="1533" y="1155"/>
                  </a:cubicBezTo>
                  <a:cubicBezTo>
                    <a:pt x="1543" y="1167"/>
                    <a:pt x="1543" y="1167"/>
                    <a:pt x="1543" y="1167"/>
                  </a:cubicBezTo>
                  <a:cubicBezTo>
                    <a:pt x="1587" y="1173"/>
                    <a:pt x="1587" y="1173"/>
                    <a:pt x="1587" y="1173"/>
                  </a:cubicBezTo>
                  <a:cubicBezTo>
                    <a:pt x="1588" y="1174"/>
                    <a:pt x="1588" y="1174"/>
                    <a:pt x="1588" y="1174"/>
                  </a:cubicBezTo>
                  <a:cubicBezTo>
                    <a:pt x="1588" y="1174"/>
                    <a:pt x="1588" y="1174"/>
                    <a:pt x="1588" y="1174"/>
                  </a:cubicBezTo>
                  <a:cubicBezTo>
                    <a:pt x="1591" y="1175"/>
                    <a:pt x="1591" y="1175"/>
                    <a:pt x="1591" y="1175"/>
                  </a:cubicBezTo>
                  <a:cubicBezTo>
                    <a:pt x="1591" y="1175"/>
                    <a:pt x="1591" y="1175"/>
                    <a:pt x="1591" y="1175"/>
                  </a:cubicBezTo>
                  <a:cubicBezTo>
                    <a:pt x="1594" y="1179"/>
                    <a:pt x="1594" y="1179"/>
                    <a:pt x="1594" y="1179"/>
                  </a:cubicBezTo>
                  <a:cubicBezTo>
                    <a:pt x="1606" y="1161"/>
                    <a:pt x="1606" y="1161"/>
                    <a:pt x="1606" y="1161"/>
                  </a:cubicBezTo>
                  <a:cubicBezTo>
                    <a:pt x="1607" y="1161"/>
                    <a:pt x="1607" y="1161"/>
                    <a:pt x="1607" y="1161"/>
                  </a:cubicBezTo>
                  <a:cubicBezTo>
                    <a:pt x="1618" y="1150"/>
                    <a:pt x="1618" y="1150"/>
                    <a:pt x="1618" y="1150"/>
                  </a:cubicBezTo>
                  <a:cubicBezTo>
                    <a:pt x="1614" y="1134"/>
                    <a:pt x="1614" y="1134"/>
                    <a:pt x="1614" y="1134"/>
                  </a:cubicBezTo>
                  <a:cubicBezTo>
                    <a:pt x="1602" y="1067"/>
                    <a:pt x="1602" y="1067"/>
                    <a:pt x="1602" y="1067"/>
                  </a:cubicBezTo>
                  <a:cubicBezTo>
                    <a:pt x="1633" y="1081"/>
                    <a:pt x="1633" y="1081"/>
                    <a:pt x="1633" y="1081"/>
                  </a:cubicBezTo>
                  <a:cubicBezTo>
                    <a:pt x="1634" y="1081"/>
                    <a:pt x="1634" y="1081"/>
                    <a:pt x="1634" y="1081"/>
                  </a:cubicBezTo>
                  <a:cubicBezTo>
                    <a:pt x="1635" y="1081"/>
                    <a:pt x="1635" y="1081"/>
                    <a:pt x="1635" y="1081"/>
                  </a:cubicBezTo>
                  <a:cubicBezTo>
                    <a:pt x="1649" y="1098"/>
                    <a:pt x="1649" y="1098"/>
                    <a:pt x="1649" y="1098"/>
                  </a:cubicBezTo>
                  <a:cubicBezTo>
                    <a:pt x="1657" y="1107"/>
                    <a:pt x="1657" y="1107"/>
                    <a:pt x="1657" y="1107"/>
                  </a:cubicBezTo>
                  <a:cubicBezTo>
                    <a:pt x="1670" y="1098"/>
                    <a:pt x="1670" y="1098"/>
                    <a:pt x="1670" y="1098"/>
                  </a:cubicBezTo>
                  <a:cubicBezTo>
                    <a:pt x="1714" y="1050"/>
                    <a:pt x="1714" y="1050"/>
                    <a:pt x="1714" y="1050"/>
                  </a:cubicBezTo>
                  <a:cubicBezTo>
                    <a:pt x="1714" y="1050"/>
                    <a:pt x="1714" y="1050"/>
                    <a:pt x="1714" y="1050"/>
                  </a:cubicBezTo>
                  <a:cubicBezTo>
                    <a:pt x="1715" y="1050"/>
                    <a:pt x="1715" y="1050"/>
                    <a:pt x="1715" y="1050"/>
                  </a:cubicBezTo>
                  <a:cubicBezTo>
                    <a:pt x="1731" y="1038"/>
                    <a:pt x="1731" y="1038"/>
                    <a:pt x="1731" y="1038"/>
                  </a:cubicBezTo>
                  <a:cubicBezTo>
                    <a:pt x="1749" y="1013"/>
                    <a:pt x="1749" y="1013"/>
                    <a:pt x="1749" y="1013"/>
                  </a:cubicBezTo>
                  <a:cubicBezTo>
                    <a:pt x="1750" y="1011"/>
                    <a:pt x="1750" y="1011"/>
                    <a:pt x="1750" y="1011"/>
                  </a:cubicBezTo>
                  <a:cubicBezTo>
                    <a:pt x="1774" y="1017"/>
                    <a:pt x="1774" y="1017"/>
                    <a:pt x="1774" y="1017"/>
                  </a:cubicBezTo>
                  <a:cubicBezTo>
                    <a:pt x="1786" y="1017"/>
                    <a:pt x="1786" y="1017"/>
                    <a:pt x="1786" y="1017"/>
                  </a:cubicBezTo>
                  <a:cubicBezTo>
                    <a:pt x="1786" y="1008"/>
                    <a:pt x="1788" y="1001"/>
                    <a:pt x="1789" y="997"/>
                  </a:cubicBezTo>
                  <a:cubicBezTo>
                    <a:pt x="1807" y="976"/>
                    <a:pt x="1807" y="976"/>
                    <a:pt x="1807" y="976"/>
                  </a:cubicBezTo>
                  <a:cubicBezTo>
                    <a:pt x="1812" y="973"/>
                    <a:pt x="1812" y="973"/>
                    <a:pt x="1812" y="973"/>
                  </a:cubicBezTo>
                  <a:cubicBezTo>
                    <a:pt x="1833" y="980"/>
                    <a:pt x="1833" y="980"/>
                    <a:pt x="1833" y="980"/>
                  </a:cubicBezTo>
                  <a:cubicBezTo>
                    <a:pt x="1859" y="977"/>
                    <a:pt x="1859" y="977"/>
                    <a:pt x="1859" y="977"/>
                  </a:cubicBezTo>
                  <a:cubicBezTo>
                    <a:pt x="1876" y="959"/>
                    <a:pt x="1876" y="959"/>
                    <a:pt x="1876" y="959"/>
                  </a:cubicBezTo>
                  <a:cubicBezTo>
                    <a:pt x="1884" y="943"/>
                    <a:pt x="1884" y="943"/>
                    <a:pt x="1884" y="943"/>
                  </a:cubicBezTo>
                  <a:cubicBezTo>
                    <a:pt x="1879" y="935"/>
                    <a:pt x="1879" y="935"/>
                    <a:pt x="1879" y="935"/>
                  </a:cubicBezTo>
                  <a:cubicBezTo>
                    <a:pt x="1864" y="942"/>
                    <a:pt x="1864" y="942"/>
                    <a:pt x="1864" y="942"/>
                  </a:cubicBezTo>
                  <a:cubicBezTo>
                    <a:pt x="1863" y="941"/>
                    <a:pt x="1863" y="941"/>
                    <a:pt x="1863" y="941"/>
                  </a:cubicBezTo>
                  <a:cubicBezTo>
                    <a:pt x="1862" y="940"/>
                    <a:pt x="1862" y="940"/>
                    <a:pt x="1862" y="940"/>
                  </a:cubicBezTo>
                  <a:cubicBezTo>
                    <a:pt x="1843" y="923"/>
                    <a:pt x="1843" y="923"/>
                    <a:pt x="1843" y="923"/>
                  </a:cubicBezTo>
                  <a:cubicBezTo>
                    <a:pt x="1842" y="922"/>
                    <a:pt x="1842" y="922"/>
                    <a:pt x="1842" y="922"/>
                  </a:cubicBezTo>
                  <a:cubicBezTo>
                    <a:pt x="1849" y="894"/>
                    <a:pt x="1849" y="894"/>
                    <a:pt x="1849" y="894"/>
                  </a:cubicBezTo>
                  <a:cubicBezTo>
                    <a:pt x="1851" y="872"/>
                    <a:pt x="1851" y="872"/>
                    <a:pt x="1851" y="872"/>
                  </a:cubicBezTo>
                  <a:cubicBezTo>
                    <a:pt x="1846" y="855"/>
                    <a:pt x="1846" y="855"/>
                    <a:pt x="1846" y="855"/>
                  </a:cubicBezTo>
                  <a:cubicBezTo>
                    <a:pt x="1831" y="849"/>
                    <a:pt x="1831" y="849"/>
                    <a:pt x="1831" y="849"/>
                  </a:cubicBezTo>
                  <a:cubicBezTo>
                    <a:pt x="1831" y="848"/>
                    <a:pt x="1831" y="848"/>
                    <a:pt x="1831" y="848"/>
                  </a:cubicBezTo>
                  <a:cubicBezTo>
                    <a:pt x="1830" y="847"/>
                    <a:pt x="1830" y="847"/>
                    <a:pt x="1830" y="847"/>
                  </a:cubicBezTo>
                  <a:cubicBezTo>
                    <a:pt x="1829" y="846"/>
                    <a:pt x="1829" y="846"/>
                    <a:pt x="1829" y="846"/>
                  </a:cubicBezTo>
                  <a:cubicBezTo>
                    <a:pt x="1816" y="821"/>
                    <a:pt x="1816" y="821"/>
                    <a:pt x="1816" y="821"/>
                  </a:cubicBezTo>
                  <a:cubicBezTo>
                    <a:pt x="1814" y="818"/>
                    <a:pt x="1814" y="818"/>
                    <a:pt x="1814" y="818"/>
                  </a:cubicBezTo>
                  <a:cubicBezTo>
                    <a:pt x="1796" y="839"/>
                    <a:pt x="1796" y="839"/>
                    <a:pt x="1796" y="839"/>
                  </a:cubicBezTo>
                  <a:cubicBezTo>
                    <a:pt x="1778" y="850"/>
                    <a:pt x="1778" y="850"/>
                    <a:pt x="1778" y="850"/>
                  </a:cubicBezTo>
                  <a:cubicBezTo>
                    <a:pt x="1774" y="852"/>
                    <a:pt x="1774" y="852"/>
                    <a:pt x="1774" y="852"/>
                  </a:cubicBezTo>
                  <a:cubicBezTo>
                    <a:pt x="1773" y="851"/>
                    <a:pt x="1773" y="851"/>
                    <a:pt x="1773" y="851"/>
                  </a:cubicBezTo>
                  <a:cubicBezTo>
                    <a:pt x="1772" y="849"/>
                    <a:pt x="1772" y="849"/>
                    <a:pt x="1772" y="849"/>
                  </a:cubicBezTo>
                  <a:cubicBezTo>
                    <a:pt x="1753" y="831"/>
                    <a:pt x="1753" y="831"/>
                    <a:pt x="1753" y="831"/>
                  </a:cubicBezTo>
                  <a:cubicBezTo>
                    <a:pt x="1753" y="830"/>
                    <a:pt x="1753" y="830"/>
                    <a:pt x="1753" y="830"/>
                  </a:cubicBezTo>
                  <a:cubicBezTo>
                    <a:pt x="1739" y="801"/>
                    <a:pt x="1739" y="801"/>
                    <a:pt x="1739" y="801"/>
                  </a:cubicBezTo>
                  <a:cubicBezTo>
                    <a:pt x="1739" y="800"/>
                    <a:pt x="1739" y="800"/>
                    <a:pt x="1739" y="800"/>
                  </a:cubicBezTo>
                  <a:cubicBezTo>
                    <a:pt x="1733" y="779"/>
                    <a:pt x="1733" y="779"/>
                    <a:pt x="1733" y="779"/>
                  </a:cubicBezTo>
                  <a:cubicBezTo>
                    <a:pt x="1733" y="778"/>
                    <a:pt x="1733" y="778"/>
                    <a:pt x="1733" y="778"/>
                  </a:cubicBezTo>
                  <a:cubicBezTo>
                    <a:pt x="1733" y="778"/>
                    <a:pt x="1733" y="778"/>
                    <a:pt x="1733" y="778"/>
                  </a:cubicBezTo>
                  <a:cubicBezTo>
                    <a:pt x="1733" y="746"/>
                    <a:pt x="1733" y="746"/>
                    <a:pt x="1733" y="746"/>
                  </a:cubicBezTo>
                  <a:cubicBezTo>
                    <a:pt x="1731" y="727"/>
                    <a:pt x="1731" y="727"/>
                    <a:pt x="1731" y="727"/>
                  </a:cubicBezTo>
                  <a:cubicBezTo>
                    <a:pt x="1716" y="722"/>
                    <a:pt x="1716" y="722"/>
                    <a:pt x="1716" y="722"/>
                  </a:cubicBezTo>
                  <a:cubicBezTo>
                    <a:pt x="1715" y="722"/>
                    <a:pt x="1715" y="722"/>
                    <a:pt x="1715" y="722"/>
                  </a:cubicBezTo>
                  <a:cubicBezTo>
                    <a:pt x="1715" y="721"/>
                    <a:pt x="1715" y="721"/>
                    <a:pt x="1715" y="721"/>
                  </a:cubicBezTo>
                  <a:cubicBezTo>
                    <a:pt x="1681" y="694"/>
                    <a:pt x="1681" y="694"/>
                    <a:pt x="1681" y="694"/>
                  </a:cubicBezTo>
                  <a:cubicBezTo>
                    <a:pt x="1683" y="691"/>
                    <a:pt x="1683" y="691"/>
                    <a:pt x="1683" y="691"/>
                  </a:cubicBezTo>
                  <a:cubicBezTo>
                    <a:pt x="1699" y="674"/>
                    <a:pt x="1699" y="674"/>
                    <a:pt x="1699" y="674"/>
                  </a:cubicBezTo>
                  <a:cubicBezTo>
                    <a:pt x="1699" y="673"/>
                    <a:pt x="1699" y="673"/>
                    <a:pt x="1699" y="673"/>
                  </a:cubicBezTo>
                  <a:cubicBezTo>
                    <a:pt x="1699" y="672"/>
                    <a:pt x="1699" y="672"/>
                    <a:pt x="1699" y="672"/>
                  </a:cubicBezTo>
                  <a:cubicBezTo>
                    <a:pt x="1701" y="672"/>
                    <a:pt x="1701" y="672"/>
                    <a:pt x="1701" y="672"/>
                  </a:cubicBezTo>
                  <a:cubicBezTo>
                    <a:pt x="1701" y="672"/>
                    <a:pt x="1701" y="672"/>
                    <a:pt x="1701" y="672"/>
                  </a:cubicBezTo>
                  <a:cubicBezTo>
                    <a:pt x="1719" y="670"/>
                    <a:pt x="1719" y="670"/>
                    <a:pt x="1719" y="670"/>
                  </a:cubicBezTo>
                  <a:cubicBezTo>
                    <a:pt x="1720" y="670"/>
                    <a:pt x="1720" y="670"/>
                    <a:pt x="1720" y="670"/>
                  </a:cubicBezTo>
                  <a:cubicBezTo>
                    <a:pt x="1726" y="670"/>
                    <a:pt x="1731" y="673"/>
                    <a:pt x="1735" y="678"/>
                  </a:cubicBezTo>
                  <a:cubicBezTo>
                    <a:pt x="1750" y="690"/>
                    <a:pt x="1750" y="690"/>
                    <a:pt x="1750" y="690"/>
                  </a:cubicBezTo>
                  <a:cubicBezTo>
                    <a:pt x="1766" y="677"/>
                    <a:pt x="1766" y="677"/>
                    <a:pt x="1766" y="677"/>
                  </a:cubicBezTo>
                  <a:cubicBezTo>
                    <a:pt x="1777" y="661"/>
                    <a:pt x="1777" y="661"/>
                    <a:pt x="1777" y="661"/>
                  </a:cubicBezTo>
                  <a:cubicBezTo>
                    <a:pt x="1777" y="648"/>
                    <a:pt x="1777" y="648"/>
                    <a:pt x="1777" y="648"/>
                  </a:cubicBezTo>
                  <a:cubicBezTo>
                    <a:pt x="1773" y="614"/>
                    <a:pt x="1773" y="614"/>
                    <a:pt x="1773" y="614"/>
                  </a:cubicBezTo>
                  <a:cubicBezTo>
                    <a:pt x="1770" y="600"/>
                    <a:pt x="1770" y="600"/>
                    <a:pt x="1770" y="600"/>
                  </a:cubicBezTo>
                  <a:cubicBezTo>
                    <a:pt x="1747" y="596"/>
                    <a:pt x="1747" y="596"/>
                    <a:pt x="1747" y="596"/>
                  </a:cubicBezTo>
                  <a:cubicBezTo>
                    <a:pt x="1747" y="582"/>
                    <a:pt x="1747" y="582"/>
                    <a:pt x="1747" y="582"/>
                  </a:cubicBezTo>
                  <a:cubicBezTo>
                    <a:pt x="1726" y="556"/>
                    <a:pt x="1726" y="556"/>
                    <a:pt x="1726" y="556"/>
                  </a:cubicBezTo>
                  <a:cubicBezTo>
                    <a:pt x="1725" y="555"/>
                    <a:pt x="1725" y="555"/>
                    <a:pt x="1725" y="555"/>
                  </a:cubicBezTo>
                  <a:cubicBezTo>
                    <a:pt x="1714" y="536"/>
                    <a:pt x="1714" y="536"/>
                    <a:pt x="1714" y="536"/>
                  </a:cubicBezTo>
                  <a:cubicBezTo>
                    <a:pt x="1712" y="534"/>
                    <a:pt x="1712" y="534"/>
                    <a:pt x="1712" y="534"/>
                  </a:cubicBezTo>
                  <a:cubicBezTo>
                    <a:pt x="1712" y="532"/>
                    <a:pt x="1712" y="532"/>
                    <a:pt x="1712" y="532"/>
                  </a:cubicBezTo>
                  <a:cubicBezTo>
                    <a:pt x="1712" y="532"/>
                    <a:pt x="1712" y="532"/>
                    <a:pt x="1712" y="532"/>
                  </a:cubicBezTo>
                  <a:cubicBezTo>
                    <a:pt x="1735" y="501"/>
                    <a:pt x="1735" y="501"/>
                    <a:pt x="1735" y="501"/>
                  </a:cubicBezTo>
                  <a:cubicBezTo>
                    <a:pt x="1735" y="500"/>
                    <a:pt x="1735" y="500"/>
                    <a:pt x="1735" y="500"/>
                  </a:cubicBezTo>
                  <a:cubicBezTo>
                    <a:pt x="1736" y="499"/>
                    <a:pt x="1736" y="499"/>
                    <a:pt x="1736" y="499"/>
                  </a:cubicBezTo>
                  <a:cubicBezTo>
                    <a:pt x="1736" y="498"/>
                    <a:pt x="1736" y="498"/>
                    <a:pt x="1736" y="498"/>
                  </a:cubicBezTo>
                  <a:cubicBezTo>
                    <a:pt x="1738" y="498"/>
                    <a:pt x="1738" y="498"/>
                    <a:pt x="1738" y="498"/>
                  </a:cubicBezTo>
                  <a:cubicBezTo>
                    <a:pt x="1748" y="497"/>
                    <a:pt x="1748" y="497"/>
                    <a:pt x="1748" y="497"/>
                  </a:cubicBezTo>
                  <a:cubicBezTo>
                    <a:pt x="1759" y="487"/>
                    <a:pt x="1759" y="487"/>
                    <a:pt x="1759" y="487"/>
                  </a:cubicBezTo>
                  <a:cubicBezTo>
                    <a:pt x="1773" y="445"/>
                    <a:pt x="1773" y="445"/>
                    <a:pt x="1773" y="445"/>
                  </a:cubicBezTo>
                  <a:cubicBezTo>
                    <a:pt x="1774" y="445"/>
                    <a:pt x="1774" y="445"/>
                    <a:pt x="1774" y="445"/>
                  </a:cubicBezTo>
                  <a:cubicBezTo>
                    <a:pt x="1774" y="444"/>
                    <a:pt x="1774" y="444"/>
                    <a:pt x="1774" y="444"/>
                  </a:cubicBezTo>
                  <a:cubicBezTo>
                    <a:pt x="1791" y="425"/>
                    <a:pt x="1791" y="425"/>
                    <a:pt x="1791" y="425"/>
                  </a:cubicBezTo>
                  <a:cubicBezTo>
                    <a:pt x="1791" y="424"/>
                    <a:pt x="1791" y="424"/>
                    <a:pt x="1791" y="424"/>
                  </a:cubicBezTo>
                  <a:cubicBezTo>
                    <a:pt x="1792" y="424"/>
                    <a:pt x="1792" y="424"/>
                    <a:pt x="1792" y="424"/>
                  </a:cubicBezTo>
                  <a:cubicBezTo>
                    <a:pt x="1793" y="424"/>
                    <a:pt x="1793" y="424"/>
                    <a:pt x="1793" y="424"/>
                  </a:cubicBezTo>
                  <a:cubicBezTo>
                    <a:pt x="1812" y="419"/>
                    <a:pt x="1812" y="419"/>
                    <a:pt x="1812" y="419"/>
                  </a:cubicBezTo>
                  <a:cubicBezTo>
                    <a:pt x="1812" y="421"/>
                    <a:pt x="1812" y="421"/>
                    <a:pt x="1812" y="421"/>
                  </a:cubicBezTo>
                  <a:cubicBezTo>
                    <a:pt x="1825" y="431"/>
                    <a:pt x="1825" y="431"/>
                    <a:pt x="1825" y="431"/>
                  </a:cubicBezTo>
                  <a:cubicBezTo>
                    <a:pt x="1829" y="432"/>
                    <a:pt x="1829" y="432"/>
                    <a:pt x="1829" y="432"/>
                  </a:cubicBezTo>
                  <a:cubicBezTo>
                    <a:pt x="1836" y="400"/>
                    <a:pt x="1836" y="400"/>
                    <a:pt x="1836" y="400"/>
                  </a:cubicBezTo>
                  <a:cubicBezTo>
                    <a:pt x="1829" y="376"/>
                    <a:pt x="1829" y="376"/>
                    <a:pt x="1829" y="376"/>
                  </a:cubicBezTo>
                  <a:cubicBezTo>
                    <a:pt x="1828" y="375"/>
                    <a:pt x="1828" y="375"/>
                    <a:pt x="1828" y="375"/>
                  </a:cubicBezTo>
                  <a:cubicBezTo>
                    <a:pt x="1828" y="373"/>
                    <a:pt x="1828" y="373"/>
                    <a:pt x="1828" y="373"/>
                  </a:cubicBezTo>
                  <a:cubicBezTo>
                    <a:pt x="1831" y="347"/>
                    <a:pt x="1831" y="347"/>
                    <a:pt x="1831" y="347"/>
                  </a:cubicBezTo>
                  <a:cubicBezTo>
                    <a:pt x="1831" y="345"/>
                    <a:pt x="1831" y="345"/>
                    <a:pt x="1831" y="345"/>
                  </a:cubicBezTo>
                  <a:cubicBezTo>
                    <a:pt x="1844" y="331"/>
                    <a:pt x="1844" y="331"/>
                    <a:pt x="1844" y="331"/>
                  </a:cubicBezTo>
                  <a:cubicBezTo>
                    <a:pt x="1852" y="316"/>
                    <a:pt x="1852" y="316"/>
                    <a:pt x="1852" y="316"/>
                  </a:cubicBezTo>
                  <a:cubicBezTo>
                    <a:pt x="1853" y="304"/>
                    <a:pt x="1853" y="304"/>
                    <a:pt x="1853" y="304"/>
                  </a:cubicBezTo>
                  <a:cubicBezTo>
                    <a:pt x="1853" y="297"/>
                    <a:pt x="1850" y="287"/>
                    <a:pt x="1844" y="271"/>
                  </a:cubicBezTo>
                  <a:cubicBezTo>
                    <a:pt x="1844" y="271"/>
                    <a:pt x="1844" y="271"/>
                    <a:pt x="1844" y="271"/>
                  </a:cubicBezTo>
                  <a:cubicBezTo>
                    <a:pt x="1844" y="271"/>
                    <a:pt x="1844" y="271"/>
                    <a:pt x="1844" y="271"/>
                  </a:cubicBezTo>
                  <a:cubicBezTo>
                    <a:pt x="1844" y="246"/>
                    <a:pt x="1844" y="246"/>
                    <a:pt x="1844" y="246"/>
                  </a:cubicBezTo>
                  <a:cubicBezTo>
                    <a:pt x="1844" y="245"/>
                    <a:pt x="1844" y="245"/>
                    <a:pt x="1844" y="245"/>
                  </a:cubicBezTo>
                  <a:cubicBezTo>
                    <a:pt x="1849" y="222"/>
                    <a:pt x="1849" y="222"/>
                    <a:pt x="1849" y="222"/>
                  </a:cubicBezTo>
                  <a:cubicBezTo>
                    <a:pt x="1845" y="213"/>
                    <a:pt x="1842" y="205"/>
                    <a:pt x="1842" y="200"/>
                  </a:cubicBezTo>
                  <a:lnTo>
                    <a:pt x="1846" y="171"/>
                  </a:lnTo>
                  <a:close/>
                </a:path>
              </a:pathLst>
            </a:custGeom>
            <a:solidFill>
              <a:srgbClr val="BFC0C0">
                <a:alpha val="70000"/>
              </a:srgbClr>
            </a:solidFill>
            <a:ln w="9525">
              <a:solidFill>
                <a:schemeClr val="bg1">
                  <a:alpha val="69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6"/>
            <p:cNvSpPr/>
            <p:nvPr/>
          </p:nvSpPr>
          <p:spPr bwMode="auto">
            <a:xfrm>
              <a:off x="9057548" y="2300420"/>
              <a:ext cx="2031783" cy="1720514"/>
            </a:xfrm>
            <a:custGeom>
              <a:avLst/>
              <a:gdLst>
                <a:gd name="T0" fmla="*/ 706 w 1203"/>
                <a:gd name="T1" fmla="*/ 405 h 1018"/>
                <a:gd name="T2" fmla="*/ 680 w 1203"/>
                <a:gd name="T3" fmla="*/ 423 h 1018"/>
                <a:gd name="T4" fmla="*/ 586 w 1203"/>
                <a:gd name="T5" fmla="*/ 339 h 1018"/>
                <a:gd name="T6" fmla="*/ 517 w 1203"/>
                <a:gd name="T7" fmla="*/ 283 h 1018"/>
                <a:gd name="T8" fmla="*/ 524 w 1203"/>
                <a:gd name="T9" fmla="*/ 207 h 1018"/>
                <a:gd name="T10" fmla="*/ 448 w 1203"/>
                <a:gd name="T11" fmla="*/ 228 h 1018"/>
                <a:gd name="T12" fmla="*/ 390 w 1203"/>
                <a:gd name="T13" fmla="*/ 154 h 1018"/>
                <a:gd name="T14" fmla="*/ 363 w 1203"/>
                <a:gd name="T15" fmla="*/ 64 h 1018"/>
                <a:gd name="T16" fmla="*/ 338 w 1203"/>
                <a:gd name="T17" fmla="*/ 19 h 1018"/>
                <a:gd name="T18" fmla="*/ 277 w 1203"/>
                <a:gd name="T19" fmla="*/ 40 h 1018"/>
                <a:gd name="T20" fmla="*/ 234 w 1203"/>
                <a:gd name="T21" fmla="*/ 83 h 1018"/>
                <a:gd name="T22" fmla="*/ 129 w 1203"/>
                <a:gd name="T23" fmla="*/ 117 h 1018"/>
                <a:gd name="T24" fmla="*/ 66 w 1203"/>
                <a:gd name="T25" fmla="*/ 192 h 1018"/>
                <a:gd name="T26" fmla="*/ 4 w 1203"/>
                <a:gd name="T27" fmla="*/ 243 h 1018"/>
                <a:gd name="T28" fmla="*/ 86 w 1203"/>
                <a:gd name="T29" fmla="*/ 314 h 1018"/>
                <a:gd name="T30" fmla="*/ 148 w 1203"/>
                <a:gd name="T31" fmla="*/ 334 h 1018"/>
                <a:gd name="T32" fmla="*/ 296 w 1203"/>
                <a:gd name="T33" fmla="*/ 395 h 1018"/>
                <a:gd name="T34" fmla="*/ 400 w 1203"/>
                <a:gd name="T35" fmla="*/ 373 h 1018"/>
                <a:gd name="T36" fmla="*/ 490 w 1203"/>
                <a:gd name="T37" fmla="*/ 412 h 1018"/>
                <a:gd name="T38" fmla="*/ 568 w 1203"/>
                <a:gd name="T39" fmla="*/ 442 h 1018"/>
                <a:gd name="T40" fmla="*/ 690 w 1203"/>
                <a:gd name="T41" fmla="*/ 535 h 1018"/>
                <a:gd name="T42" fmla="*/ 723 w 1203"/>
                <a:gd name="T43" fmla="*/ 579 h 1018"/>
                <a:gd name="T44" fmla="*/ 715 w 1203"/>
                <a:gd name="T45" fmla="*/ 760 h 1018"/>
                <a:gd name="T46" fmla="*/ 665 w 1203"/>
                <a:gd name="T47" fmla="*/ 848 h 1018"/>
                <a:gd name="T48" fmla="*/ 591 w 1203"/>
                <a:gd name="T49" fmla="*/ 879 h 1018"/>
                <a:gd name="T50" fmla="*/ 658 w 1203"/>
                <a:gd name="T51" fmla="*/ 930 h 1018"/>
                <a:gd name="T52" fmla="*/ 689 w 1203"/>
                <a:gd name="T53" fmla="*/ 917 h 1018"/>
                <a:gd name="T54" fmla="*/ 692 w 1203"/>
                <a:gd name="T55" fmla="*/ 883 h 1018"/>
                <a:gd name="T56" fmla="*/ 728 w 1203"/>
                <a:gd name="T57" fmla="*/ 848 h 1018"/>
                <a:gd name="T58" fmla="*/ 759 w 1203"/>
                <a:gd name="T59" fmla="*/ 876 h 1018"/>
                <a:gd name="T60" fmla="*/ 850 w 1203"/>
                <a:gd name="T61" fmla="*/ 912 h 1018"/>
                <a:gd name="T62" fmla="*/ 880 w 1203"/>
                <a:gd name="T63" fmla="*/ 965 h 1018"/>
                <a:gd name="T64" fmla="*/ 961 w 1203"/>
                <a:gd name="T65" fmla="*/ 990 h 1018"/>
                <a:gd name="T66" fmla="*/ 961 w 1203"/>
                <a:gd name="T67" fmla="*/ 941 h 1018"/>
                <a:gd name="T68" fmla="*/ 970 w 1203"/>
                <a:gd name="T69" fmla="*/ 922 h 1018"/>
                <a:gd name="T70" fmla="*/ 1010 w 1203"/>
                <a:gd name="T71" fmla="*/ 856 h 1018"/>
                <a:gd name="T72" fmla="*/ 1015 w 1203"/>
                <a:gd name="T73" fmla="*/ 810 h 1018"/>
                <a:gd name="T74" fmla="*/ 1056 w 1203"/>
                <a:gd name="T75" fmla="*/ 766 h 1018"/>
                <a:gd name="T76" fmla="*/ 1115 w 1203"/>
                <a:gd name="T77" fmla="*/ 755 h 1018"/>
                <a:gd name="T78" fmla="*/ 1175 w 1203"/>
                <a:gd name="T79" fmla="*/ 732 h 1018"/>
                <a:gd name="T80" fmla="*/ 1194 w 1203"/>
                <a:gd name="T81" fmla="*/ 643 h 1018"/>
                <a:gd name="T82" fmla="*/ 1087 w 1203"/>
                <a:gd name="T83" fmla="*/ 576 h 1018"/>
                <a:gd name="T84" fmla="*/ 1043 w 1203"/>
                <a:gd name="T85" fmla="*/ 648 h 1018"/>
                <a:gd name="T86" fmla="*/ 1075 w 1203"/>
                <a:gd name="T87" fmla="*/ 673 h 1018"/>
                <a:gd name="T88" fmla="*/ 1069 w 1203"/>
                <a:gd name="T89" fmla="*/ 712 h 1018"/>
                <a:gd name="T90" fmla="*/ 1025 w 1203"/>
                <a:gd name="T91" fmla="*/ 725 h 1018"/>
                <a:gd name="T92" fmla="*/ 986 w 1203"/>
                <a:gd name="T93" fmla="*/ 749 h 1018"/>
                <a:gd name="T94" fmla="*/ 956 w 1203"/>
                <a:gd name="T95" fmla="*/ 721 h 1018"/>
                <a:gd name="T96" fmla="*/ 938 w 1203"/>
                <a:gd name="T97" fmla="*/ 676 h 1018"/>
                <a:gd name="T98" fmla="*/ 924 w 1203"/>
                <a:gd name="T99" fmla="*/ 628 h 1018"/>
                <a:gd name="T100" fmla="*/ 860 w 1203"/>
                <a:gd name="T101" fmla="*/ 549 h 1018"/>
                <a:gd name="T102" fmla="*/ 787 w 1203"/>
                <a:gd name="T103" fmla="*/ 495 h 1018"/>
                <a:gd name="T104" fmla="*/ 791 w 1203"/>
                <a:gd name="T105" fmla="*/ 442 h 1018"/>
                <a:gd name="T106" fmla="*/ 857 w 1203"/>
                <a:gd name="T107" fmla="*/ 374 h 1018"/>
                <a:gd name="T108" fmla="*/ 779 w 1203"/>
                <a:gd name="T109" fmla="*/ 377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03" h="1018">
                  <a:moveTo>
                    <a:pt x="715" y="368"/>
                  </a:moveTo>
                  <a:cubicBezTo>
                    <a:pt x="698" y="368"/>
                    <a:pt x="698" y="368"/>
                    <a:pt x="698" y="368"/>
                  </a:cubicBezTo>
                  <a:cubicBezTo>
                    <a:pt x="692" y="380"/>
                    <a:pt x="692" y="380"/>
                    <a:pt x="692" y="380"/>
                  </a:cubicBezTo>
                  <a:cubicBezTo>
                    <a:pt x="702" y="389"/>
                    <a:pt x="702" y="389"/>
                    <a:pt x="702" y="389"/>
                  </a:cubicBezTo>
                  <a:cubicBezTo>
                    <a:pt x="702" y="390"/>
                    <a:pt x="702" y="390"/>
                    <a:pt x="702" y="390"/>
                  </a:cubicBezTo>
                  <a:cubicBezTo>
                    <a:pt x="702" y="391"/>
                    <a:pt x="702" y="391"/>
                    <a:pt x="702" y="391"/>
                  </a:cubicBezTo>
                  <a:cubicBezTo>
                    <a:pt x="706" y="405"/>
                    <a:pt x="706" y="405"/>
                    <a:pt x="706" y="405"/>
                  </a:cubicBezTo>
                  <a:cubicBezTo>
                    <a:pt x="707" y="406"/>
                    <a:pt x="707" y="406"/>
                    <a:pt x="707" y="406"/>
                  </a:cubicBezTo>
                  <a:cubicBezTo>
                    <a:pt x="707" y="409"/>
                    <a:pt x="707" y="409"/>
                    <a:pt x="707" y="409"/>
                  </a:cubicBezTo>
                  <a:cubicBezTo>
                    <a:pt x="705" y="410"/>
                    <a:pt x="705" y="410"/>
                    <a:pt x="705" y="410"/>
                  </a:cubicBezTo>
                  <a:cubicBezTo>
                    <a:pt x="682" y="422"/>
                    <a:pt x="682" y="422"/>
                    <a:pt x="682" y="422"/>
                  </a:cubicBezTo>
                  <a:cubicBezTo>
                    <a:pt x="681" y="423"/>
                    <a:pt x="681" y="423"/>
                    <a:pt x="681" y="423"/>
                  </a:cubicBezTo>
                  <a:cubicBezTo>
                    <a:pt x="681" y="423"/>
                    <a:pt x="681" y="423"/>
                    <a:pt x="681" y="423"/>
                  </a:cubicBezTo>
                  <a:cubicBezTo>
                    <a:pt x="680" y="423"/>
                    <a:pt x="680" y="423"/>
                    <a:pt x="680" y="423"/>
                  </a:cubicBezTo>
                  <a:cubicBezTo>
                    <a:pt x="679" y="423"/>
                    <a:pt x="679" y="423"/>
                    <a:pt x="679" y="423"/>
                  </a:cubicBezTo>
                  <a:cubicBezTo>
                    <a:pt x="661" y="421"/>
                    <a:pt x="651" y="416"/>
                    <a:pt x="648" y="408"/>
                  </a:cubicBezTo>
                  <a:cubicBezTo>
                    <a:pt x="642" y="396"/>
                    <a:pt x="642" y="396"/>
                    <a:pt x="642" y="396"/>
                  </a:cubicBezTo>
                  <a:cubicBezTo>
                    <a:pt x="610" y="389"/>
                    <a:pt x="610" y="389"/>
                    <a:pt x="610" y="389"/>
                  </a:cubicBezTo>
                  <a:cubicBezTo>
                    <a:pt x="602" y="349"/>
                    <a:pt x="602" y="349"/>
                    <a:pt x="602" y="349"/>
                  </a:cubicBezTo>
                  <a:cubicBezTo>
                    <a:pt x="595" y="348"/>
                    <a:pt x="590" y="345"/>
                    <a:pt x="587" y="341"/>
                  </a:cubicBezTo>
                  <a:cubicBezTo>
                    <a:pt x="586" y="339"/>
                    <a:pt x="586" y="339"/>
                    <a:pt x="586" y="339"/>
                  </a:cubicBezTo>
                  <a:cubicBezTo>
                    <a:pt x="581" y="331"/>
                    <a:pt x="576" y="327"/>
                    <a:pt x="570" y="326"/>
                  </a:cubicBezTo>
                  <a:cubicBezTo>
                    <a:pt x="562" y="323"/>
                    <a:pt x="554" y="316"/>
                    <a:pt x="548" y="307"/>
                  </a:cubicBezTo>
                  <a:cubicBezTo>
                    <a:pt x="535" y="300"/>
                    <a:pt x="535" y="300"/>
                    <a:pt x="535" y="300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34" y="300"/>
                    <a:pt x="534" y="300"/>
                    <a:pt x="534" y="300"/>
                  </a:cubicBezTo>
                  <a:cubicBezTo>
                    <a:pt x="517" y="283"/>
                    <a:pt x="517" y="283"/>
                    <a:pt x="517" y="283"/>
                  </a:cubicBezTo>
                  <a:cubicBezTo>
                    <a:pt x="517" y="283"/>
                    <a:pt x="517" y="283"/>
                    <a:pt x="517" y="283"/>
                  </a:cubicBezTo>
                  <a:cubicBezTo>
                    <a:pt x="513" y="268"/>
                    <a:pt x="513" y="268"/>
                    <a:pt x="513" y="268"/>
                  </a:cubicBezTo>
                  <a:cubicBezTo>
                    <a:pt x="513" y="267"/>
                    <a:pt x="513" y="267"/>
                    <a:pt x="513" y="267"/>
                  </a:cubicBezTo>
                  <a:cubicBezTo>
                    <a:pt x="547" y="220"/>
                    <a:pt x="547" y="220"/>
                    <a:pt x="547" y="220"/>
                  </a:cubicBezTo>
                  <a:cubicBezTo>
                    <a:pt x="548" y="217"/>
                    <a:pt x="549" y="215"/>
                    <a:pt x="548" y="214"/>
                  </a:cubicBezTo>
                  <a:cubicBezTo>
                    <a:pt x="542" y="199"/>
                    <a:pt x="542" y="199"/>
                    <a:pt x="542" y="199"/>
                  </a:cubicBezTo>
                  <a:cubicBezTo>
                    <a:pt x="524" y="207"/>
                    <a:pt x="524" y="207"/>
                    <a:pt x="524" y="207"/>
                  </a:cubicBezTo>
                  <a:cubicBezTo>
                    <a:pt x="523" y="207"/>
                    <a:pt x="523" y="207"/>
                    <a:pt x="523" y="207"/>
                  </a:cubicBezTo>
                  <a:cubicBezTo>
                    <a:pt x="523" y="208"/>
                    <a:pt x="523" y="208"/>
                    <a:pt x="523" y="208"/>
                  </a:cubicBezTo>
                  <a:cubicBezTo>
                    <a:pt x="522" y="208"/>
                    <a:pt x="522" y="208"/>
                    <a:pt x="522" y="208"/>
                  </a:cubicBezTo>
                  <a:cubicBezTo>
                    <a:pt x="475" y="211"/>
                    <a:pt x="475" y="211"/>
                    <a:pt x="475" y="211"/>
                  </a:cubicBezTo>
                  <a:cubicBezTo>
                    <a:pt x="457" y="215"/>
                    <a:pt x="457" y="215"/>
                    <a:pt x="457" y="215"/>
                  </a:cubicBezTo>
                  <a:cubicBezTo>
                    <a:pt x="451" y="221"/>
                    <a:pt x="451" y="221"/>
                    <a:pt x="451" y="221"/>
                  </a:cubicBezTo>
                  <a:cubicBezTo>
                    <a:pt x="448" y="228"/>
                    <a:pt x="448" y="228"/>
                    <a:pt x="448" y="228"/>
                  </a:cubicBezTo>
                  <a:cubicBezTo>
                    <a:pt x="443" y="233"/>
                    <a:pt x="437" y="236"/>
                    <a:pt x="428" y="234"/>
                  </a:cubicBezTo>
                  <a:cubicBezTo>
                    <a:pt x="428" y="234"/>
                    <a:pt x="428" y="234"/>
                    <a:pt x="428" y="234"/>
                  </a:cubicBezTo>
                  <a:cubicBezTo>
                    <a:pt x="427" y="233"/>
                    <a:pt x="427" y="233"/>
                    <a:pt x="427" y="233"/>
                  </a:cubicBezTo>
                  <a:cubicBezTo>
                    <a:pt x="411" y="221"/>
                    <a:pt x="411" y="221"/>
                    <a:pt x="411" y="221"/>
                  </a:cubicBezTo>
                  <a:cubicBezTo>
                    <a:pt x="410" y="195"/>
                    <a:pt x="410" y="195"/>
                    <a:pt x="410" y="195"/>
                  </a:cubicBezTo>
                  <a:cubicBezTo>
                    <a:pt x="401" y="189"/>
                    <a:pt x="396" y="182"/>
                    <a:pt x="394" y="177"/>
                  </a:cubicBezTo>
                  <a:cubicBezTo>
                    <a:pt x="390" y="154"/>
                    <a:pt x="390" y="154"/>
                    <a:pt x="390" y="154"/>
                  </a:cubicBezTo>
                  <a:cubicBezTo>
                    <a:pt x="379" y="141"/>
                    <a:pt x="379" y="141"/>
                    <a:pt x="379" y="141"/>
                  </a:cubicBezTo>
                  <a:cubicBezTo>
                    <a:pt x="367" y="132"/>
                    <a:pt x="367" y="132"/>
                    <a:pt x="367" y="132"/>
                  </a:cubicBezTo>
                  <a:cubicBezTo>
                    <a:pt x="362" y="129"/>
                    <a:pt x="362" y="129"/>
                    <a:pt x="362" y="129"/>
                  </a:cubicBezTo>
                  <a:cubicBezTo>
                    <a:pt x="381" y="104"/>
                    <a:pt x="381" y="104"/>
                    <a:pt x="381" y="104"/>
                  </a:cubicBezTo>
                  <a:cubicBezTo>
                    <a:pt x="385" y="91"/>
                    <a:pt x="385" y="91"/>
                    <a:pt x="385" y="91"/>
                  </a:cubicBezTo>
                  <a:cubicBezTo>
                    <a:pt x="364" y="64"/>
                    <a:pt x="364" y="64"/>
                    <a:pt x="364" y="64"/>
                  </a:cubicBezTo>
                  <a:cubicBezTo>
                    <a:pt x="363" y="64"/>
                    <a:pt x="363" y="64"/>
                    <a:pt x="363" y="64"/>
                  </a:cubicBezTo>
                  <a:cubicBezTo>
                    <a:pt x="363" y="63"/>
                    <a:pt x="363" y="63"/>
                    <a:pt x="363" y="63"/>
                  </a:cubicBezTo>
                  <a:cubicBezTo>
                    <a:pt x="354" y="42"/>
                    <a:pt x="354" y="42"/>
                    <a:pt x="354" y="42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52" y="30"/>
                    <a:pt x="352" y="30"/>
                    <a:pt x="352" y="30"/>
                  </a:cubicBezTo>
                  <a:cubicBezTo>
                    <a:pt x="338" y="20"/>
                    <a:pt x="338" y="20"/>
                    <a:pt x="338" y="20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23" y="3"/>
                    <a:pt x="323" y="3"/>
                    <a:pt x="323" y="3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83" y="6"/>
                    <a:pt x="283" y="6"/>
                    <a:pt x="283" y="6"/>
                  </a:cubicBezTo>
                  <a:cubicBezTo>
                    <a:pt x="280" y="10"/>
                    <a:pt x="280" y="10"/>
                    <a:pt x="280" y="10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7" y="73"/>
                    <a:pt x="277" y="73"/>
                    <a:pt x="277" y="73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53" y="81"/>
                    <a:pt x="253" y="81"/>
                    <a:pt x="253" y="81"/>
                  </a:cubicBezTo>
                  <a:cubicBezTo>
                    <a:pt x="253" y="81"/>
                    <a:pt x="253" y="81"/>
                    <a:pt x="253" y="81"/>
                  </a:cubicBezTo>
                  <a:cubicBezTo>
                    <a:pt x="253" y="82"/>
                    <a:pt x="253" y="82"/>
                    <a:pt x="253" y="82"/>
                  </a:cubicBezTo>
                  <a:cubicBezTo>
                    <a:pt x="253" y="82"/>
                    <a:pt x="253" y="82"/>
                    <a:pt x="253" y="82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25" y="88"/>
                    <a:pt x="214" y="94"/>
                    <a:pt x="203" y="98"/>
                  </a:cubicBezTo>
                  <a:cubicBezTo>
                    <a:pt x="201" y="99"/>
                    <a:pt x="201" y="99"/>
                    <a:pt x="201" y="99"/>
                  </a:cubicBezTo>
                  <a:cubicBezTo>
                    <a:pt x="201" y="99"/>
                    <a:pt x="201" y="99"/>
                    <a:pt x="201" y="99"/>
                  </a:cubicBezTo>
                  <a:cubicBezTo>
                    <a:pt x="200" y="99"/>
                    <a:pt x="200" y="99"/>
                    <a:pt x="200" y="99"/>
                  </a:cubicBezTo>
                  <a:cubicBezTo>
                    <a:pt x="164" y="91"/>
                    <a:pt x="164" y="91"/>
                    <a:pt x="164" y="91"/>
                  </a:cubicBezTo>
                  <a:cubicBezTo>
                    <a:pt x="149" y="106"/>
                    <a:pt x="149" y="106"/>
                    <a:pt x="149" y="106"/>
                  </a:cubicBezTo>
                  <a:cubicBezTo>
                    <a:pt x="146" y="111"/>
                    <a:pt x="138" y="115"/>
                    <a:pt x="129" y="117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95" y="153"/>
                    <a:pt x="95" y="153"/>
                    <a:pt x="95" y="153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4" y="155"/>
                    <a:pt x="94" y="155"/>
                    <a:pt x="94" y="155"/>
                  </a:cubicBezTo>
                  <a:cubicBezTo>
                    <a:pt x="88" y="164"/>
                    <a:pt x="82" y="172"/>
                    <a:pt x="78" y="175"/>
                  </a:cubicBezTo>
                  <a:cubicBezTo>
                    <a:pt x="66" y="191"/>
                    <a:pt x="66" y="191"/>
                    <a:pt x="66" y="191"/>
                  </a:cubicBezTo>
                  <a:cubicBezTo>
                    <a:pt x="66" y="192"/>
                    <a:pt x="66" y="192"/>
                    <a:pt x="66" y="192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2" y="200"/>
                    <a:pt x="47" y="201"/>
                    <a:pt x="42" y="201"/>
                  </a:cubicBezTo>
                  <a:cubicBezTo>
                    <a:pt x="16" y="199"/>
                    <a:pt x="16" y="199"/>
                    <a:pt x="16" y="199"/>
                  </a:cubicBezTo>
                  <a:cubicBezTo>
                    <a:pt x="10" y="209"/>
                    <a:pt x="10" y="209"/>
                    <a:pt x="10" y="209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4" y="243"/>
                    <a:pt x="4" y="243"/>
                    <a:pt x="4" y="243"/>
                  </a:cubicBezTo>
                  <a:cubicBezTo>
                    <a:pt x="2" y="284"/>
                    <a:pt x="2" y="284"/>
                    <a:pt x="2" y="284"/>
                  </a:cubicBezTo>
                  <a:cubicBezTo>
                    <a:pt x="10" y="296"/>
                    <a:pt x="10" y="296"/>
                    <a:pt x="10" y="296"/>
                  </a:cubicBezTo>
                  <a:cubicBezTo>
                    <a:pt x="10" y="297"/>
                    <a:pt x="10" y="297"/>
                    <a:pt x="10" y="297"/>
                  </a:cubicBezTo>
                  <a:cubicBezTo>
                    <a:pt x="13" y="307"/>
                    <a:pt x="13" y="307"/>
                    <a:pt x="13" y="307"/>
                  </a:cubicBezTo>
                  <a:cubicBezTo>
                    <a:pt x="28" y="307"/>
                    <a:pt x="28" y="307"/>
                    <a:pt x="28" y="307"/>
                  </a:cubicBezTo>
                  <a:cubicBezTo>
                    <a:pt x="53" y="312"/>
                    <a:pt x="53" y="312"/>
                    <a:pt x="53" y="312"/>
                  </a:cubicBezTo>
                  <a:cubicBezTo>
                    <a:pt x="86" y="314"/>
                    <a:pt x="86" y="314"/>
                    <a:pt x="86" y="314"/>
                  </a:cubicBezTo>
                  <a:cubicBezTo>
                    <a:pt x="100" y="312"/>
                    <a:pt x="100" y="312"/>
                    <a:pt x="100" y="312"/>
                  </a:cubicBezTo>
                  <a:cubicBezTo>
                    <a:pt x="103" y="312"/>
                    <a:pt x="103" y="312"/>
                    <a:pt x="103" y="312"/>
                  </a:cubicBezTo>
                  <a:cubicBezTo>
                    <a:pt x="104" y="312"/>
                    <a:pt x="104" y="312"/>
                    <a:pt x="104" y="312"/>
                  </a:cubicBezTo>
                  <a:cubicBezTo>
                    <a:pt x="132" y="323"/>
                    <a:pt x="132" y="323"/>
                    <a:pt x="132" y="323"/>
                  </a:cubicBezTo>
                  <a:cubicBezTo>
                    <a:pt x="132" y="323"/>
                    <a:pt x="132" y="323"/>
                    <a:pt x="132" y="323"/>
                  </a:cubicBezTo>
                  <a:cubicBezTo>
                    <a:pt x="133" y="323"/>
                    <a:pt x="133" y="323"/>
                    <a:pt x="133" y="323"/>
                  </a:cubicBezTo>
                  <a:cubicBezTo>
                    <a:pt x="148" y="334"/>
                    <a:pt x="148" y="334"/>
                    <a:pt x="148" y="334"/>
                  </a:cubicBezTo>
                  <a:cubicBezTo>
                    <a:pt x="180" y="346"/>
                    <a:pt x="180" y="346"/>
                    <a:pt x="180" y="346"/>
                  </a:cubicBezTo>
                  <a:cubicBezTo>
                    <a:pt x="181" y="346"/>
                    <a:pt x="181" y="346"/>
                    <a:pt x="181" y="346"/>
                  </a:cubicBezTo>
                  <a:cubicBezTo>
                    <a:pt x="202" y="359"/>
                    <a:pt x="202" y="359"/>
                    <a:pt x="202" y="359"/>
                  </a:cubicBezTo>
                  <a:cubicBezTo>
                    <a:pt x="253" y="406"/>
                    <a:pt x="253" y="406"/>
                    <a:pt x="253" y="406"/>
                  </a:cubicBezTo>
                  <a:cubicBezTo>
                    <a:pt x="277" y="417"/>
                    <a:pt x="277" y="417"/>
                    <a:pt x="277" y="417"/>
                  </a:cubicBezTo>
                  <a:cubicBezTo>
                    <a:pt x="286" y="412"/>
                    <a:pt x="286" y="412"/>
                    <a:pt x="286" y="412"/>
                  </a:cubicBezTo>
                  <a:cubicBezTo>
                    <a:pt x="296" y="395"/>
                    <a:pt x="296" y="395"/>
                    <a:pt x="296" y="395"/>
                  </a:cubicBezTo>
                  <a:cubicBezTo>
                    <a:pt x="290" y="366"/>
                    <a:pt x="290" y="366"/>
                    <a:pt x="290" y="366"/>
                  </a:cubicBezTo>
                  <a:cubicBezTo>
                    <a:pt x="290" y="358"/>
                    <a:pt x="297" y="352"/>
                    <a:pt x="309" y="347"/>
                  </a:cubicBezTo>
                  <a:cubicBezTo>
                    <a:pt x="311" y="346"/>
                    <a:pt x="311" y="346"/>
                    <a:pt x="311" y="346"/>
                  </a:cubicBezTo>
                  <a:cubicBezTo>
                    <a:pt x="376" y="384"/>
                    <a:pt x="376" y="384"/>
                    <a:pt x="376" y="384"/>
                  </a:cubicBezTo>
                  <a:cubicBezTo>
                    <a:pt x="383" y="382"/>
                    <a:pt x="383" y="382"/>
                    <a:pt x="383" y="382"/>
                  </a:cubicBezTo>
                  <a:cubicBezTo>
                    <a:pt x="398" y="373"/>
                    <a:pt x="398" y="373"/>
                    <a:pt x="398" y="373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409" y="374"/>
                    <a:pt x="409" y="374"/>
                    <a:pt x="409" y="374"/>
                  </a:cubicBezTo>
                  <a:cubicBezTo>
                    <a:pt x="421" y="364"/>
                    <a:pt x="421" y="364"/>
                    <a:pt x="421" y="364"/>
                  </a:cubicBezTo>
                  <a:cubicBezTo>
                    <a:pt x="423" y="363"/>
                    <a:pt x="423" y="363"/>
                    <a:pt x="423" y="363"/>
                  </a:cubicBezTo>
                  <a:cubicBezTo>
                    <a:pt x="427" y="365"/>
                    <a:pt x="427" y="365"/>
                    <a:pt x="427" y="365"/>
                  </a:cubicBezTo>
                  <a:cubicBezTo>
                    <a:pt x="465" y="391"/>
                    <a:pt x="465" y="391"/>
                    <a:pt x="465" y="391"/>
                  </a:cubicBezTo>
                  <a:cubicBezTo>
                    <a:pt x="466" y="392"/>
                    <a:pt x="466" y="392"/>
                    <a:pt x="466" y="392"/>
                  </a:cubicBezTo>
                  <a:cubicBezTo>
                    <a:pt x="490" y="412"/>
                    <a:pt x="490" y="412"/>
                    <a:pt x="490" y="412"/>
                  </a:cubicBezTo>
                  <a:cubicBezTo>
                    <a:pt x="496" y="417"/>
                    <a:pt x="505" y="424"/>
                    <a:pt x="512" y="435"/>
                  </a:cubicBezTo>
                  <a:cubicBezTo>
                    <a:pt x="524" y="447"/>
                    <a:pt x="524" y="447"/>
                    <a:pt x="524" y="447"/>
                  </a:cubicBezTo>
                  <a:cubicBezTo>
                    <a:pt x="533" y="446"/>
                    <a:pt x="533" y="446"/>
                    <a:pt x="533" y="446"/>
                  </a:cubicBezTo>
                  <a:cubicBezTo>
                    <a:pt x="544" y="426"/>
                    <a:pt x="544" y="426"/>
                    <a:pt x="544" y="426"/>
                  </a:cubicBezTo>
                  <a:cubicBezTo>
                    <a:pt x="566" y="442"/>
                    <a:pt x="566" y="442"/>
                    <a:pt x="566" y="442"/>
                  </a:cubicBezTo>
                  <a:cubicBezTo>
                    <a:pt x="567" y="442"/>
                    <a:pt x="567" y="442"/>
                    <a:pt x="567" y="442"/>
                  </a:cubicBezTo>
                  <a:cubicBezTo>
                    <a:pt x="568" y="442"/>
                    <a:pt x="568" y="442"/>
                    <a:pt x="568" y="442"/>
                  </a:cubicBezTo>
                  <a:cubicBezTo>
                    <a:pt x="568" y="442"/>
                    <a:pt x="568" y="442"/>
                    <a:pt x="568" y="442"/>
                  </a:cubicBezTo>
                  <a:cubicBezTo>
                    <a:pt x="586" y="464"/>
                    <a:pt x="586" y="464"/>
                    <a:pt x="586" y="464"/>
                  </a:cubicBezTo>
                  <a:cubicBezTo>
                    <a:pt x="633" y="500"/>
                    <a:pt x="633" y="500"/>
                    <a:pt x="633" y="500"/>
                  </a:cubicBezTo>
                  <a:cubicBezTo>
                    <a:pt x="633" y="500"/>
                    <a:pt x="633" y="500"/>
                    <a:pt x="633" y="500"/>
                  </a:cubicBezTo>
                  <a:cubicBezTo>
                    <a:pt x="647" y="516"/>
                    <a:pt x="647" y="516"/>
                    <a:pt x="647" y="516"/>
                  </a:cubicBezTo>
                  <a:cubicBezTo>
                    <a:pt x="688" y="504"/>
                    <a:pt x="688" y="504"/>
                    <a:pt x="688" y="504"/>
                  </a:cubicBezTo>
                  <a:cubicBezTo>
                    <a:pt x="690" y="535"/>
                    <a:pt x="690" y="535"/>
                    <a:pt x="690" y="535"/>
                  </a:cubicBezTo>
                  <a:cubicBezTo>
                    <a:pt x="708" y="553"/>
                    <a:pt x="708" y="553"/>
                    <a:pt x="708" y="553"/>
                  </a:cubicBezTo>
                  <a:cubicBezTo>
                    <a:pt x="708" y="553"/>
                    <a:pt x="708" y="553"/>
                    <a:pt x="708" y="553"/>
                  </a:cubicBezTo>
                  <a:cubicBezTo>
                    <a:pt x="708" y="554"/>
                    <a:pt x="708" y="554"/>
                    <a:pt x="708" y="554"/>
                  </a:cubicBezTo>
                  <a:cubicBezTo>
                    <a:pt x="723" y="576"/>
                    <a:pt x="723" y="576"/>
                    <a:pt x="723" y="576"/>
                  </a:cubicBezTo>
                  <a:cubicBezTo>
                    <a:pt x="723" y="577"/>
                    <a:pt x="723" y="577"/>
                    <a:pt x="723" y="577"/>
                  </a:cubicBezTo>
                  <a:cubicBezTo>
                    <a:pt x="723" y="578"/>
                    <a:pt x="723" y="578"/>
                    <a:pt x="723" y="578"/>
                  </a:cubicBezTo>
                  <a:cubicBezTo>
                    <a:pt x="723" y="579"/>
                    <a:pt x="723" y="579"/>
                    <a:pt x="723" y="579"/>
                  </a:cubicBezTo>
                  <a:cubicBezTo>
                    <a:pt x="739" y="652"/>
                    <a:pt x="739" y="652"/>
                    <a:pt x="739" y="652"/>
                  </a:cubicBezTo>
                  <a:cubicBezTo>
                    <a:pt x="755" y="682"/>
                    <a:pt x="755" y="682"/>
                    <a:pt x="755" y="682"/>
                  </a:cubicBezTo>
                  <a:cubicBezTo>
                    <a:pt x="734" y="735"/>
                    <a:pt x="734" y="735"/>
                    <a:pt x="734" y="735"/>
                  </a:cubicBezTo>
                  <a:cubicBezTo>
                    <a:pt x="734" y="739"/>
                    <a:pt x="734" y="739"/>
                    <a:pt x="734" y="739"/>
                  </a:cubicBezTo>
                  <a:cubicBezTo>
                    <a:pt x="716" y="743"/>
                    <a:pt x="716" y="743"/>
                    <a:pt x="716" y="743"/>
                  </a:cubicBezTo>
                  <a:cubicBezTo>
                    <a:pt x="716" y="759"/>
                    <a:pt x="716" y="759"/>
                    <a:pt x="716" y="759"/>
                  </a:cubicBezTo>
                  <a:cubicBezTo>
                    <a:pt x="715" y="760"/>
                    <a:pt x="715" y="760"/>
                    <a:pt x="715" y="760"/>
                  </a:cubicBezTo>
                  <a:cubicBezTo>
                    <a:pt x="697" y="789"/>
                    <a:pt x="697" y="789"/>
                    <a:pt x="697" y="789"/>
                  </a:cubicBezTo>
                  <a:cubicBezTo>
                    <a:pt x="695" y="789"/>
                    <a:pt x="695" y="789"/>
                    <a:pt x="695" y="789"/>
                  </a:cubicBezTo>
                  <a:cubicBezTo>
                    <a:pt x="669" y="791"/>
                    <a:pt x="669" y="791"/>
                    <a:pt x="669" y="791"/>
                  </a:cubicBezTo>
                  <a:cubicBezTo>
                    <a:pt x="644" y="812"/>
                    <a:pt x="644" y="812"/>
                    <a:pt x="644" y="812"/>
                  </a:cubicBezTo>
                  <a:cubicBezTo>
                    <a:pt x="647" y="816"/>
                    <a:pt x="651" y="818"/>
                    <a:pt x="659" y="821"/>
                  </a:cubicBezTo>
                  <a:cubicBezTo>
                    <a:pt x="669" y="824"/>
                    <a:pt x="670" y="833"/>
                    <a:pt x="665" y="847"/>
                  </a:cubicBezTo>
                  <a:cubicBezTo>
                    <a:pt x="665" y="848"/>
                    <a:pt x="665" y="848"/>
                    <a:pt x="665" y="848"/>
                  </a:cubicBezTo>
                  <a:cubicBezTo>
                    <a:pt x="647" y="866"/>
                    <a:pt x="647" y="866"/>
                    <a:pt x="647" y="866"/>
                  </a:cubicBezTo>
                  <a:cubicBezTo>
                    <a:pt x="646" y="866"/>
                    <a:pt x="646" y="866"/>
                    <a:pt x="646" y="866"/>
                  </a:cubicBezTo>
                  <a:cubicBezTo>
                    <a:pt x="645" y="868"/>
                    <a:pt x="645" y="868"/>
                    <a:pt x="645" y="868"/>
                  </a:cubicBezTo>
                  <a:cubicBezTo>
                    <a:pt x="644" y="868"/>
                    <a:pt x="644" y="868"/>
                    <a:pt x="644" y="868"/>
                  </a:cubicBezTo>
                  <a:cubicBezTo>
                    <a:pt x="643" y="868"/>
                    <a:pt x="643" y="868"/>
                    <a:pt x="643" y="868"/>
                  </a:cubicBezTo>
                  <a:cubicBezTo>
                    <a:pt x="592" y="861"/>
                    <a:pt x="592" y="861"/>
                    <a:pt x="592" y="861"/>
                  </a:cubicBezTo>
                  <a:cubicBezTo>
                    <a:pt x="591" y="879"/>
                    <a:pt x="591" y="879"/>
                    <a:pt x="591" y="879"/>
                  </a:cubicBezTo>
                  <a:cubicBezTo>
                    <a:pt x="596" y="917"/>
                    <a:pt x="596" y="917"/>
                    <a:pt x="596" y="917"/>
                  </a:cubicBezTo>
                  <a:cubicBezTo>
                    <a:pt x="639" y="935"/>
                    <a:pt x="639" y="935"/>
                    <a:pt x="639" y="935"/>
                  </a:cubicBezTo>
                  <a:cubicBezTo>
                    <a:pt x="639" y="937"/>
                    <a:pt x="639" y="937"/>
                    <a:pt x="639" y="937"/>
                  </a:cubicBezTo>
                  <a:cubicBezTo>
                    <a:pt x="639" y="937"/>
                    <a:pt x="639" y="937"/>
                    <a:pt x="639" y="937"/>
                  </a:cubicBezTo>
                  <a:cubicBezTo>
                    <a:pt x="654" y="932"/>
                    <a:pt x="654" y="932"/>
                    <a:pt x="654" y="932"/>
                  </a:cubicBezTo>
                  <a:cubicBezTo>
                    <a:pt x="656" y="931"/>
                    <a:pt x="656" y="931"/>
                    <a:pt x="656" y="931"/>
                  </a:cubicBezTo>
                  <a:cubicBezTo>
                    <a:pt x="658" y="930"/>
                    <a:pt x="658" y="930"/>
                    <a:pt x="658" y="930"/>
                  </a:cubicBezTo>
                  <a:cubicBezTo>
                    <a:pt x="659" y="932"/>
                    <a:pt x="659" y="932"/>
                    <a:pt x="659" y="932"/>
                  </a:cubicBezTo>
                  <a:cubicBezTo>
                    <a:pt x="660" y="932"/>
                    <a:pt x="660" y="932"/>
                    <a:pt x="660" y="932"/>
                  </a:cubicBezTo>
                  <a:cubicBezTo>
                    <a:pt x="671" y="938"/>
                    <a:pt x="671" y="938"/>
                    <a:pt x="671" y="938"/>
                  </a:cubicBezTo>
                  <a:cubicBezTo>
                    <a:pt x="689" y="938"/>
                    <a:pt x="689" y="938"/>
                    <a:pt x="689" y="938"/>
                  </a:cubicBezTo>
                  <a:cubicBezTo>
                    <a:pt x="696" y="937"/>
                    <a:pt x="696" y="937"/>
                    <a:pt x="696" y="937"/>
                  </a:cubicBezTo>
                  <a:cubicBezTo>
                    <a:pt x="689" y="917"/>
                    <a:pt x="689" y="917"/>
                    <a:pt x="689" y="917"/>
                  </a:cubicBezTo>
                  <a:cubicBezTo>
                    <a:pt x="689" y="917"/>
                    <a:pt x="689" y="917"/>
                    <a:pt x="689" y="917"/>
                  </a:cubicBezTo>
                  <a:cubicBezTo>
                    <a:pt x="689" y="917"/>
                    <a:pt x="689" y="917"/>
                    <a:pt x="689" y="917"/>
                  </a:cubicBezTo>
                  <a:cubicBezTo>
                    <a:pt x="685" y="896"/>
                    <a:pt x="685" y="896"/>
                    <a:pt x="685" y="896"/>
                  </a:cubicBezTo>
                  <a:cubicBezTo>
                    <a:pt x="685" y="895"/>
                    <a:pt x="685" y="895"/>
                    <a:pt x="685" y="895"/>
                  </a:cubicBezTo>
                  <a:cubicBezTo>
                    <a:pt x="685" y="893"/>
                    <a:pt x="685" y="893"/>
                    <a:pt x="685" y="893"/>
                  </a:cubicBezTo>
                  <a:cubicBezTo>
                    <a:pt x="686" y="892"/>
                    <a:pt x="686" y="892"/>
                    <a:pt x="686" y="892"/>
                  </a:cubicBezTo>
                  <a:cubicBezTo>
                    <a:pt x="686" y="891"/>
                    <a:pt x="686" y="891"/>
                    <a:pt x="686" y="891"/>
                  </a:cubicBezTo>
                  <a:cubicBezTo>
                    <a:pt x="692" y="883"/>
                    <a:pt x="692" y="883"/>
                    <a:pt x="692" y="883"/>
                  </a:cubicBezTo>
                  <a:cubicBezTo>
                    <a:pt x="695" y="881"/>
                    <a:pt x="695" y="881"/>
                    <a:pt x="695" y="881"/>
                  </a:cubicBezTo>
                  <a:cubicBezTo>
                    <a:pt x="695" y="881"/>
                    <a:pt x="695" y="881"/>
                    <a:pt x="695" y="881"/>
                  </a:cubicBezTo>
                  <a:cubicBezTo>
                    <a:pt x="696" y="880"/>
                    <a:pt x="696" y="880"/>
                    <a:pt x="696" y="880"/>
                  </a:cubicBezTo>
                  <a:cubicBezTo>
                    <a:pt x="707" y="864"/>
                    <a:pt x="707" y="864"/>
                    <a:pt x="707" y="864"/>
                  </a:cubicBezTo>
                  <a:cubicBezTo>
                    <a:pt x="708" y="863"/>
                    <a:pt x="708" y="863"/>
                    <a:pt x="708" y="863"/>
                  </a:cubicBezTo>
                  <a:cubicBezTo>
                    <a:pt x="727" y="848"/>
                    <a:pt x="727" y="848"/>
                    <a:pt x="727" y="848"/>
                  </a:cubicBezTo>
                  <a:cubicBezTo>
                    <a:pt x="728" y="848"/>
                    <a:pt x="728" y="848"/>
                    <a:pt x="728" y="848"/>
                  </a:cubicBezTo>
                  <a:cubicBezTo>
                    <a:pt x="728" y="847"/>
                    <a:pt x="728" y="847"/>
                    <a:pt x="728" y="847"/>
                  </a:cubicBezTo>
                  <a:cubicBezTo>
                    <a:pt x="729" y="847"/>
                    <a:pt x="729" y="847"/>
                    <a:pt x="729" y="847"/>
                  </a:cubicBezTo>
                  <a:cubicBezTo>
                    <a:pt x="729" y="847"/>
                    <a:pt x="729" y="847"/>
                    <a:pt x="729" y="847"/>
                  </a:cubicBezTo>
                  <a:cubicBezTo>
                    <a:pt x="753" y="844"/>
                    <a:pt x="753" y="844"/>
                    <a:pt x="753" y="844"/>
                  </a:cubicBezTo>
                  <a:cubicBezTo>
                    <a:pt x="753" y="850"/>
                    <a:pt x="753" y="850"/>
                    <a:pt x="753" y="850"/>
                  </a:cubicBezTo>
                  <a:cubicBezTo>
                    <a:pt x="753" y="858"/>
                    <a:pt x="754" y="863"/>
                    <a:pt x="755" y="866"/>
                  </a:cubicBezTo>
                  <a:cubicBezTo>
                    <a:pt x="759" y="876"/>
                    <a:pt x="759" y="876"/>
                    <a:pt x="759" y="876"/>
                  </a:cubicBezTo>
                  <a:cubicBezTo>
                    <a:pt x="765" y="889"/>
                    <a:pt x="765" y="889"/>
                    <a:pt x="765" y="889"/>
                  </a:cubicBezTo>
                  <a:cubicBezTo>
                    <a:pt x="786" y="901"/>
                    <a:pt x="786" y="901"/>
                    <a:pt x="786" y="901"/>
                  </a:cubicBezTo>
                  <a:cubicBezTo>
                    <a:pt x="844" y="906"/>
                    <a:pt x="844" y="906"/>
                    <a:pt x="844" y="906"/>
                  </a:cubicBezTo>
                  <a:cubicBezTo>
                    <a:pt x="847" y="906"/>
                    <a:pt x="847" y="906"/>
                    <a:pt x="847" y="906"/>
                  </a:cubicBezTo>
                  <a:cubicBezTo>
                    <a:pt x="850" y="906"/>
                    <a:pt x="850" y="906"/>
                    <a:pt x="850" y="906"/>
                  </a:cubicBezTo>
                  <a:cubicBezTo>
                    <a:pt x="850" y="910"/>
                    <a:pt x="850" y="910"/>
                    <a:pt x="850" y="910"/>
                  </a:cubicBezTo>
                  <a:cubicBezTo>
                    <a:pt x="850" y="912"/>
                    <a:pt x="850" y="912"/>
                    <a:pt x="850" y="912"/>
                  </a:cubicBezTo>
                  <a:cubicBezTo>
                    <a:pt x="848" y="931"/>
                    <a:pt x="848" y="931"/>
                    <a:pt x="848" y="931"/>
                  </a:cubicBezTo>
                  <a:cubicBezTo>
                    <a:pt x="865" y="949"/>
                    <a:pt x="865" y="949"/>
                    <a:pt x="865" y="949"/>
                  </a:cubicBezTo>
                  <a:cubicBezTo>
                    <a:pt x="877" y="954"/>
                    <a:pt x="877" y="954"/>
                    <a:pt x="877" y="954"/>
                  </a:cubicBezTo>
                  <a:cubicBezTo>
                    <a:pt x="879" y="955"/>
                    <a:pt x="879" y="955"/>
                    <a:pt x="879" y="955"/>
                  </a:cubicBezTo>
                  <a:cubicBezTo>
                    <a:pt x="879" y="956"/>
                    <a:pt x="879" y="956"/>
                    <a:pt x="879" y="956"/>
                  </a:cubicBezTo>
                  <a:cubicBezTo>
                    <a:pt x="880" y="958"/>
                    <a:pt x="880" y="958"/>
                    <a:pt x="880" y="958"/>
                  </a:cubicBezTo>
                  <a:cubicBezTo>
                    <a:pt x="880" y="965"/>
                    <a:pt x="880" y="965"/>
                    <a:pt x="880" y="965"/>
                  </a:cubicBezTo>
                  <a:cubicBezTo>
                    <a:pt x="880" y="976"/>
                    <a:pt x="880" y="976"/>
                    <a:pt x="880" y="976"/>
                  </a:cubicBezTo>
                  <a:cubicBezTo>
                    <a:pt x="875" y="997"/>
                    <a:pt x="875" y="997"/>
                    <a:pt x="875" y="997"/>
                  </a:cubicBezTo>
                  <a:cubicBezTo>
                    <a:pt x="882" y="1002"/>
                    <a:pt x="882" y="1002"/>
                    <a:pt x="882" y="1002"/>
                  </a:cubicBezTo>
                  <a:cubicBezTo>
                    <a:pt x="891" y="1001"/>
                    <a:pt x="898" y="1001"/>
                    <a:pt x="906" y="1007"/>
                  </a:cubicBezTo>
                  <a:cubicBezTo>
                    <a:pt x="930" y="1018"/>
                    <a:pt x="930" y="1018"/>
                    <a:pt x="930" y="1018"/>
                  </a:cubicBezTo>
                  <a:cubicBezTo>
                    <a:pt x="945" y="1007"/>
                    <a:pt x="945" y="1007"/>
                    <a:pt x="945" y="1007"/>
                  </a:cubicBezTo>
                  <a:cubicBezTo>
                    <a:pt x="961" y="990"/>
                    <a:pt x="961" y="990"/>
                    <a:pt x="961" y="990"/>
                  </a:cubicBezTo>
                  <a:cubicBezTo>
                    <a:pt x="962" y="982"/>
                    <a:pt x="962" y="982"/>
                    <a:pt x="962" y="982"/>
                  </a:cubicBezTo>
                  <a:cubicBezTo>
                    <a:pt x="963" y="980"/>
                    <a:pt x="963" y="980"/>
                    <a:pt x="963" y="980"/>
                  </a:cubicBezTo>
                  <a:cubicBezTo>
                    <a:pt x="965" y="979"/>
                    <a:pt x="965" y="979"/>
                    <a:pt x="965" y="979"/>
                  </a:cubicBezTo>
                  <a:cubicBezTo>
                    <a:pt x="967" y="977"/>
                    <a:pt x="967" y="977"/>
                    <a:pt x="967" y="977"/>
                  </a:cubicBezTo>
                  <a:cubicBezTo>
                    <a:pt x="967" y="975"/>
                    <a:pt x="967" y="975"/>
                    <a:pt x="967" y="975"/>
                  </a:cubicBezTo>
                  <a:cubicBezTo>
                    <a:pt x="962" y="953"/>
                    <a:pt x="962" y="953"/>
                    <a:pt x="962" y="953"/>
                  </a:cubicBezTo>
                  <a:cubicBezTo>
                    <a:pt x="961" y="941"/>
                    <a:pt x="961" y="941"/>
                    <a:pt x="961" y="941"/>
                  </a:cubicBezTo>
                  <a:cubicBezTo>
                    <a:pt x="960" y="940"/>
                    <a:pt x="960" y="940"/>
                    <a:pt x="960" y="940"/>
                  </a:cubicBezTo>
                  <a:cubicBezTo>
                    <a:pt x="960" y="939"/>
                    <a:pt x="960" y="939"/>
                    <a:pt x="960" y="939"/>
                  </a:cubicBezTo>
                  <a:cubicBezTo>
                    <a:pt x="961" y="938"/>
                    <a:pt x="961" y="938"/>
                    <a:pt x="961" y="938"/>
                  </a:cubicBezTo>
                  <a:cubicBezTo>
                    <a:pt x="961" y="937"/>
                    <a:pt x="961" y="937"/>
                    <a:pt x="961" y="937"/>
                  </a:cubicBezTo>
                  <a:cubicBezTo>
                    <a:pt x="969" y="923"/>
                    <a:pt x="969" y="923"/>
                    <a:pt x="969" y="923"/>
                  </a:cubicBezTo>
                  <a:cubicBezTo>
                    <a:pt x="970" y="922"/>
                    <a:pt x="970" y="922"/>
                    <a:pt x="970" y="922"/>
                  </a:cubicBezTo>
                  <a:cubicBezTo>
                    <a:pt x="970" y="922"/>
                    <a:pt x="970" y="922"/>
                    <a:pt x="970" y="922"/>
                  </a:cubicBezTo>
                  <a:cubicBezTo>
                    <a:pt x="987" y="911"/>
                    <a:pt x="987" y="911"/>
                    <a:pt x="987" y="911"/>
                  </a:cubicBezTo>
                  <a:cubicBezTo>
                    <a:pt x="988" y="911"/>
                    <a:pt x="988" y="911"/>
                    <a:pt x="988" y="911"/>
                  </a:cubicBezTo>
                  <a:cubicBezTo>
                    <a:pt x="1023" y="911"/>
                    <a:pt x="1023" y="911"/>
                    <a:pt x="1023" y="911"/>
                  </a:cubicBezTo>
                  <a:cubicBezTo>
                    <a:pt x="1028" y="908"/>
                    <a:pt x="1028" y="908"/>
                    <a:pt x="1028" y="908"/>
                  </a:cubicBezTo>
                  <a:cubicBezTo>
                    <a:pt x="1027" y="891"/>
                    <a:pt x="1027" y="891"/>
                    <a:pt x="1027" y="891"/>
                  </a:cubicBezTo>
                  <a:cubicBezTo>
                    <a:pt x="1022" y="875"/>
                    <a:pt x="1022" y="875"/>
                    <a:pt x="1022" y="875"/>
                  </a:cubicBezTo>
                  <a:cubicBezTo>
                    <a:pt x="1010" y="856"/>
                    <a:pt x="1010" y="856"/>
                    <a:pt x="1010" y="856"/>
                  </a:cubicBezTo>
                  <a:cubicBezTo>
                    <a:pt x="1009" y="855"/>
                    <a:pt x="1009" y="855"/>
                    <a:pt x="1009" y="855"/>
                  </a:cubicBezTo>
                  <a:cubicBezTo>
                    <a:pt x="1009" y="854"/>
                    <a:pt x="1009" y="854"/>
                    <a:pt x="1009" y="854"/>
                  </a:cubicBezTo>
                  <a:cubicBezTo>
                    <a:pt x="1009" y="827"/>
                    <a:pt x="1009" y="827"/>
                    <a:pt x="1009" y="827"/>
                  </a:cubicBezTo>
                  <a:cubicBezTo>
                    <a:pt x="1009" y="826"/>
                    <a:pt x="1009" y="826"/>
                    <a:pt x="1009" y="826"/>
                  </a:cubicBezTo>
                  <a:cubicBezTo>
                    <a:pt x="1009" y="826"/>
                    <a:pt x="1009" y="826"/>
                    <a:pt x="1009" y="826"/>
                  </a:cubicBezTo>
                  <a:cubicBezTo>
                    <a:pt x="1015" y="810"/>
                    <a:pt x="1015" y="810"/>
                    <a:pt x="1015" y="810"/>
                  </a:cubicBezTo>
                  <a:cubicBezTo>
                    <a:pt x="1015" y="810"/>
                    <a:pt x="1015" y="810"/>
                    <a:pt x="1015" y="810"/>
                  </a:cubicBezTo>
                  <a:cubicBezTo>
                    <a:pt x="1017" y="809"/>
                    <a:pt x="1017" y="809"/>
                    <a:pt x="1017" y="809"/>
                  </a:cubicBezTo>
                  <a:cubicBezTo>
                    <a:pt x="1017" y="809"/>
                    <a:pt x="1017" y="809"/>
                    <a:pt x="1017" y="809"/>
                  </a:cubicBezTo>
                  <a:cubicBezTo>
                    <a:pt x="1045" y="768"/>
                    <a:pt x="1045" y="768"/>
                    <a:pt x="1045" y="768"/>
                  </a:cubicBezTo>
                  <a:cubicBezTo>
                    <a:pt x="1046" y="767"/>
                    <a:pt x="1046" y="767"/>
                    <a:pt x="1046" y="767"/>
                  </a:cubicBezTo>
                  <a:cubicBezTo>
                    <a:pt x="1047" y="767"/>
                    <a:pt x="1047" y="767"/>
                    <a:pt x="1047" y="767"/>
                  </a:cubicBezTo>
                  <a:cubicBezTo>
                    <a:pt x="1049" y="766"/>
                    <a:pt x="1049" y="766"/>
                    <a:pt x="1049" y="766"/>
                  </a:cubicBezTo>
                  <a:cubicBezTo>
                    <a:pt x="1056" y="766"/>
                    <a:pt x="1056" y="766"/>
                    <a:pt x="1056" y="766"/>
                  </a:cubicBezTo>
                  <a:cubicBezTo>
                    <a:pt x="1066" y="767"/>
                    <a:pt x="1066" y="767"/>
                    <a:pt x="1066" y="767"/>
                  </a:cubicBezTo>
                  <a:cubicBezTo>
                    <a:pt x="1090" y="781"/>
                    <a:pt x="1090" y="781"/>
                    <a:pt x="1090" y="781"/>
                  </a:cubicBezTo>
                  <a:cubicBezTo>
                    <a:pt x="1106" y="785"/>
                    <a:pt x="1106" y="785"/>
                    <a:pt x="1106" y="785"/>
                  </a:cubicBezTo>
                  <a:cubicBezTo>
                    <a:pt x="1108" y="778"/>
                    <a:pt x="1108" y="778"/>
                    <a:pt x="1108" y="778"/>
                  </a:cubicBezTo>
                  <a:cubicBezTo>
                    <a:pt x="1105" y="776"/>
                    <a:pt x="1105" y="776"/>
                    <a:pt x="1105" y="776"/>
                  </a:cubicBezTo>
                  <a:cubicBezTo>
                    <a:pt x="1105" y="772"/>
                    <a:pt x="1105" y="772"/>
                    <a:pt x="1105" y="772"/>
                  </a:cubicBezTo>
                  <a:cubicBezTo>
                    <a:pt x="1105" y="766"/>
                    <a:pt x="1108" y="761"/>
                    <a:pt x="1115" y="755"/>
                  </a:cubicBezTo>
                  <a:cubicBezTo>
                    <a:pt x="1134" y="742"/>
                    <a:pt x="1134" y="742"/>
                    <a:pt x="1134" y="742"/>
                  </a:cubicBezTo>
                  <a:cubicBezTo>
                    <a:pt x="1135" y="741"/>
                    <a:pt x="1135" y="741"/>
                    <a:pt x="1135" y="741"/>
                  </a:cubicBezTo>
                  <a:cubicBezTo>
                    <a:pt x="1135" y="741"/>
                    <a:pt x="1135" y="741"/>
                    <a:pt x="1135" y="741"/>
                  </a:cubicBezTo>
                  <a:cubicBezTo>
                    <a:pt x="1135" y="740"/>
                    <a:pt x="1135" y="740"/>
                    <a:pt x="1135" y="740"/>
                  </a:cubicBezTo>
                  <a:cubicBezTo>
                    <a:pt x="1145" y="736"/>
                    <a:pt x="1152" y="734"/>
                    <a:pt x="1156" y="734"/>
                  </a:cubicBezTo>
                  <a:cubicBezTo>
                    <a:pt x="1173" y="732"/>
                    <a:pt x="1173" y="732"/>
                    <a:pt x="1173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75" y="732"/>
                    <a:pt x="1175" y="732"/>
                    <a:pt x="1175" y="732"/>
                  </a:cubicBezTo>
                  <a:cubicBezTo>
                    <a:pt x="1185" y="734"/>
                    <a:pt x="1185" y="734"/>
                    <a:pt x="1185" y="734"/>
                  </a:cubicBezTo>
                  <a:cubicBezTo>
                    <a:pt x="1193" y="708"/>
                    <a:pt x="1193" y="708"/>
                    <a:pt x="1193" y="708"/>
                  </a:cubicBezTo>
                  <a:cubicBezTo>
                    <a:pt x="1193" y="690"/>
                    <a:pt x="1193" y="690"/>
                    <a:pt x="1193" y="690"/>
                  </a:cubicBezTo>
                  <a:cubicBezTo>
                    <a:pt x="1193" y="678"/>
                    <a:pt x="1193" y="671"/>
                    <a:pt x="1196" y="669"/>
                  </a:cubicBezTo>
                  <a:cubicBezTo>
                    <a:pt x="1203" y="655"/>
                    <a:pt x="1203" y="655"/>
                    <a:pt x="1203" y="655"/>
                  </a:cubicBezTo>
                  <a:cubicBezTo>
                    <a:pt x="1194" y="643"/>
                    <a:pt x="1194" y="643"/>
                    <a:pt x="1194" y="643"/>
                  </a:cubicBezTo>
                  <a:cubicBezTo>
                    <a:pt x="1181" y="634"/>
                    <a:pt x="1181" y="634"/>
                    <a:pt x="1181" y="634"/>
                  </a:cubicBezTo>
                  <a:cubicBezTo>
                    <a:pt x="1155" y="627"/>
                    <a:pt x="1155" y="627"/>
                    <a:pt x="1155" y="627"/>
                  </a:cubicBezTo>
                  <a:cubicBezTo>
                    <a:pt x="1149" y="627"/>
                    <a:pt x="1140" y="621"/>
                    <a:pt x="1124" y="608"/>
                  </a:cubicBezTo>
                  <a:cubicBezTo>
                    <a:pt x="1108" y="600"/>
                    <a:pt x="1108" y="600"/>
                    <a:pt x="1108" y="600"/>
                  </a:cubicBezTo>
                  <a:cubicBezTo>
                    <a:pt x="1107" y="600"/>
                    <a:pt x="1107" y="600"/>
                    <a:pt x="1107" y="600"/>
                  </a:cubicBezTo>
                  <a:cubicBezTo>
                    <a:pt x="1106" y="599"/>
                    <a:pt x="1106" y="599"/>
                    <a:pt x="1106" y="599"/>
                  </a:cubicBezTo>
                  <a:cubicBezTo>
                    <a:pt x="1087" y="576"/>
                    <a:pt x="1087" y="576"/>
                    <a:pt x="1087" y="576"/>
                  </a:cubicBezTo>
                  <a:cubicBezTo>
                    <a:pt x="1069" y="576"/>
                    <a:pt x="1069" y="576"/>
                    <a:pt x="1069" y="576"/>
                  </a:cubicBezTo>
                  <a:cubicBezTo>
                    <a:pt x="1068" y="575"/>
                    <a:pt x="1068" y="575"/>
                    <a:pt x="1068" y="575"/>
                  </a:cubicBezTo>
                  <a:cubicBezTo>
                    <a:pt x="1067" y="575"/>
                    <a:pt x="1067" y="575"/>
                    <a:pt x="1067" y="575"/>
                  </a:cubicBezTo>
                  <a:cubicBezTo>
                    <a:pt x="1051" y="567"/>
                    <a:pt x="1051" y="567"/>
                    <a:pt x="1051" y="567"/>
                  </a:cubicBezTo>
                  <a:cubicBezTo>
                    <a:pt x="1042" y="579"/>
                    <a:pt x="1042" y="579"/>
                    <a:pt x="1042" y="579"/>
                  </a:cubicBezTo>
                  <a:cubicBezTo>
                    <a:pt x="1040" y="629"/>
                    <a:pt x="1040" y="629"/>
                    <a:pt x="1040" y="629"/>
                  </a:cubicBezTo>
                  <a:cubicBezTo>
                    <a:pt x="1043" y="648"/>
                    <a:pt x="1043" y="648"/>
                    <a:pt x="1043" y="648"/>
                  </a:cubicBezTo>
                  <a:cubicBezTo>
                    <a:pt x="1050" y="648"/>
                    <a:pt x="1050" y="648"/>
                    <a:pt x="1050" y="648"/>
                  </a:cubicBezTo>
                  <a:cubicBezTo>
                    <a:pt x="1051" y="649"/>
                    <a:pt x="1051" y="649"/>
                    <a:pt x="1051" y="649"/>
                  </a:cubicBezTo>
                  <a:cubicBezTo>
                    <a:pt x="1066" y="653"/>
                    <a:pt x="1066" y="653"/>
                    <a:pt x="1066" y="653"/>
                  </a:cubicBezTo>
                  <a:cubicBezTo>
                    <a:pt x="1066" y="654"/>
                    <a:pt x="1066" y="654"/>
                    <a:pt x="1066" y="654"/>
                  </a:cubicBezTo>
                  <a:cubicBezTo>
                    <a:pt x="1066" y="655"/>
                    <a:pt x="1066" y="655"/>
                    <a:pt x="1066" y="655"/>
                  </a:cubicBezTo>
                  <a:cubicBezTo>
                    <a:pt x="1073" y="673"/>
                    <a:pt x="1073" y="673"/>
                    <a:pt x="1073" y="673"/>
                  </a:cubicBezTo>
                  <a:cubicBezTo>
                    <a:pt x="1075" y="673"/>
                    <a:pt x="1075" y="673"/>
                    <a:pt x="1075" y="673"/>
                  </a:cubicBezTo>
                  <a:cubicBezTo>
                    <a:pt x="1075" y="674"/>
                    <a:pt x="1075" y="674"/>
                    <a:pt x="1075" y="674"/>
                  </a:cubicBezTo>
                  <a:cubicBezTo>
                    <a:pt x="1075" y="674"/>
                    <a:pt x="1075" y="674"/>
                    <a:pt x="1075" y="674"/>
                  </a:cubicBezTo>
                  <a:cubicBezTo>
                    <a:pt x="1075" y="675"/>
                    <a:pt x="1075" y="675"/>
                    <a:pt x="1075" y="675"/>
                  </a:cubicBezTo>
                  <a:cubicBezTo>
                    <a:pt x="1070" y="708"/>
                    <a:pt x="1070" y="708"/>
                    <a:pt x="1070" y="708"/>
                  </a:cubicBezTo>
                  <a:cubicBezTo>
                    <a:pt x="1070" y="710"/>
                    <a:pt x="1070" y="710"/>
                    <a:pt x="1070" y="710"/>
                  </a:cubicBezTo>
                  <a:cubicBezTo>
                    <a:pt x="1070" y="711"/>
                    <a:pt x="1070" y="711"/>
                    <a:pt x="1070" y="711"/>
                  </a:cubicBezTo>
                  <a:cubicBezTo>
                    <a:pt x="1069" y="712"/>
                    <a:pt x="1069" y="712"/>
                    <a:pt x="1069" y="712"/>
                  </a:cubicBezTo>
                  <a:cubicBezTo>
                    <a:pt x="1064" y="715"/>
                    <a:pt x="1060" y="717"/>
                    <a:pt x="1055" y="721"/>
                  </a:cubicBezTo>
                  <a:cubicBezTo>
                    <a:pt x="1052" y="722"/>
                    <a:pt x="1052" y="722"/>
                    <a:pt x="1052" y="722"/>
                  </a:cubicBezTo>
                  <a:cubicBezTo>
                    <a:pt x="1051" y="721"/>
                    <a:pt x="1051" y="721"/>
                    <a:pt x="1051" y="721"/>
                  </a:cubicBezTo>
                  <a:cubicBezTo>
                    <a:pt x="1050" y="721"/>
                    <a:pt x="1050" y="721"/>
                    <a:pt x="1050" y="721"/>
                  </a:cubicBezTo>
                  <a:cubicBezTo>
                    <a:pt x="1043" y="719"/>
                    <a:pt x="1043" y="719"/>
                    <a:pt x="1043" y="719"/>
                  </a:cubicBezTo>
                  <a:cubicBezTo>
                    <a:pt x="1026" y="725"/>
                    <a:pt x="1026" y="725"/>
                    <a:pt x="1026" y="725"/>
                  </a:cubicBezTo>
                  <a:cubicBezTo>
                    <a:pt x="1025" y="725"/>
                    <a:pt x="1025" y="725"/>
                    <a:pt x="1025" y="725"/>
                  </a:cubicBezTo>
                  <a:cubicBezTo>
                    <a:pt x="1026" y="728"/>
                    <a:pt x="1026" y="728"/>
                    <a:pt x="1026" y="728"/>
                  </a:cubicBezTo>
                  <a:cubicBezTo>
                    <a:pt x="1027" y="729"/>
                    <a:pt x="1027" y="729"/>
                    <a:pt x="1027" y="729"/>
                  </a:cubicBezTo>
                  <a:cubicBezTo>
                    <a:pt x="1030" y="758"/>
                    <a:pt x="1030" y="758"/>
                    <a:pt x="1030" y="758"/>
                  </a:cubicBezTo>
                  <a:cubicBezTo>
                    <a:pt x="1030" y="762"/>
                    <a:pt x="1028" y="764"/>
                    <a:pt x="1024" y="765"/>
                  </a:cubicBezTo>
                  <a:cubicBezTo>
                    <a:pt x="1011" y="765"/>
                    <a:pt x="1011" y="765"/>
                    <a:pt x="1011" y="765"/>
                  </a:cubicBezTo>
                  <a:cubicBezTo>
                    <a:pt x="1005" y="764"/>
                    <a:pt x="1002" y="762"/>
                    <a:pt x="999" y="759"/>
                  </a:cubicBezTo>
                  <a:cubicBezTo>
                    <a:pt x="986" y="749"/>
                    <a:pt x="986" y="749"/>
                    <a:pt x="986" y="749"/>
                  </a:cubicBezTo>
                  <a:cubicBezTo>
                    <a:pt x="985" y="748"/>
                    <a:pt x="985" y="748"/>
                    <a:pt x="985" y="748"/>
                  </a:cubicBezTo>
                  <a:cubicBezTo>
                    <a:pt x="984" y="748"/>
                    <a:pt x="984" y="748"/>
                    <a:pt x="984" y="748"/>
                  </a:cubicBezTo>
                  <a:cubicBezTo>
                    <a:pt x="984" y="747"/>
                    <a:pt x="984" y="747"/>
                    <a:pt x="984" y="747"/>
                  </a:cubicBezTo>
                  <a:cubicBezTo>
                    <a:pt x="976" y="729"/>
                    <a:pt x="976" y="729"/>
                    <a:pt x="976" y="729"/>
                  </a:cubicBezTo>
                  <a:cubicBezTo>
                    <a:pt x="974" y="727"/>
                    <a:pt x="969" y="724"/>
                    <a:pt x="958" y="721"/>
                  </a:cubicBezTo>
                  <a:cubicBezTo>
                    <a:pt x="957" y="721"/>
                    <a:pt x="957" y="721"/>
                    <a:pt x="957" y="721"/>
                  </a:cubicBezTo>
                  <a:cubicBezTo>
                    <a:pt x="956" y="721"/>
                    <a:pt x="956" y="721"/>
                    <a:pt x="956" y="721"/>
                  </a:cubicBezTo>
                  <a:cubicBezTo>
                    <a:pt x="942" y="710"/>
                    <a:pt x="942" y="710"/>
                    <a:pt x="942" y="710"/>
                  </a:cubicBezTo>
                  <a:cubicBezTo>
                    <a:pt x="939" y="710"/>
                    <a:pt x="939" y="710"/>
                    <a:pt x="939" y="710"/>
                  </a:cubicBezTo>
                  <a:cubicBezTo>
                    <a:pt x="939" y="708"/>
                    <a:pt x="939" y="708"/>
                    <a:pt x="939" y="708"/>
                  </a:cubicBezTo>
                  <a:cubicBezTo>
                    <a:pt x="939" y="708"/>
                    <a:pt x="939" y="708"/>
                    <a:pt x="939" y="708"/>
                  </a:cubicBezTo>
                  <a:cubicBezTo>
                    <a:pt x="935" y="690"/>
                    <a:pt x="935" y="690"/>
                    <a:pt x="935" y="690"/>
                  </a:cubicBezTo>
                  <a:cubicBezTo>
                    <a:pt x="937" y="676"/>
                    <a:pt x="937" y="676"/>
                    <a:pt x="937" y="676"/>
                  </a:cubicBezTo>
                  <a:cubicBezTo>
                    <a:pt x="938" y="676"/>
                    <a:pt x="938" y="676"/>
                    <a:pt x="938" y="676"/>
                  </a:cubicBezTo>
                  <a:cubicBezTo>
                    <a:pt x="938" y="675"/>
                    <a:pt x="938" y="675"/>
                    <a:pt x="938" y="675"/>
                  </a:cubicBezTo>
                  <a:cubicBezTo>
                    <a:pt x="938" y="675"/>
                    <a:pt x="938" y="675"/>
                    <a:pt x="938" y="675"/>
                  </a:cubicBezTo>
                  <a:cubicBezTo>
                    <a:pt x="945" y="668"/>
                    <a:pt x="945" y="668"/>
                    <a:pt x="945" y="668"/>
                  </a:cubicBezTo>
                  <a:cubicBezTo>
                    <a:pt x="945" y="663"/>
                    <a:pt x="945" y="663"/>
                    <a:pt x="945" y="663"/>
                  </a:cubicBezTo>
                  <a:cubicBezTo>
                    <a:pt x="938" y="644"/>
                    <a:pt x="938" y="644"/>
                    <a:pt x="938" y="644"/>
                  </a:cubicBezTo>
                  <a:cubicBezTo>
                    <a:pt x="924" y="630"/>
                    <a:pt x="924" y="630"/>
                    <a:pt x="924" y="630"/>
                  </a:cubicBezTo>
                  <a:cubicBezTo>
                    <a:pt x="924" y="628"/>
                    <a:pt x="924" y="628"/>
                    <a:pt x="924" y="628"/>
                  </a:cubicBezTo>
                  <a:cubicBezTo>
                    <a:pt x="919" y="584"/>
                    <a:pt x="919" y="584"/>
                    <a:pt x="919" y="584"/>
                  </a:cubicBezTo>
                  <a:cubicBezTo>
                    <a:pt x="909" y="574"/>
                    <a:pt x="909" y="574"/>
                    <a:pt x="909" y="574"/>
                  </a:cubicBezTo>
                  <a:cubicBezTo>
                    <a:pt x="908" y="574"/>
                    <a:pt x="908" y="574"/>
                    <a:pt x="908" y="574"/>
                  </a:cubicBezTo>
                  <a:cubicBezTo>
                    <a:pt x="907" y="573"/>
                    <a:pt x="907" y="573"/>
                    <a:pt x="907" y="573"/>
                  </a:cubicBezTo>
                  <a:cubicBezTo>
                    <a:pt x="907" y="573"/>
                    <a:pt x="907" y="573"/>
                    <a:pt x="907" y="573"/>
                  </a:cubicBezTo>
                  <a:cubicBezTo>
                    <a:pt x="898" y="553"/>
                    <a:pt x="898" y="553"/>
                    <a:pt x="898" y="553"/>
                  </a:cubicBezTo>
                  <a:cubicBezTo>
                    <a:pt x="860" y="549"/>
                    <a:pt x="860" y="549"/>
                    <a:pt x="860" y="549"/>
                  </a:cubicBezTo>
                  <a:cubicBezTo>
                    <a:pt x="851" y="545"/>
                    <a:pt x="844" y="539"/>
                    <a:pt x="840" y="531"/>
                  </a:cubicBezTo>
                  <a:cubicBezTo>
                    <a:pt x="823" y="531"/>
                    <a:pt x="823" y="531"/>
                    <a:pt x="823" y="531"/>
                  </a:cubicBezTo>
                  <a:cubicBezTo>
                    <a:pt x="817" y="529"/>
                    <a:pt x="811" y="524"/>
                    <a:pt x="803" y="517"/>
                  </a:cubicBezTo>
                  <a:cubicBezTo>
                    <a:pt x="801" y="515"/>
                    <a:pt x="801" y="515"/>
                    <a:pt x="801" y="515"/>
                  </a:cubicBezTo>
                  <a:cubicBezTo>
                    <a:pt x="797" y="511"/>
                    <a:pt x="793" y="504"/>
                    <a:pt x="789" y="496"/>
                  </a:cubicBezTo>
                  <a:cubicBezTo>
                    <a:pt x="789" y="496"/>
                    <a:pt x="789" y="496"/>
                    <a:pt x="789" y="496"/>
                  </a:cubicBezTo>
                  <a:cubicBezTo>
                    <a:pt x="787" y="495"/>
                    <a:pt x="787" y="495"/>
                    <a:pt x="787" y="495"/>
                  </a:cubicBezTo>
                  <a:cubicBezTo>
                    <a:pt x="784" y="478"/>
                    <a:pt x="784" y="478"/>
                    <a:pt x="784" y="478"/>
                  </a:cubicBezTo>
                  <a:cubicBezTo>
                    <a:pt x="784" y="478"/>
                    <a:pt x="784" y="478"/>
                    <a:pt x="784" y="478"/>
                  </a:cubicBezTo>
                  <a:cubicBezTo>
                    <a:pt x="784" y="477"/>
                    <a:pt x="784" y="477"/>
                    <a:pt x="784" y="477"/>
                  </a:cubicBezTo>
                  <a:cubicBezTo>
                    <a:pt x="784" y="476"/>
                    <a:pt x="784" y="476"/>
                    <a:pt x="784" y="476"/>
                  </a:cubicBezTo>
                  <a:cubicBezTo>
                    <a:pt x="784" y="476"/>
                    <a:pt x="784" y="476"/>
                    <a:pt x="784" y="476"/>
                  </a:cubicBezTo>
                  <a:cubicBezTo>
                    <a:pt x="791" y="443"/>
                    <a:pt x="791" y="443"/>
                    <a:pt x="791" y="443"/>
                  </a:cubicBezTo>
                  <a:cubicBezTo>
                    <a:pt x="791" y="442"/>
                    <a:pt x="791" y="442"/>
                    <a:pt x="791" y="442"/>
                  </a:cubicBezTo>
                  <a:cubicBezTo>
                    <a:pt x="797" y="428"/>
                    <a:pt x="797" y="428"/>
                    <a:pt x="797" y="428"/>
                  </a:cubicBezTo>
                  <a:cubicBezTo>
                    <a:pt x="797" y="427"/>
                    <a:pt x="797" y="427"/>
                    <a:pt x="797" y="427"/>
                  </a:cubicBezTo>
                  <a:cubicBezTo>
                    <a:pt x="797" y="426"/>
                    <a:pt x="797" y="426"/>
                    <a:pt x="797" y="426"/>
                  </a:cubicBezTo>
                  <a:cubicBezTo>
                    <a:pt x="798" y="426"/>
                    <a:pt x="798" y="426"/>
                    <a:pt x="798" y="426"/>
                  </a:cubicBezTo>
                  <a:cubicBezTo>
                    <a:pt x="838" y="409"/>
                    <a:pt x="838" y="409"/>
                    <a:pt x="838" y="409"/>
                  </a:cubicBezTo>
                  <a:cubicBezTo>
                    <a:pt x="854" y="390"/>
                    <a:pt x="854" y="390"/>
                    <a:pt x="854" y="390"/>
                  </a:cubicBezTo>
                  <a:cubicBezTo>
                    <a:pt x="857" y="374"/>
                    <a:pt x="857" y="374"/>
                    <a:pt x="857" y="374"/>
                  </a:cubicBezTo>
                  <a:cubicBezTo>
                    <a:pt x="855" y="363"/>
                    <a:pt x="855" y="363"/>
                    <a:pt x="855" y="363"/>
                  </a:cubicBezTo>
                  <a:cubicBezTo>
                    <a:pt x="849" y="349"/>
                    <a:pt x="844" y="341"/>
                    <a:pt x="844" y="335"/>
                  </a:cubicBezTo>
                  <a:cubicBezTo>
                    <a:pt x="836" y="336"/>
                    <a:pt x="836" y="336"/>
                    <a:pt x="836" y="336"/>
                  </a:cubicBezTo>
                  <a:cubicBezTo>
                    <a:pt x="821" y="335"/>
                    <a:pt x="821" y="335"/>
                    <a:pt x="821" y="335"/>
                  </a:cubicBezTo>
                  <a:cubicBezTo>
                    <a:pt x="818" y="336"/>
                    <a:pt x="810" y="346"/>
                    <a:pt x="798" y="360"/>
                  </a:cubicBezTo>
                  <a:cubicBezTo>
                    <a:pt x="780" y="377"/>
                    <a:pt x="780" y="377"/>
                    <a:pt x="780" y="377"/>
                  </a:cubicBezTo>
                  <a:cubicBezTo>
                    <a:pt x="779" y="377"/>
                    <a:pt x="779" y="377"/>
                    <a:pt x="779" y="377"/>
                  </a:cubicBezTo>
                  <a:cubicBezTo>
                    <a:pt x="778" y="378"/>
                    <a:pt x="778" y="378"/>
                    <a:pt x="778" y="378"/>
                  </a:cubicBezTo>
                  <a:cubicBezTo>
                    <a:pt x="764" y="381"/>
                    <a:pt x="755" y="383"/>
                    <a:pt x="749" y="381"/>
                  </a:cubicBezTo>
                  <a:lnTo>
                    <a:pt x="715" y="368"/>
                  </a:lnTo>
                  <a:close/>
                </a:path>
              </a:pathLst>
            </a:custGeom>
            <a:solidFill>
              <a:srgbClr val="BFC0C0">
                <a:alpha val="70000"/>
              </a:srgbClr>
            </a:solidFill>
            <a:ln w="9525">
              <a:solidFill>
                <a:schemeClr val="bg1">
                  <a:alpha val="69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7"/>
            <p:cNvSpPr/>
            <p:nvPr/>
          </p:nvSpPr>
          <p:spPr bwMode="auto">
            <a:xfrm>
              <a:off x="10499628" y="2896690"/>
              <a:ext cx="409771" cy="679013"/>
            </a:xfrm>
            <a:custGeom>
              <a:avLst/>
              <a:gdLst>
                <a:gd name="T0" fmla="*/ 122 w 242"/>
                <a:gd name="T1" fmla="*/ 77 h 402"/>
                <a:gd name="T2" fmla="*/ 122 w 242"/>
                <a:gd name="T3" fmla="*/ 113 h 402"/>
                <a:gd name="T4" fmla="*/ 110 w 242"/>
                <a:gd name="T5" fmla="*/ 144 h 402"/>
                <a:gd name="T6" fmla="*/ 99 w 242"/>
                <a:gd name="T7" fmla="*/ 163 h 402"/>
                <a:gd name="T8" fmla="*/ 97 w 242"/>
                <a:gd name="T9" fmla="*/ 162 h 402"/>
                <a:gd name="T10" fmla="*/ 57 w 242"/>
                <a:gd name="T11" fmla="*/ 171 h 402"/>
                <a:gd name="T12" fmla="*/ 17 w 242"/>
                <a:gd name="T13" fmla="*/ 178 h 402"/>
                <a:gd name="T14" fmla="*/ 11 w 242"/>
                <a:gd name="T15" fmla="*/ 185 h 402"/>
                <a:gd name="T16" fmla="*/ 51 w 242"/>
                <a:gd name="T17" fmla="*/ 189 h 402"/>
                <a:gd name="T18" fmla="*/ 54 w 242"/>
                <a:gd name="T19" fmla="*/ 190 h 402"/>
                <a:gd name="T20" fmla="*/ 63 w 242"/>
                <a:gd name="T21" fmla="*/ 215 h 402"/>
                <a:gd name="T22" fmla="*/ 79 w 242"/>
                <a:gd name="T23" fmla="*/ 244 h 402"/>
                <a:gd name="T24" fmla="*/ 93 w 242"/>
                <a:gd name="T25" fmla="*/ 284 h 402"/>
                <a:gd name="T26" fmla="*/ 94 w 242"/>
                <a:gd name="T27" fmla="*/ 285 h 402"/>
                <a:gd name="T28" fmla="*/ 101 w 242"/>
                <a:gd name="T29" fmla="*/ 306 h 402"/>
                <a:gd name="T30" fmla="*/ 94 w 242"/>
                <a:gd name="T31" fmla="*/ 329 h 402"/>
                <a:gd name="T32" fmla="*/ 95 w 242"/>
                <a:gd name="T33" fmla="*/ 349 h 402"/>
                <a:gd name="T34" fmla="*/ 132 w 242"/>
                <a:gd name="T35" fmla="*/ 371 h 402"/>
                <a:gd name="T36" fmla="*/ 154 w 242"/>
                <a:gd name="T37" fmla="*/ 399 h 402"/>
                <a:gd name="T38" fmla="*/ 165 w 242"/>
                <a:gd name="T39" fmla="*/ 402 h 402"/>
                <a:gd name="T40" fmla="*/ 161 w 242"/>
                <a:gd name="T41" fmla="*/ 367 h 402"/>
                <a:gd name="T42" fmla="*/ 186 w 242"/>
                <a:gd name="T43" fmla="*/ 355 h 402"/>
                <a:gd name="T44" fmla="*/ 187 w 242"/>
                <a:gd name="T45" fmla="*/ 354 h 402"/>
                <a:gd name="T46" fmla="*/ 189 w 242"/>
                <a:gd name="T47" fmla="*/ 355 h 402"/>
                <a:gd name="T48" fmla="*/ 206 w 242"/>
                <a:gd name="T49" fmla="*/ 352 h 402"/>
                <a:gd name="T50" fmla="*/ 209 w 242"/>
                <a:gd name="T51" fmla="*/ 323 h 402"/>
                <a:gd name="T52" fmla="*/ 194 w 242"/>
                <a:gd name="T53" fmla="*/ 306 h 402"/>
                <a:gd name="T54" fmla="*/ 182 w 242"/>
                <a:gd name="T55" fmla="*/ 305 h 402"/>
                <a:gd name="T56" fmla="*/ 175 w 242"/>
                <a:gd name="T57" fmla="*/ 277 h 402"/>
                <a:gd name="T58" fmla="*/ 178 w 242"/>
                <a:gd name="T59" fmla="*/ 221 h 402"/>
                <a:gd name="T60" fmla="*/ 217 w 242"/>
                <a:gd name="T61" fmla="*/ 211 h 402"/>
                <a:gd name="T62" fmla="*/ 242 w 242"/>
                <a:gd name="T63" fmla="*/ 143 h 402"/>
                <a:gd name="T64" fmla="*/ 223 w 242"/>
                <a:gd name="T65" fmla="*/ 126 h 402"/>
                <a:gd name="T66" fmla="*/ 219 w 242"/>
                <a:gd name="T67" fmla="*/ 127 h 402"/>
                <a:gd name="T68" fmla="*/ 202 w 242"/>
                <a:gd name="T69" fmla="*/ 128 h 402"/>
                <a:gd name="T70" fmla="*/ 189 w 242"/>
                <a:gd name="T71" fmla="*/ 112 h 402"/>
                <a:gd name="T72" fmla="*/ 188 w 242"/>
                <a:gd name="T73" fmla="*/ 110 h 402"/>
                <a:gd name="T74" fmla="*/ 192 w 242"/>
                <a:gd name="T75" fmla="*/ 69 h 402"/>
                <a:gd name="T76" fmla="*/ 202 w 242"/>
                <a:gd name="T77" fmla="*/ 49 h 402"/>
                <a:gd name="T78" fmla="*/ 207 w 242"/>
                <a:gd name="T79" fmla="*/ 26 h 402"/>
                <a:gd name="T80" fmla="*/ 170 w 242"/>
                <a:gd name="T81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2" h="402">
                  <a:moveTo>
                    <a:pt x="141" y="25"/>
                  </a:moveTo>
                  <a:cubicBezTo>
                    <a:pt x="122" y="77"/>
                    <a:pt x="122" y="77"/>
                    <a:pt x="122" y="77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22" y="113"/>
                    <a:pt x="122" y="113"/>
                    <a:pt x="122" y="113"/>
                  </a:cubicBezTo>
                  <a:cubicBezTo>
                    <a:pt x="112" y="131"/>
                    <a:pt x="112" y="131"/>
                    <a:pt x="112" y="131"/>
                  </a:cubicBezTo>
                  <a:cubicBezTo>
                    <a:pt x="110" y="144"/>
                    <a:pt x="110" y="144"/>
                    <a:pt x="110" y="144"/>
                  </a:cubicBezTo>
                  <a:cubicBezTo>
                    <a:pt x="112" y="151"/>
                    <a:pt x="109" y="158"/>
                    <a:pt x="101" y="162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71" y="159"/>
                    <a:pt x="71" y="159"/>
                    <a:pt x="71" y="159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51" y="189"/>
                    <a:pt x="51" y="189"/>
                    <a:pt x="51" y="189"/>
                  </a:cubicBezTo>
                  <a:cubicBezTo>
                    <a:pt x="53" y="189"/>
                    <a:pt x="53" y="189"/>
                    <a:pt x="53" y="189"/>
                  </a:cubicBezTo>
                  <a:cubicBezTo>
                    <a:pt x="54" y="190"/>
                    <a:pt x="54" y="190"/>
                    <a:pt x="54" y="190"/>
                  </a:cubicBezTo>
                  <a:cubicBezTo>
                    <a:pt x="54" y="191"/>
                    <a:pt x="54" y="191"/>
                    <a:pt x="54" y="191"/>
                  </a:cubicBezTo>
                  <a:cubicBezTo>
                    <a:pt x="63" y="215"/>
                    <a:pt x="63" y="215"/>
                    <a:pt x="63" y="215"/>
                  </a:cubicBezTo>
                  <a:cubicBezTo>
                    <a:pt x="74" y="222"/>
                    <a:pt x="74" y="222"/>
                    <a:pt x="74" y="222"/>
                  </a:cubicBezTo>
                  <a:cubicBezTo>
                    <a:pt x="77" y="226"/>
                    <a:pt x="79" y="233"/>
                    <a:pt x="79" y="244"/>
                  </a:cubicBezTo>
                  <a:cubicBezTo>
                    <a:pt x="80" y="273"/>
                    <a:pt x="80" y="273"/>
                    <a:pt x="80" y="273"/>
                  </a:cubicBezTo>
                  <a:cubicBezTo>
                    <a:pt x="93" y="284"/>
                    <a:pt x="93" y="284"/>
                    <a:pt x="93" y="284"/>
                  </a:cubicBezTo>
                  <a:cubicBezTo>
                    <a:pt x="94" y="284"/>
                    <a:pt x="94" y="284"/>
                    <a:pt x="94" y="284"/>
                  </a:cubicBezTo>
                  <a:cubicBezTo>
                    <a:pt x="94" y="285"/>
                    <a:pt x="94" y="285"/>
                    <a:pt x="94" y="285"/>
                  </a:cubicBezTo>
                  <a:cubicBezTo>
                    <a:pt x="95" y="285"/>
                    <a:pt x="95" y="285"/>
                    <a:pt x="95" y="285"/>
                  </a:cubicBezTo>
                  <a:cubicBezTo>
                    <a:pt x="101" y="306"/>
                    <a:pt x="101" y="306"/>
                    <a:pt x="101" y="306"/>
                  </a:cubicBezTo>
                  <a:cubicBezTo>
                    <a:pt x="101" y="318"/>
                    <a:pt x="101" y="318"/>
                    <a:pt x="101" y="318"/>
                  </a:cubicBezTo>
                  <a:cubicBezTo>
                    <a:pt x="94" y="329"/>
                    <a:pt x="94" y="329"/>
                    <a:pt x="94" y="329"/>
                  </a:cubicBezTo>
                  <a:cubicBezTo>
                    <a:pt x="92" y="338"/>
                    <a:pt x="92" y="338"/>
                    <a:pt x="92" y="338"/>
                  </a:cubicBezTo>
                  <a:cubicBezTo>
                    <a:pt x="95" y="349"/>
                    <a:pt x="95" y="349"/>
                    <a:pt x="95" y="349"/>
                  </a:cubicBezTo>
                  <a:cubicBezTo>
                    <a:pt x="108" y="357"/>
                    <a:pt x="108" y="357"/>
                    <a:pt x="108" y="357"/>
                  </a:cubicBezTo>
                  <a:cubicBezTo>
                    <a:pt x="121" y="362"/>
                    <a:pt x="129" y="366"/>
                    <a:pt x="132" y="371"/>
                  </a:cubicBezTo>
                  <a:cubicBezTo>
                    <a:pt x="139" y="387"/>
                    <a:pt x="139" y="387"/>
                    <a:pt x="139" y="387"/>
                  </a:cubicBezTo>
                  <a:cubicBezTo>
                    <a:pt x="148" y="391"/>
                    <a:pt x="152" y="395"/>
                    <a:pt x="154" y="399"/>
                  </a:cubicBezTo>
                  <a:cubicBezTo>
                    <a:pt x="164" y="402"/>
                    <a:pt x="164" y="402"/>
                    <a:pt x="164" y="402"/>
                  </a:cubicBezTo>
                  <a:cubicBezTo>
                    <a:pt x="165" y="402"/>
                    <a:pt x="165" y="402"/>
                    <a:pt x="165" y="402"/>
                  </a:cubicBezTo>
                  <a:cubicBezTo>
                    <a:pt x="160" y="379"/>
                    <a:pt x="160" y="379"/>
                    <a:pt x="160" y="379"/>
                  </a:cubicBezTo>
                  <a:cubicBezTo>
                    <a:pt x="159" y="374"/>
                    <a:pt x="159" y="369"/>
                    <a:pt x="161" y="367"/>
                  </a:cubicBezTo>
                  <a:cubicBezTo>
                    <a:pt x="164" y="363"/>
                    <a:pt x="166" y="361"/>
                    <a:pt x="170" y="360"/>
                  </a:cubicBezTo>
                  <a:cubicBezTo>
                    <a:pt x="186" y="355"/>
                    <a:pt x="186" y="355"/>
                    <a:pt x="186" y="355"/>
                  </a:cubicBezTo>
                  <a:cubicBezTo>
                    <a:pt x="186" y="355"/>
                    <a:pt x="186" y="355"/>
                    <a:pt x="186" y="355"/>
                  </a:cubicBezTo>
                  <a:cubicBezTo>
                    <a:pt x="187" y="354"/>
                    <a:pt x="187" y="354"/>
                    <a:pt x="187" y="354"/>
                  </a:cubicBezTo>
                  <a:cubicBezTo>
                    <a:pt x="188" y="354"/>
                    <a:pt x="188" y="354"/>
                    <a:pt x="188" y="354"/>
                  </a:cubicBezTo>
                  <a:cubicBezTo>
                    <a:pt x="189" y="355"/>
                    <a:pt x="189" y="355"/>
                    <a:pt x="189" y="355"/>
                  </a:cubicBezTo>
                  <a:cubicBezTo>
                    <a:pt x="196" y="357"/>
                    <a:pt x="196" y="357"/>
                    <a:pt x="196" y="357"/>
                  </a:cubicBezTo>
                  <a:cubicBezTo>
                    <a:pt x="206" y="352"/>
                    <a:pt x="206" y="352"/>
                    <a:pt x="206" y="352"/>
                  </a:cubicBezTo>
                  <a:cubicBezTo>
                    <a:pt x="206" y="350"/>
                    <a:pt x="206" y="350"/>
                    <a:pt x="206" y="350"/>
                  </a:cubicBezTo>
                  <a:cubicBezTo>
                    <a:pt x="209" y="323"/>
                    <a:pt x="209" y="323"/>
                    <a:pt x="209" y="323"/>
                  </a:cubicBezTo>
                  <a:cubicBezTo>
                    <a:pt x="203" y="311"/>
                    <a:pt x="203" y="311"/>
                    <a:pt x="203" y="311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84" y="305"/>
                    <a:pt x="184" y="305"/>
                    <a:pt x="184" y="305"/>
                  </a:cubicBezTo>
                  <a:cubicBezTo>
                    <a:pt x="182" y="305"/>
                    <a:pt x="182" y="305"/>
                    <a:pt x="182" y="305"/>
                  </a:cubicBezTo>
                  <a:cubicBezTo>
                    <a:pt x="179" y="304"/>
                    <a:pt x="179" y="304"/>
                    <a:pt x="179" y="304"/>
                  </a:cubicBezTo>
                  <a:cubicBezTo>
                    <a:pt x="175" y="277"/>
                    <a:pt x="175" y="277"/>
                    <a:pt x="175" y="277"/>
                  </a:cubicBezTo>
                  <a:cubicBezTo>
                    <a:pt x="176" y="223"/>
                    <a:pt x="176" y="223"/>
                    <a:pt x="176" y="223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194" y="199"/>
                    <a:pt x="194" y="199"/>
                    <a:pt x="194" y="199"/>
                  </a:cubicBezTo>
                  <a:cubicBezTo>
                    <a:pt x="217" y="211"/>
                    <a:pt x="217" y="211"/>
                    <a:pt x="217" y="211"/>
                  </a:cubicBezTo>
                  <a:cubicBezTo>
                    <a:pt x="231" y="211"/>
                    <a:pt x="231" y="211"/>
                    <a:pt x="231" y="211"/>
                  </a:cubicBezTo>
                  <a:cubicBezTo>
                    <a:pt x="242" y="143"/>
                    <a:pt x="242" y="143"/>
                    <a:pt x="242" y="143"/>
                  </a:cubicBezTo>
                  <a:cubicBezTo>
                    <a:pt x="238" y="135"/>
                    <a:pt x="235" y="130"/>
                    <a:pt x="229" y="127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23" y="127"/>
                    <a:pt x="223" y="127"/>
                    <a:pt x="223" y="127"/>
                  </a:cubicBezTo>
                  <a:cubicBezTo>
                    <a:pt x="219" y="127"/>
                    <a:pt x="219" y="127"/>
                    <a:pt x="219" y="127"/>
                  </a:cubicBezTo>
                  <a:cubicBezTo>
                    <a:pt x="203" y="130"/>
                    <a:pt x="203" y="130"/>
                    <a:pt x="203" y="130"/>
                  </a:cubicBezTo>
                  <a:cubicBezTo>
                    <a:pt x="202" y="128"/>
                    <a:pt x="202" y="128"/>
                    <a:pt x="202" y="128"/>
                  </a:cubicBezTo>
                  <a:cubicBezTo>
                    <a:pt x="201" y="127"/>
                    <a:pt x="201" y="127"/>
                    <a:pt x="201" y="127"/>
                  </a:cubicBezTo>
                  <a:cubicBezTo>
                    <a:pt x="189" y="112"/>
                    <a:pt x="189" y="112"/>
                    <a:pt x="189" y="112"/>
                  </a:cubicBezTo>
                  <a:cubicBezTo>
                    <a:pt x="189" y="111"/>
                    <a:pt x="189" y="111"/>
                    <a:pt x="189" y="111"/>
                  </a:cubicBezTo>
                  <a:cubicBezTo>
                    <a:pt x="188" y="110"/>
                    <a:pt x="188" y="110"/>
                    <a:pt x="188" y="110"/>
                  </a:cubicBezTo>
                  <a:cubicBezTo>
                    <a:pt x="188" y="84"/>
                    <a:pt x="188" y="84"/>
                    <a:pt x="188" y="84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63"/>
                    <a:pt x="196" y="63"/>
                    <a:pt x="196" y="63"/>
                  </a:cubicBezTo>
                  <a:cubicBezTo>
                    <a:pt x="196" y="58"/>
                    <a:pt x="197" y="54"/>
                    <a:pt x="202" y="49"/>
                  </a:cubicBezTo>
                  <a:cubicBezTo>
                    <a:pt x="206" y="44"/>
                    <a:pt x="206" y="44"/>
                    <a:pt x="206" y="44"/>
                  </a:cubicBezTo>
                  <a:cubicBezTo>
                    <a:pt x="207" y="26"/>
                    <a:pt x="207" y="26"/>
                    <a:pt x="207" y="26"/>
                  </a:cubicBezTo>
                  <a:cubicBezTo>
                    <a:pt x="191" y="11"/>
                    <a:pt x="191" y="11"/>
                    <a:pt x="191" y="11"/>
                  </a:cubicBezTo>
                  <a:cubicBezTo>
                    <a:pt x="170" y="0"/>
                    <a:pt x="170" y="0"/>
                    <a:pt x="170" y="0"/>
                  </a:cubicBezTo>
                  <a:lnTo>
                    <a:pt x="141" y="25"/>
                  </a:lnTo>
                  <a:close/>
                </a:path>
              </a:pathLst>
            </a:custGeom>
            <a:solidFill>
              <a:srgbClr val="BFC0C0">
                <a:alpha val="70000"/>
              </a:srgbClr>
            </a:solidFill>
            <a:ln w="9525">
              <a:solidFill>
                <a:schemeClr val="bg1">
                  <a:alpha val="69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8"/>
            <p:cNvSpPr/>
            <p:nvPr/>
          </p:nvSpPr>
          <p:spPr bwMode="auto">
            <a:xfrm>
              <a:off x="6617307" y="1111821"/>
              <a:ext cx="2907800" cy="2201208"/>
            </a:xfrm>
            <a:custGeom>
              <a:avLst/>
              <a:gdLst>
                <a:gd name="T0" fmla="*/ 1687 w 1721"/>
                <a:gd name="T1" fmla="*/ 603 h 1302"/>
                <a:gd name="T2" fmla="*/ 1615 w 1721"/>
                <a:gd name="T3" fmla="*/ 538 h 1302"/>
                <a:gd name="T4" fmla="*/ 1572 w 1721"/>
                <a:gd name="T5" fmla="*/ 486 h 1302"/>
                <a:gd name="T6" fmla="*/ 1371 w 1721"/>
                <a:gd name="T7" fmla="*/ 438 h 1302"/>
                <a:gd name="T8" fmla="*/ 1382 w 1721"/>
                <a:gd name="T9" fmla="*/ 237 h 1302"/>
                <a:gd name="T10" fmla="*/ 1239 w 1721"/>
                <a:gd name="T11" fmla="*/ 67 h 1302"/>
                <a:gd name="T12" fmla="*/ 1169 w 1721"/>
                <a:gd name="T13" fmla="*/ 19 h 1302"/>
                <a:gd name="T14" fmla="*/ 1058 w 1721"/>
                <a:gd name="T15" fmla="*/ 162 h 1302"/>
                <a:gd name="T16" fmla="*/ 814 w 1721"/>
                <a:gd name="T17" fmla="*/ 295 h 1302"/>
                <a:gd name="T18" fmla="*/ 769 w 1721"/>
                <a:gd name="T19" fmla="*/ 304 h 1302"/>
                <a:gd name="T20" fmla="*/ 624 w 1721"/>
                <a:gd name="T21" fmla="*/ 292 h 1302"/>
                <a:gd name="T22" fmla="*/ 645 w 1721"/>
                <a:gd name="T23" fmla="*/ 443 h 1302"/>
                <a:gd name="T24" fmla="*/ 618 w 1721"/>
                <a:gd name="T25" fmla="*/ 522 h 1302"/>
                <a:gd name="T26" fmla="*/ 597 w 1721"/>
                <a:gd name="T27" fmla="*/ 519 h 1302"/>
                <a:gd name="T28" fmla="*/ 533 w 1721"/>
                <a:gd name="T29" fmla="*/ 591 h 1302"/>
                <a:gd name="T30" fmla="*/ 434 w 1721"/>
                <a:gd name="T31" fmla="*/ 617 h 1302"/>
                <a:gd name="T32" fmla="*/ 242 w 1721"/>
                <a:gd name="T33" fmla="*/ 669 h 1302"/>
                <a:gd name="T34" fmla="*/ 139 w 1721"/>
                <a:gd name="T35" fmla="*/ 653 h 1302"/>
                <a:gd name="T36" fmla="*/ 87 w 1721"/>
                <a:gd name="T37" fmla="*/ 635 h 1302"/>
                <a:gd name="T38" fmla="*/ 12 w 1721"/>
                <a:gd name="T39" fmla="*/ 749 h 1302"/>
                <a:gd name="T40" fmla="*/ 70 w 1721"/>
                <a:gd name="T41" fmla="*/ 801 h 1302"/>
                <a:gd name="T42" fmla="*/ 54 w 1721"/>
                <a:gd name="T43" fmla="*/ 940 h 1302"/>
                <a:gd name="T44" fmla="*/ 56 w 1721"/>
                <a:gd name="T45" fmla="*/ 970 h 1302"/>
                <a:gd name="T46" fmla="*/ 159 w 1721"/>
                <a:gd name="T47" fmla="*/ 1101 h 1302"/>
                <a:gd name="T48" fmla="*/ 225 w 1721"/>
                <a:gd name="T49" fmla="*/ 1170 h 1302"/>
                <a:gd name="T50" fmla="*/ 277 w 1721"/>
                <a:gd name="T51" fmla="*/ 1294 h 1302"/>
                <a:gd name="T52" fmla="*/ 342 w 1721"/>
                <a:gd name="T53" fmla="*/ 1301 h 1302"/>
                <a:gd name="T54" fmla="*/ 382 w 1721"/>
                <a:gd name="T55" fmla="*/ 1230 h 1302"/>
                <a:gd name="T56" fmla="*/ 436 w 1721"/>
                <a:gd name="T57" fmla="*/ 1236 h 1302"/>
                <a:gd name="T58" fmla="*/ 607 w 1721"/>
                <a:gd name="T59" fmla="*/ 1228 h 1302"/>
                <a:gd name="T60" fmla="*/ 661 w 1721"/>
                <a:gd name="T61" fmla="*/ 1267 h 1302"/>
                <a:gd name="T62" fmla="*/ 751 w 1721"/>
                <a:gd name="T63" fmla="*/ 1266 h 1302"/>
                <a:gd name="T64" fmla="*/ 950 w 1721"/>
                <a:gd name="T65" fmla="*/ 1241 h 1302"/>
                <a:gd name="T66" fmla="*/ 1088 w 1721"/>
                <a:gd name="T67" fmla="*/ 1246 h 1302"/>
                <a:gd name="T68" fmla="*/ 1176 w 1721"/>
                <a:gd name="T69" fmla="*/ 1277 h 1302"/>
                <a:gd name="T70" fmla="*/ 1247 w 1721"/>
                <a:gd name="T71" fmla="*/ 1296 h 1302"/>
                <a:gd name="T72" fmla="*/ 1238 w 1721"/>
                <a:gd name="T73" fmla="*/ 1240 h 1302"/>
                <a:gd name="T74" fmla="*/ 1257 w 1721"/>
                <a:gd name="T75" fmla="*/ 1216 h 1302"/>
                <a:gd name="T76" fmla="*/ 1263 w 1721"/>
                <a:gd name="T77" fmla="*/ 1177 h 1302"/>
                <a:gd name="T78" fmla="*/ 1216 w 1721"/>
                <a:gd name="T79" fmla="*/ 1131 h 1302"/>
                <a:gd name="T80" fmla="*/ 1218 w 1721"/>
                <a:gd name="T81" fmla="*/ 1092 h 1302"/>
                <a:gd name="T82" fmla="*/ 1304 w 1721"/>
                <a:gd name="T83" fmla="*/ 1046 h 1302"/>
                <a:gd name="T84" fmla="*/ 1391 w 1721"/>
                <a:gd name="T85" fmla="*/ 1029 h 1302"/>
                <a:gd name="T86" fmla="*/ 1435 w 1721"/>
                <a:gd name="T87" fmla="*/ 990 h 1302"/>
                <a:gd name="T88" fmla="*/ 1437 w 1721"/>
                <a:gd name="T89" fmla="*/ 970 h 1302"/>
                <a:gd name="T90" fmla="*/ 1443 w 1721"/>
                <a:gd name="T91" fmla="*/ 906 h 1302"/>
                <a:gd name="T92" fmla="*/ 1542 w 1721"/>
                <a:gd name="T93" fmla="*/ 831 h 1302"/>
                <a:gd name="T94" fmla="*/ 1590 w 1721"/>
                <a:gd name="T95" fmla="*/ 797 h 1302"/>
                <a:gd name="T96" fmla="*/ 1675 w 1721"/>
                <a:gd name="T97" fmla="*/ 776 h 1302"/>
                <a:gd name="T98" fmla="*/ 1709 w 1721"/>
                <a:gd name="T99" fmla="*/ 743 h 1302"/>
                <a:gd name="T100" fmla="*/ 1719 w 1721"/>
                <a:gd name="T101" fmla="*/ 702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21" h="1302">
                  <a:moveTo>
                    <a:pt x="1719" y="701"/>
                  </a:moveTo>
                  <a:cubicBezTo>
                    <a:pt x="1720" y="700"/>
                    <a:pt x="1720" y="700"/>
                    <a:pt x="1720" y="700"/>
                  </a:cubicBezTo>
                  <a:cubicBezTo>
                    <a:pt x="1721" y="700"/>
                    <a:pt x="1721" y="700"/>
                    <a:pt x="1721" y="700"/>
                  </a:cubicBezTo>
                  <a:cubicBezTo>
                    <a:pt x="1721" y="699"/>
                    <a:pt x="1721" y="699"/>
                    <a:pt x="1721" y="699"/>
                  </a:cubicBezTo>
                  <a:cubicBezTo>
                    <a:pt x="1687" y="603"/>
                    <a:pt x="1687" y="603"/>
                    <a:pt x="1687" y="603"/>
                  </a:cubicBezTo>
                  <a:cubicBezTo>
                    <a:pt x="1666" y="586"/>
                    <a:pt x="1666" y="586"/>
                    <a:pt x="1666" y="586"/>
                  </a:cubicBezTo>
                  <a:cubicBezTo>
                    <a:pt x="1666" y="584"/>
                    <a:pt x="1666" y="584"/>
                    <a:pt x="1666" y="584"/>
                  </a:cubicBezTo>
                  <a:cubicBezTo>
                    <a:pt x="1660" y="544"/>
                    <a:pt x="1660" y="544"/>
                    <a:pt x="1660" y="544"/>
                  </a:cubicBezTo>
                  <a:cubicBezTo>
                    <a:pt x="1616" y="538"/>
                    <a:pt x="1616" y="538"/>
                    <a:pt x="1616" y="538"/>
                  </a:cubicBezTo>
                  <a:cubicBezTo>
                    <a:pt x="1615" y="538"/>
                    <a:pt x="1615" y="538"/>
                    <a:pt x="1615" y="538"/>
                  </a:cubicBezTo>
                  <a:cubicBezTo>
                    <a:pt x="1613" y="538"/>
                    <a:pt x="1613" y="538"/>
                    <a:pt x="1613" y="538"/>
                  </a:cubicBezTo>
                  <a:cubicBezTo>
                    <a:pt x="1613" y="537"/>
                    <a:pt x="1613" y="537"/>
                    <a:pt x="1613" y="537"/>
                  </a:cubicBezTo>
                  <a:cubicBezTo>
                    <a:pt x="1612" y="535"/>
                    <a:pt x="1612" y="535"/>
                    <a:pt x="1612" y="535"/>
                  </a:cubicBezTo>
                  <a:cubicBezTo>
                    <a:pt x="1612" y="534"/>
                    <a:pt x="1612" y="534"/>
                    <a:pt x="1612" y="534"/>
                  </a:cubicBezTo>
                  <a:cubicBezTo>
                    <a:pt x="1607" y="519"/>
                    <a:pt x="1593" y="503"/>
                    <a:pt x="1572" y="486"/>
                  </a:cubicBezTo>
                  <a:cubicBezTo>
                    <a:pt x="1560" y="477"/>
                    <a:pt x="1549" y="471"/>
                    <a:pt x="1539" y="468"/>
                  </a:cubicBezTo>
                  <a:cubicBezTo>
                    <a:pt x="1532" y="464"/>
                    <a:pt x="1524" y="461"/>
                    <a:pt x="1519" y="457"/>
                  </a:cubicBezTo>
                  <a:cubicBezTo>
                    <a:pt x="1505" y="447"/>
                    <a:pt x="1458" y="440"/>
                    <a:pt x="1374" y="438"/>
                  </a:cubicBezTo>
                  <a:cubicBezTo>
                    <a:pt x="1371" y="438"/>
                    <a:pt x="1371" y="438"/>
                    <a:pt x="1371" y="438"/>
                  </a:cubicBezTo>
                  <a:cubicBezTo>
                    <a:pt x="1371" y="438"/>
                    <a:pt x="1371" y="438"/>
                    <a:pt x="1371" y="438"/>
                  </a:cubicBezTo>
                  <a:cubicBezTo>
                    <a:pt x="1362" y="423"/>
                    <a:pt x="1362" y="423"/>
                    <a:pt x="1362" y="423"/>
                  </a:cubicBezTo>
                  <a:cubicBezTo>
                    <a:pt x="1358" y="414"/>
                    <a:pt x="1354" y="405"/>
                    <a:pt x="1353" y="396"/>
                  </a:cubicBezTo>
                  <a:cubicBezTo>
                    <a:pt x="1353" y="384"/>
                    <a:pt x="1367" y="346"/>
                    <a:pt x="1397" y="284"/>
                  </a:cubicBezTo>
                  <a:cubicBezTo>
                    <a:pt x="1382" y="237"/>
                    <a:pt x="1382" y="237"/>
                    <a:pt x="1382" y="237"/>
                  </a:cubicBezTo>
                  <a:cubicBezTo>
                    <a:pt x="1382" y="237"/>
                    <a:pt x="1382" y="237"/>
                    <a:pt x="1382" y="237"/>
                  </a:cubicBezTo>
                  <a:cubicBezTo>
                    <a:pt x="1366" y="163"/>
                    <a:pt x="1366" y="163"/>
                    <a:pt x="1366" y="163"/>
                  </a:cubicBezTo>
                  <a:cubicBezTo>
                    <a:pt x="1364" y="153"/>
                    <a:pt x="1346" y="143"/>
                    <a:pt x="1314" y="134"/>
                  </a:cubicBezTo>
                  <a:cubicBezTo>
                    <a:pt x="1308" y="132"/>
                    <a:pt x="1302" y="130"/>
                    <a:pt x="1295" y="125"/>
                  </a:cubicBezTo>
                  <a:cubicBezTo>
                    <a:pt x="1284" y="120"/>
                    <a:pt x="1275" y="111"/>
                    <a:pt x="1271" y="99"/>
                  </a:cubicBezTo>
                  <a:cubicBezTo>
                    <a:pt x="1265" y="85"/>
                    <a:pt x="1254" y="74"/>
                    <a:pt x="1239" y="67"/>
                  </a:cubicBezTo>
                  <a:cubicBezTo>
                    <a:pt x="1238" y="66"/>
                    <a:pt x="1238" y="66"/>
                    <a:pt x="1238" y="66"/>
                  </a:cubicBezTo>
                  <a:cubicBezTo>
                    <a:pt x="1237" y="65"/>
                    <a:pt x="1237" y="65"/>
                    <a:pt x="1237" y="65"/>
                  </a:cubicBezTo>
                  <a:cubicBezTo>
                    <a:pt x="1225" y="0"/>
                    <a:pt x="1225" y="0"/>
                    <a:pt x="1225" y="0"/>
                  </a:cubicBezTo>
                  <a:cubicBezTo>
                    <a:pt x="1174" y="5"/>
                    <a:pt x="1174" y="5"/>
                    <a:pt x="1174" y="5"/>
                  </a:cubicBezTo>
                  <a:cubicBezTo>
                    <a:pt x="1169" y="19"/>
                    <a:pt x="1169" y="19"/>
                    <a:pt x="1169" y="19"/>
                  </a:cubicBezTo>
                  <a:cubicBezTo>
                    <a:pt x="1162" y="41"/>
                    <a:pt x="1156" y="52"/>
                    <a:pt x="1149" y="52"/>
                  </a:cubicBezTo>
                  <a:cubicBezTo>
                    <a:pt x="1116" y="62"/>
                    <a:pt x="1116" y="62"/>
                    <a:pt x="1116" y="62"/>
                  </a:cubicBezTo>
                  <a:cubicBezTo>
                    <a:pt x="1096" y="70"/>
                    <a:pt x="1083" y="78"/>
                    <a:pt x="1077" y="87"/>
                  </a:cubicBezTo>
                  <a:cubicBezTo>
                    <a:pt x="1074" y="92"/>
                    <a:pt x="1071" y="104"/>
                    <a:pt x="1068" y="121"/>
                  </a:cubicBezTo>
                  <a:cubicBezTo>
                    <a:pt x="1065" y="140"/>
                    <a:pt x="1062" y="154"/>
                    <a:pt x="1058" y="162"/>
                  </a:cubicBezTo>
                  <a:cubicBezTo>
                    <a:pt x="1052" y="176"/>
                    <a:pt x="1042" y="187"/>
                    <a:pt x="1027" y="192"/>
                  </a:cubicBezTo>
                  <a:cubicBezTo>
                    <a:pt x="1000" y="203"/>
                    <a:pt x="953" y="185"/>
                    <a:pt x="889" y="139"/>
                  </a:cubicBezTo>
                  <a:cubicBezTo>
                    <a:pt x="802" y="250"/>
                    <a:pt x="802" y="250"/>
                    <a:pt x="802" y="250"/>
                  </a:cubicBezTo>
                  <a:cubicBezTo>
                    <a:pt x="813" y="295"/>
                    <a:pt x="813" y="295"/>
                    <a:pt x="813" y="295"/>
                  </a:cubicBezTo>
                  <a:cubicBezTo>
                    <a:pt x="814" y="295"/>
                    <a:pt x="814" y="295"/>
                    <a:pt x="814" y="295"/>
                  </a:cubicBezTo>
                  <a:cubicBezTo>
                    <a:pt x="815" y="298"/>
                    <a:pt x="815" y="298"/>
                    <a:pt x="815" y="298"/>
                  </a:cubicBezTo>
                  <a:cubicBezTo>
                    <a:pt x="813" y="299"/>
                    <a:pt x="813" y="299"/>
                    <a:pt x="813" y="299"/>
                  </a:cubicBezTo>
                  <a:cubicBezTo>
                    <a:pt x="813" y="300"/>
                    <a:pt x="813" y="300"/>
                    <a:pt x="813" y="300"/>
                  </a:cubicBezTo>
                  <a:cubicBezTo>
                    <a:pt x="809" y="306"/>
                    <a:pt x="802" y="310"/>
                    <a:pt x="795" y="311"/>
                  </a:cubicBezTo>
                  <a:cubicBezTo>
                    <a:pt x="787" y="313"/>
                    <a:pt x="778" y="310"/>
                    <a:pt x="769" y="304"/>
                  </a:cubicBezTo>
                  <a:cubicBezTo>
                    <a:pt x="760" y="298"/>
                    <a:pt x="736" y="292"/>
                    <a:pt x="697" y="290"/>
                  </a:cubicBezTo>
                  <a:cubicBezTo>
                    <a:pt x="679" y="289"/>
                    <a:pt x="679" y="289"/>
                    <a:pt x="679" y="289"/>
                  </a:cubicBezTo>
                  <a:cubicBezTo>
                    <a:pt x="679" y="289"/>
                    <a:pt x="679" y="289"/>
                    <a:pt x="679" y="289"/>
                  </a:cubicBezTo>
                  <a:cubicBezTo>
                    <a:pt x="653" y="287"/>
                    <a:pt x="653" y="287"/>
                    <a:pt x="653" y="287"/>
                  </a:cubicBezTo>
                  <a:cubicBezTo>
                    <a:pt x="624" y="292"/>
                    <a:pt x="624" y="292"/>
                    <a:pt x="624" y="292"/>
                  </a:cubicBezTo>
                  <a:cubicBezTo>
                    <a:pt x="637" y="310"/>
                    <a:pt x="637" y="310"/>
                    <a:pt x="637" y="310"/>
                  </a:cubicBezTo>
                  <a:cubicBezTo>
                    <a:pt x="647" y="324"/>
                    <a:pt x="652" y="332"/>
                    <a:pt x="650" y="338"/>
                  </a:cubicBezTo>
                  <a:cubicBezTo>
                    <a:pt x="639" y="406"/>
                    <a:pt x="639" y="406"/>
                    <a:pt x="639" y="406"/>
                  </a:cubicBezTo>
                  <a:cubicBezTo>
                    <a:pt x="644" y="443"/>
                    <a:pt x="644" y="443"/>
                    <a:pt x="644" y="443"/>
                  </a:cubicBezTo>
                  <a:cubicBezTo>
                    <a:pt x="645" y="443"/>
                    <a:pt x="645" y="443"/>
                    <a:pt x="645" y="443"/>
                  </a:cubicBezTo>
                  <a:cubicBezTo>
                    <a:pt x="645" y="444"/>
                    <a:pt x="645" y="444"/>
                    <a:pt x="645" y="444"/>
                  </a:cubicBezTo>
                  <a:cubicBezTo>
                    <a:pt x="644" y="445"/>
                    <a:pt x="644" y="445"/>
                    <a:pt x="644" y="445"/>
                  </a:cubicBezTo>
                  <a:cubicBezTo>
                    <a:pt x="644" y="445"/>
                    <a:pt x="644" y="445"/>
                    <a:pt x="644" y="445"/>
                  </a:cubicBezTo>
                  <a:cubicBezTo>
                    <a:pt x="623" y="514"/>
                    <a:pt x="623" y="514"/>
                    <a:pt x="623" y="514"/>
                  </a:cubicBezTo>
                  <a:cubicBezTo>
                    <a:pt x="622" y="520"/>
                    <a:pt x="620" y="523"/>
                    <a:pt x="618" y="522"/>
                  </a:cubicBezTo>
                  <a:cubicBezTo>
                    <a:pt x="616" y="522"/>
                    <a:pt x="616" y="522"/>
                    <a:pt x="616" y="522"/>
                  </a:cubicBezTo>
                  <a:cubicBezTo>
                    <a:pt x="616" y="521"/>
                    <a:pt x="616" y="521"/>
                    <a:pt x="616" y="521"/>
                  </a:cubicBezTo>
                  <a:cubicBezTo>
                    <a:pt x="612" y="515"/>
                    <a:pt x="612" y="515"/>
                    <a:pt x="612" y="515"/>
                  </a:cubicBezTo>
                  <a:cubicBezTo>
                    <a:pt x="608" y="506"/>
                    <a:pt x="606" y="503"/>
                    <a:pt x="603" y="504"/>
                  </a:cubicBezTo>
                  <a:cubicBezTo>
                    <a:pt x="601" y="505"/>
                    <a:pt x="598" y="510"/>
                    <a:pt x="597" y="519"/>
                  </a:cubicBezTo>
                  <a:cubicBezTo>
                    <a:pt x="592" y="538"/>
                    <a:pt x="581" y="554"/>
                    <a:pt x="563" y="571"/>
                  </a:cubicBezTo>
                  <a:cubicBezTo>
                    <a:pt x="544" y="586"/>
                    <a:pt x="544" y="586"/>
                    <a:pt x="544" y="586"/>
                  </a:cubicBezTo>
                  <a:cubicBezTo>
                    <a:pt x="534" y="591"/>
                    <a:pt x="534" y="591"/>
                    <a:pt x="534" y="591"/>
                  </a:cubicBezTo>
                  <a:cubicBezTo>
                    <a:pt x="534" y="591"/>
                    <a:pt x="534" y="591"/>
                    <a:pt x="534" y="591"/>
                  </a:cubicBezTo>
                  <a:cubicBezTo>
                    <a:pt x="533" y="591"/>
                    <a:pt x="533" y="591"/>
                    <a:pt x="533" y="591"/>
                  </a:cubicBezTo>
                  <a:cubicBezTo>
                    <a:pt x="465" y="592"/>
                    <a:pt x="465" y="592"/>
                    <a:pt x="465" y="592"/>
                  </a:cubicBezTo>
                  <a:cubicBezTo>
                    <a:pt x="438" y="617"/>
                    <a:pt x="438" y="617"/>
                    <a:pt x="438" y="617"/>
                  </a:cubicBezTo>
                  <a:cubicBezTo>
                    <a:pt x="437" y="617"/>
                    <a:pt x="437" y="617"/>
                    <a:pt x="437" y="617"/>
                  </a:cubicBezTo>
                  <a:cubicBezTo>
                    <a:pt x="435" y="617"/>
                    <a:pt x="435" y="617"/>
                    <a:pt x="435" y="617"/>
                  </a:cubicBezTo>
                  <a:cubicBezTo>
                    <a:pt x="434" y="617"/>
                    <a:pt x="434" y="617"/>
                    <a:pt x="434" y="617"/>
                  </a:cubicBezTo>
                  <a:cubicBezTo>
                    <a:pt x="361" y="607"/>
                    <a:pt x="361" y="607"/>
                    <a:pt x="361" y="607"/>
                  </a:cubicBezTo>
                  <a:cubicBezTo>
                    <a:pt x="350" y="619"/>
                    <a:pt x="338" y="624"/>
                    <a:pt x="326" y="622"/>
                  </a:cubicBezTo>
                  <a:cubicBezTo>
                    <a:pt x="316" y="618"/>
                    <a:pt x="298" y="623"/>
                    <a:pt x="273" y="632"/>
                  </a:cubicBezTo>
                  <a:cubicBezTo>
                    <a:pt x="243" y="667"/>
                    <a:pt x="243" y="667"/>
                    <a:pt x="243" y="667"/>
                  </a:cubicBezTo>
                  <a:cubicBezTo>
                    <a:pt x="242" y="669"/>
                    <a:pt x="242" y="669"/>
                    <a:pt x="242" y="669"/>
                  </a:cubicBezTo>
                  <a:cubicBezTo>
                    <a:pt x="196" y="670"/>
                    <a:pt x="196" y="670"/>
                    <a:pt x="196" y="670"/>
                  </a:cubicBezTo>
                  <a:cubicBezTo>
                    <a:pt x="196" y="631"/>
                    <a:pt x="196" y="631"/>
                    <a:pt x="196" y="631"/>
                  </a:cubicBezTo>
                  <a:cubicBezTo>
                    <a:pt x="166" y="631"/>
                    <a:pt x="166" y="631"/>
                    <a:pt x="166" y="631"/>
                  </a:cubicBezTo>
                  <a:cubicBezTo>
                    <a:pt x="161" y="648"/>
                    <a:pt x="161" y="648"/>
                    <a:pt x="161" y="648"/>
                  </a:cubicBezTo>
                  <a:cubicBezTo>
                    <a:pt x="139" y="653"/>
                    <a:pt x="139" y="653"/>
                    <a:pt x="139" y="653"/>
                  </a:cubicBezTo>
                  <a:cubicBezTo>
                    <a:pt x="136" y="653"/>
                    <a:pt x="136" y="653"/>
                    <a:pt x="136" y="653"/>
                  </a:cubicBezTo>
                  <a:cubicBezTo>
                    <a:pt x="136" y="653"/>
                    <a:pt x="136" y="653"/>
                    <a:pt x="136" y="653"/>
                  </a:cubicBezTo>
                  <a:cubicBezTo>
                    <a:pt x="135" y="652"/>
                    <a:pt x="135" y="652"/>
                    <a:pt x="135" y="652"/>
                  </a:cubicBezTo>
                  <a:cubicBezTo>
                    <a:pt x="134" y="652"/>
                    <a:pt x="134" y="652"/>
                    <a:pt x="134" y="652"/>
                  </a:cubicBezTo>
                  <a:cubicBezTo>
                    <a:pt x="121" y="644"/>
                    <a:pt x="104" y="637"/>
                    <a:pt x="87" y="635"/>
                  </a:cubicBezTo>
                  <a:cubicBezTo>
                    <a:pt x="77" y="634"/>
                    <a:pt x="66" y="641"/>
                    <a:pt x="49" y="655"/>
                  </a:cubicBezTo>
                  <a:cubicBezTo>
                    <a:pt x="31" y="670"/>
                    <a:pt x="18" y="684"/>
                    <a:pt x="12" y="696"/>
                  </a:cubicBezTo>
                  <a:cubicBezTo>
                    <a:pt x="15" y="699"/>
                    <a:pt x="17" y="703"/>
                    <a:pt x="17" y="709"/>
                  </a:cubicBezTo>
                  <a:cubicBezTo>
                    <a:pt x="19" y="717"/>
                    <a:pt x="20" y="723"/>
                    <a:pt x="20" y="731"/>
                  </a:cubicBezTo>
                  <a:cubicBezTo>
                    <a:pt x="19" y="740"/>
                    <a:pt x="16" y="745"/>
                    <a:pt x="12" y="749"/>
                  </a:cubicBezTo>
                  <a:cubicBezTo>
                    <a:pt x="7" y="752"/>
                    <a:pt x="4" y="762"/>
                    <a:pt x="0" y="779"/>
                  </a:cubicBezTo>
                  <a:cubicBezTo>
                    <a:pt x="17" y="790"/>
                    <a:pt x="17" y="790"/>
                    <a:pt x="17" y="790"/>
                  </a:cubicBezTo>
                  <a:cubicBezTo>
                    <a:pt x="40" y="766"/>
                    <a:pt x="40" y="766"/>
                    <a:pt x="40" y="766"/>
                  </a:cubicBezTo>
                  <a:cubicBezTo>
                    <a:pt x="70" y="799"/>
                    <a:pt x="70" y="799"/>
                    <a:pt x="70" y="799"/>
                  </a:cubicBezTo>
                  <a:cubicBezTo>
                    <a:pt x="70" y="801"/>
                    <a:pt x="70" y="801"/>
                    <a:pt x="70" y="801"/>
                  </a:cubicBezTo>
                  <a:cubicBezTo>
                    <a:pt x="76" y="859"/>
                    <a:pt x="76" y="859"/>
                    <a:pt x="76" y="859"/>
                  </a:cubicBezTo>
                  <a:cubicBezTo>
                    <a:pt x="76" y="860"/>
                    <a:pt x="76" y="860"/>
                    <a:pt x="76" y="860"/>
                  </a:cubicBezTo>
                  <a:cubicBezTo>
                    <a:pt x="75" y="860"/>
                    <a:pt x="75" y="860"/>
                    <a:pt x="75" y="860"/>
                  </a:cubicBezTo>
                  <a:cubicBezTo>
                    <a:pt x="58" y="940"/>
                    <a:pt x="58" y="940"/>
                    <a:pt x="58" y="940"/>
                  </a:cubicBezTo>
                  <a:cubicBezTo>
                    <a:pt x="54" y="940"/>
                    <a:pt x="54" y="940"/>
                    <a:pt x="54" y="940"/>
                  </a:cubicBezTo>
                  <a:cubicBezTo>
                    <a:pt x="30" y="940"/>
                    <a:pt x="14" y="941"/>
                    <a:pt x="8" y="946"/>
                  </a:cubicBezTo>
                  <a:cubicBezTo>
                    <a:pt x="9" y="951"/>
                    <a:pt x="19" y="959"/>
                    <a:pt x="37" y="971"/>
                  </a:cubicBezTo>
                  <a:cubicBezTo>
                    <a:pt x="52" y="969"/>
                    <a:pt x="52" y="969"/>
                    <a:pt x="52" y="969"/>
                  </a:cubicBezTo>
                  <a:cubicBezTo>
                    <a:pt x="55" y="969"/>
                    <a:pt x="55" y="969"/>
                    <a:pt x="55" y="969"/>
                  </a:cubicBezTo>
                  <a:cubicBezTo>
                    <a:pt x="56" y="970"/>
                    <a:pt x="56" y="970"/>
                    <a:pt x="56" y="970"/>
                  </a:cubicBezTo>
                  <a:cubicBezTo>
                    <a:pt x="91" y="1004"/>
                    <a:pt x="91" y="1004"/>
                    <a:pt x="91" y="1004"/>
                  </a:cubicBezTo>
                  <a:cubicBezTo>
                    <a:pt x="105" y="1015"/>
                    <a:pt x="104" y="1035"/>
                    <a:pt x="86" y="1065"/>
                  </a:cubicBezTo>
                  <a:cubicBezTo>
                    <a:pt x="91" y="1098"/>
                    <a:pt x="91" y="1098"/>
                    <a:pt x="91" y="1098"/>
                  </a:cubicBezTo>
                  <a:cubicBezTo>
                    <a:pt x="105" y="1101"/>
                    <a:pt x="105" y="1101"/>
                    <a:pt x="105" y="1101"/>
                  </a:cubicBezTo>
                  <a:cubicBezTo>
                    <a:pt x="159" y="1101"/>
                    <a:pt x="159" y="1101"/>
                    <a:pt x="159" y="1101"/>
                  </a:cubicBezTo>
                  <a:cubicBezTo>
                    <a:pt x="131" y="1126"/>
                    <a:pt x="131" y="1126"/>
                    <a:pt x="131" y="1126"/>
                  </a:cubicBezTo>
                  <a:cubicBezTo>
                    <a:pt x="147" y="1134"/>
                    <a:pt x="147" y="1134"/>
                    <a:pt x="147" y="1134"/>
                  </a:cubicBezTo>
                  <a:cubicBezTo>
                    <a:pt x="147" y="1134"/>
                    <a:pt x="147" y="1134"/>
                    <a:pt x="147" y="1134"/>
                  </a:cubicBezTo>
                  <a:cubicBezTo>
                    <a:pt x="168" y="1146"/>
                    <a:pt x="168" y="1146"/>
                    <a:pt x="168" y="1146"/>
                  </a:cubicBezTo>
                  <a:cubicBezTo>
                    <a:pt x="225" y="1170"/>
                    <a:pt x="225" y="1170"/>
                    <a:pt x="225" y="1170"/>
                  </a:cubicBezTo>
                  <a:cubicBezTo>
                    <a:pt x="226" y="1171"/>
                    <a:pt x="226" y="1171"/>
                    <a:pt x="226" y="1171"/>
                  </a:cubicBezTo>
                  <a:cubicBezTo>
                    <a:pt x="228" y="1171"/>
                    <a:pt x="228" y="1171"/>
                    <a:pt x="228" y="1171"/>
                  </a:cubicBezTo>
                  <a:cubicBezTo>
                    <a:pt x="234" y="1258"/>
                    <a:pt x="234" y="1258"/>
                    <a:pt x="234" y="1258"/>
                  </a:cubicBezTo>
                  <a:cubicBezTo>
                    <a:pt x="235" y="1275"/>
                    <a:pt x="247" y="1287"/>
                    <a:pt x="273" y="1296"/>
                  </a:cubicBezTo>
                  <a:cubicBezTo>
                    <a:pt x="277" y="1294"/>
                    <a:pt x="277" y="1294"/>
                    <a:pt x="277" y="1294"/>
                  </a:cubicBezTo>
                  <a:cubicBezTo>
                    <a:pt x="278" y="1294"/>
                    <a:pt x="278" y="1294"/>
                    <a:pt x="278" y="1294"/>
                  </a:cubicBezTo>
                  <a:cubicBezTo>
                    <a:pt x="279" y="1294"/>
                    <a:pt x="279" y="1294"/>
                    <a:pt x="279" y="1294"/>
                  </a:cubicBezTo>
                  <a:cubicBezTo>
                    <a:pt x="338" y="1302"/>
                    <a:pt x="338" y="1302"/>
                    <a:pt x="338" y="1302"/>
                  </a:cubicBezTo>
                  <a:cubicBezTo>
                    <a:pt x="342" y="1302"/>
                    <a:pt x="342" y="1302"/>
                    <a:pt x="342" y="1302"/>
                  </a:cubicBezTo>
                  <a:cubicBezTo>
                    <a:pt x="342" y="1301"/>
                    <a:pt x="342" y="1301"/>
                    <a:pt x="342" y="1301"/>
                  </a:cubicBezTo>
                  <a:cubicBezTo>
                    <a:pt x="343" y="1299"/>
                    <a:pt x="343" y="1299"/>
                    <a:pt x="343" y="1299"/>
                  </a:cubicBezTo>
                  <a:cubicBezTo>
                    <a:pt x="350" y="1287"/>
                    <a:pt x="354" y="1279"/>
                    <a:pt x="354" y="1277"/>
                  </a:cubicBezTo>
                  <a:cubicBezTo>
                    <a:pt x="354" y="1275"/>
                    <a:pt x="354" y="1275"/>
                    <a:pt x="354" y="1275"/>
                  </a:cubicBezTo>
                  <a:cubicBezTo>
                    <a:pt x="353" y="1265"/>
                    <a:pt x="357" y="1257"/>
                    <a:pt x="366" y="1251"/>
                  </a:cubicBezTo>
                  <a:cubicBezTo>
                    <a:pt x="374" y="1244"/>
                    <a:pt x="379" y="1238"/>
                    <a:pt x="382" y="1230"/>
                  </a:cubicBezTo>
                  <a:cubicBezTo>
                    <a:pt x="383" y="1229"/>
                    <a:pt x="383" y="1229"/>
                    <a:pt x="383" y="1229"/>
                  </a:cubicBezTo>
                  <a:cubicBezTo>
                    <a:pt x="387" y="1221"/>
                    <a:pt x="397" y="1219"/>
                    <a:pt x="415" y="1224"/>
                  </a:cubicBezTo>
                  <a:cubicBezTo>
                    <a:pt x="416" y="1224"/>
                    <a:pt x="416" y="1224"/>
                    <a:pt x="416" y="1224"/>
                  </a:cubicBezTo>
                  <a:cubicBezTo>
                    <a:pt x="416" y="1224"/>
                    <a:pt x="416" y="1224"/>
                    <a:pt x="416" y="1224"/>
                  </a:cubicBezTo>
                  <a:cubicBezTo>
                    <a:pt x="436" y="1236"/>
                    <a:pt x="436" y="1236"/>
                    <a:pt x="436" y="1236"/>
                  </a:cubicBezTo>
                  <a:cubicBezTo>
                    <a:pt x="503" y="1248"/>
                    <a:pt x="503" y="1248"/>
                    <a:pt x="503" y="1248"/>
                  </a:cubicBezTo>
                  <a:cubicBezTo>
                    <a:pt x="544" y="1245"/>
                    <a:pt x="544" y="1245"/>
                    <a:pt x="544" y="1245"/>
                  </a:cubicBezTo>
                  <a:cubicBezTo>
                    <a:pt x="573" y="1233"/>
                    <a:pt x="573" y="1233"/>
                    <a:pt x="573" y="1233"/>
                  </a:cubicBezTo>
                  <a:cubicBezTo>
                    <a:pt x="579" y="1225"/>
                    <a:pt x="583" y="1222"/>
                    <a:pt x="586" y="1220"/>
                  </a:cubicBezTo>
                  <a:cubicBezTo>
                    <a:pt x="591" y="1219"/>
                    <a:pt x="599" y="1221"/>
                    <a:pt x="607" y="1228"/>
                  </a:cubicBezTo>
                  <a:cubicBezTo>
                    <a:pt x="611" y="1230"/>
                    <a:pt x="611" y="1230"/>
                    <a:pt x="611" y="1230"/>
                  </a:cubicBezTo>
                  <a:cubicBezTo>
                    <a:pt x="616" y="1234"/>
                    <a:pt x="619" y="1240"/>
                    <a:pt x="623" y="1252"/>
                  </a:cubicBezTo>
                  <a:cubicBezTo>
                    <a:pt x="644" y="1267"/>
                    <a:pt x="644" y="1267"/>
                    <a:pt x="644" y="1267"/>
                  </a:cubicBezTo>
                  <a:cubicBezTo>
                    <a:pt x="660" y="1267"/>
                    <a:pt x="660" y="1267"/>
                    <a:pt x="660" y="1267"/>
                  </a:cubicBezTo>
                  <a:cubicBezTo>
                    <a:pt x="661" y="1267"/>
                    <a:pt x="661" y="1267"/>
                    <a:pt x="661" y="1267"/>
                  </a:cubicBezTo>
                  <a:cubicBezTo>
                    <a:pt x="663" y="1267"/>
                    <a:pt x="663" y="1267"/>
                    <a:pt x="663" y="1267"/>
                  </a:cubicBezTo>
                  <a:cubicBezTo>
                    <a:pt x="664" y="1267"/>
                    <a:pt x="664" y="1267"/>
                    <a:pt x="664" y="1267"/>
                  </a:cubicBezTo>
                  <a:cubicBezTo>
                    <a:pt x="686" y="1277"/>
                    <a:pt x="686" y="1277"/>
                    <a:pt x="686" y="1277"/>
                  </a:cubicBezTo>
                  <a:cubicBezTo>
                    <a:pt x="728" y="1274"/>
                    <a:pt x="728" y="1274"/>
                    <a:pt x="728" y="1274"/>
                  </a:cubicBezTo>
                  <a:cubicBezTo>
                    <a:pt x="751" y="1266"/>
                    <a:pt x="751" y="1266"/>
                    <a:pt x="751" y="1266"/>
                  </a:cubicBezTo>
                  <a:cubicBezTo>
                    <a:pt x="811" y="1272"/>
                    <a:pt x="811" y="1272"/>
                    <a:pt x="811" y="1272"/>
                  </a:cubicBezTo>
                  <a:cubicBezTo>
                    <a:pt x="837" y="1264"/>
                    <a:pt x="837" y="1264"/>
                    <a:pt x="837" y="1264"/>
                  </a:cubicBezTo>
                  <a:cubicBezTo>
                    <a:pt x="868" y="1252"/>
                    <a:pt x="868" y="1252"/>
                    <a:pt x="868" y="1252"/>
                  </a:cubicBezTo>
                  <a:cubicBezTo>
                    <a:pt x="874" y="1247"/>
                    <a:pt x="882" y="1244"/>
                    <a:pt x="892" y="1241"/>
                  </a:cubicBezTo>
                  <a:cubicBezTo>
                    <a:pt x="950" y="1241"/>
                    <a:pt x="950" y="1241"/>
                    <a:pt x="950" y="1241"/>
                  </a:cubicBezTo>
                  <a:cubicBezTo>
                    <a:pt x="971" y="1234"/>
                    <a:pt x="971" y="1234"/>
                    <a:pt x="971" y="1234"/>
                  </a:cubicBezTo>
                  <a:cubicBezTo>
                    <a:pt x="980" y="1228"/>
                    <a:pt x="987" y="1225"/>
                    <a:pt x="993" y="1225"/>
                  </a:cubicBezTo>
                  <a:cubicBezTo>
                    <a:pt x="1027" y="1225"/>
                    <a:pt x="1027" y="1225"/>
                    <a:pt x="1027" y="1225"/>
                  </a:cubicBezTo>
                  <a:cubicBezTo>
                    <a:pt x="1043" y="1237"/>
                    <a:pt x="1043" y="1237"/>
                    <a:pt x="1043" y="1237"/>
                  </a:cubicBezTo>
                  <a:cubicBezTo>
                    <a:pt x="1088" y="1246"/>
                    <a:pt x="1088" y="1246"/>
                    <a:pt x="1088" y="1246"/>
                  </a:cubicBezTo>
                  <a:cubicBezTo>
                    <a:pt x="1095" y="1246"/>
                    <a:pt x="1101" y="1252"/>
                    <a:pt x="1112" y="1261"/>
                  </a:cubicBezTo>
                  <a:cubicBezTo>
                    <a:pt x="1131" y="1274"/>
                    <a:pt x="1131" y="1274"/>
                    <a:pt x="1131" y="1274"/>
                  </a:cubicBezTo>
                  <a:cubicBezTo>
                    <a:pt x="1133" y="1276"/>
                    <a:pt x="1133" y="1276"/>
                    <a:pt x="1133" y="1276"/>
                  </a:cubicBezTo>
                  <a:cubicBezTo>
                    <a:pt x="1176" y="1277"/>
                    <a:pt x="1176" y="1277"/>
                    <a:pt x="1176" y="1277"/>
                  </a:cubicBezTo>
                  <a:cubicBezTo>
                    <a:pt x="1176" y="1277"/>
                    <a:pt x="1176" y="1277"/>
                    <a:pt x="1176" y="1277"/>
                  </a:cubicBezTo>
                  <a:cubicBezTo>
                    <a:pt x="1177" y="1277"/>
                    <a:pt x="1177" y="1277"/>
                    <a:pt x="1177" y="1277"/>
                  </a:cubicBezTo>
                  <a:cubicBezTo>
                    <a:pt x="1197" y="1287"/>
                    <a:pt x="1197" y="1287"/>
                    <a:pt x="1197" y="1287"/>
                  </a:cubicBezTo>
                  <a:cubicBezTo>
                    <a:pt x="1224" y="1293"/>
                    <a:pt x="1224" y="1293"/>
                    <a:pt x="1224" y="1293"/>
                  </a:cubicBezTo>
                  <a:cubicBezTo>
                    <a:pt x="1225" y="1293"/>
                    <a:pt x="1225" y="1293"/>
                    <a:pt x="1225" y="1293"/>
                  </a:cubicBezTo>
                  <a:cubicBezTo>
                    <a:pt x="1247" y="1296"/>
                    <a:pt x="1247" y="1296"/>
                    <a:pt x="1247" y="1296"/>
                  </a:cubicBezTo>
                  <a:cubicBezTo>
                    <a:pt x="1253" y="1283"/>
                    <a:pt x="1253" y="1283"/>
                    <a:pt x="1253" y="1283"/>
                  </a:cubicBezTo>
                  <a:cubicBezTo>
                    <a:pt x="1244" y="1262"/>
                    <a:pt x="1244" y="1262"/>
                    <a:pt x="1244" y="1262"/>
                  </a:cubicBezTo>
                  <a:cubicBezTo>
                    <a:pt x="1239" y="1241"/>
                    <a:pt x="1239" y="1241"/>
                    <a:pt x="1239" y="1241"/>
                  </a:cubicBezTo>
                  <a:cubicBezTo>
                    <a:pt x="1239" y="1240"/>
                    <a:pt x="1239" y="1240"/>
                    <a:pt x="1239" y="1240"/>
                  </a:cubicBezTo>
                  <a:cubicBezTo>
                    <a:pt x="1238" y="1240"/>
                    <a:pt x="1238" y="1240"/>
                    <a:pt x="1238" y="1240"/>
                  </a:cubicBezTo>
                  <a:cubicBezTo>
                    <a:pt x="1242" y="1237"/>
                    <a:pt x="1242" y="1237"/>
                    <a:pt x="1242" y="1237"/>
                  </a:cubicBezTo>
                  <a:cubicBezTo>
                    <a:pt x="1256" y="1217"/>
                    <a:pt x="1256" y="1217"/>
                    <a:pt x="1256" y="1217"/>
                  </a:cubicBezTo>
                  <a:cubicBezTo>
                    <a:pt x="1256" y="1216"/>
                    <a:pt x="1256" y="1216"/>
                    <a:pt x="1256" y="1216"/>
                  </a:cubicBezTo>
                  <a:cubicBezTo>
                    <a:pt x="1256" y="1216"/>
                    <a:pt x="1256" y="1216"/>
                    <a:pt x="1256" y="1216"/>
                  </a:cubicBezTo>
                  <a:cubicBezTo>
                    <a:pt x="1257" y="1216"/>
                    <a:pt x="1257" y="1216"/>
                    <a:pt x="1257" y="1216"/>
                  </a:cubicBezTo>
                  <a:cubicBezTo>
                    <a:pt x="1257" y="1215"/>
                    <a:pt x="1257" y="1215"/>
                    <a:pt x="1257" y="1215"/>
                  </a:cubicBezTo>
                  <a:cubicBezTo>
                    <a:pt x="1272" y="1204"/>
                    <a:pt x="1272" y="1204"/>
                    <a:pt x="1272" y="1204"/>
                  </a:cubicBezTo>
                  <a:cubicBezTo>
                    <a:pt x="1272" y="1204"/>
                    <a:pt x="1272" y="1204"/>
                    <a:pt x="1272" y="1204"/>
                  </a:cubicBezTo>
                  <a:cubicBezTo>
                    <a:pt x="1269" y="1198"/>
                    <a:pt x="1269" y="1198"/>
                    <a:pt x="1269" y="1198"/>
                  </a:cubicBezTo>
                  <a:cubicBezTo>
                    <a:pt x="1263" y="1177"/>
                    <a:pt x="1263" y="1177"/>
                    <a:pt x="1263" y="1177"/>
                  </a:cubicBezTo>
                  <a:cubicBezTo>
                    <a:pt x="1263" y="1174"/>
                    <a:pt x="1259" y="1171"/>
                    <a:pt x="1253" y="1167"/>
                  </a:cubicBezTo>
                  <a:cubicBezTo>
                    <a:pt x="1253" y="1167"/>
                    <a:pt x="1253" y="1167"/>
                    <a:pt x="1253" y="1167"/>
                  </a:cubicBezTo>
                  <a:cubicBezTo>
                    <a:pt x="1237" y="1150"/>
                    <a:pt x="1237" y="1150"/>
                    <a:pt x="1237" y="1150"/>
                  </a:cubicBezTo>
                  <a:cubicBezTo>
                    <a:pt x="1217" y="1133"/>
                    <a:pt x="1217" y="1133"/>
                    <a:pt x="1217" y="1133"/>
                  </a:cubicBezTo>
                  <a:cubicBezTo>
                    <a:pt x="1216" y="1131"/>
                    <a:pt x="1216" y="1131"/>
                    <a:pt x="1216" y="1131"/>
                  </a:cubicBezTo>
                  <a:cubicBezTo>
                    <a:pt x="1214" y="1130"/>
                    <a:pt x="1214" y="1130"/>
                    <a:pt x="1214" y="1130"/>
                  </a:cubicBezTo>
                  <a:cubicBezTo>
                    <a:pt x="1215" y="1129"/>
                    <a:pt x="1215" y="1129"/>
                    <a:pt x="1215" y="1129"/>
                  </a:cubicBezTo>
                  <a:cubicBezTo>
                    <a:pt x="1215" y="1127"/>
                    <a:pt x="1215" y="1127"/>
                    <a:pt x="1215" y="1127"/>
                  </a:cubicBezTo>
                  <a:cubicBezTo>
                    <a:pt x="1218" y="1107"/>
                    <a:pt x="1218" y="1107"/>
                    <a:pt x="1218" y="1107"/>
                  </a:cubicBezTo>
                  <a:cubicBezTo>
                    <a:pt x="1218" y="1092"/>
                    <a:pt x="1218" y="1092"/>
                    <a:pt x="1218" y="1092"/>
                  </a:cubicBezTo>
                  <a:cubicBezTo>
                    <a:pt x="1209" y="1067"/>
                    <a:pt x="1209" y="1067"/>
                    <a:pt x="1209" y="1067"/>
                  </a:cubicBezTo>
                  <a:cubicBezTo>
                    <a:pt x="1233" y="1062"/>
                    <a:pt x="1233" y="1062"/>
                    <a:pt x="1233" y="1062"/>
                  </a:cubicBezTo>
                  <a:cubicBezTo>
                    <a:pt x="1245" y="1050"/>
                    <a:pt x="1245" y="1050"/>
                    <a:pt x="1245" y="1050"/>
                  </a:cubicBezTo>
                  <a:cubicBezTo>
                    <a:pt x="1274" y="1050"/>
                    <a:pt x="1274" y="1050"/>
                    <a:pt x="1274" y="1050"/>
                  </a:cubicBezTo>
                  <a:cubicBezTo>
                    <a:pt x="1304" y="1046"/>
                    <a:pt x="1304" y="1046"/>
                    <a:pt x="1304" y="1046"/>
                  </a:cubicBezTo>
                  <a:cubicBezTo>
                    <a:pt x="1305" y="1046"/>
                    <a:pt x="1305" y="1046"/>
                    <a:pt x="1305" y="1046"/>
                  </a:cubicBezTo>
                  <a:cubicBezTo>
                    <a:pt x="1325" y="1048"/>
                    <a:pt x="1325" y="1048"/>
                    <a:pt x="1325" y="1048"/>
                  </a:cubicBezTo>
                  <a:cubicBezTo>
                    <a:pt x="1348" y="1039"/>
                    <a:pt x="1348" y="1039"/>
                    <a:pt x="1348" y="1039"/>
                  </a:cubicBezTo>
                  <a:cubicBezTo>
                    <a:pt x="1374" y="1036"/>
                    <a:pt x="1374" y="1036"/>
                    <a:pt x="1374" y="1036"/>
                  </a:cubicBezTo>
                  <a:cubicBezTo>
                    <a:pt x="1391" y="1029"/>
                    <a:pt x="1391" y="1029"/>
                    <a:pt x="1391" y="1029"/>
                  </a:cubicBezTo>
                  <a:cubicBezTo>
                    <a:pt x="1392" y="1029"/>
                    <a:pt x="1392" y="1029"/>
                    <a:pt x="1392" y="1029"/>
                  </a:cubicBezTo>
                  <a:cubicBezTo>
                    <a:pt x="1438" y="1020"/>
                    <a:pt x="1438" y="1020"/>
                    <a:pt x="1438" y="1020"/>
                  </a:cubicBezTo>
                  <a:cubicBezTo>
                    <a:pt x="1445" y="1013"/>
                    <a:pt x="1445" y="1013"/>
                    <a:pt x="1445" y="1013"/>
                  </a:cubicBezTo>
                  <a:cubicBezTo>
                    <a:pt x="1443" y="1005"/>
                    <a:pt x="1443" y="1005"/>
                    <a:pt x="1443" y="1005"/>
                  </a:cubicBezTo>
                  <a:cubicBezTo>
                    <a:pt x="1435" y="990"/>
                    <a:pt x="1435" y="990"/>
                    <a:pt x="1435" y="990"/>
                  </a:cubicBezTo>
                  <a:cubicBezTo>
                    <a:pt x="1435" y="989"/>
                    <a:pt x="1435" y="989"/>
                    <a:pt x="1435" y="989"/>
                  </a:cubicBezTo>
                  <a:cubicBezTo>
                    <a:pt x="1434" y="988"/>
                    <a:pt x="1434" y="988"/>
                    <a:pt x="1434" y="988"/>
                  </a:cubicBezTo>
                  <a:cubicBezTo>
                    <a:pt x="1434" y="987"/>
                    <a:pt x="1434" y="987"/>
                    <a:pt x="1434" y="987"/>
                  </a:cubicBezTo>
                  <a:cubicBezTo>
                    <a:pt x="1436" y="971"/>
                    <a:pt x="1436" y="971"/>
                    <a:pt x="1436" y="971"/>
                  </a:cubicBezTo>
                  <a:cubicBezTo>
                    <a:pt x="1437" y="970"/>
                    <a:pt x="1437" y="970"/>
                    <a:pt x="1437" y="970"/>
                  </a:cubicBezTo>
                  <a:cubicBezTo>
                    <a:pt x="1437" y="948"/>
                    <a:pt x="1437" y="948"/>
                    <a:pt x="1437" y="948"/>
                  </a:cubicBezTo>
                  <a:cubicBezTo>
                    <a:pt x="1433" y="929"/>
                    <a:pt x="1433" y="929"/>
                    <a:pt x="1433" y="929"/>
                  </a:cubicBezTo>
                  <a:cubicBezTo>
                    <a:pt x="1433" y="929"/>
                    <a:pt x="1433" y="929"/>
                    <a:pt x="1433" y="929"/>
                  </a:cubicBezTo>
                  <a:cubicBezTo>
                    <a:pt x="1433" y="928"/>
                    <a:pt x="1433" y="928"/>
                    <a:pt x="1433" y="928"/>
                  </a:cubicBezTo>
                  <a:cubicBezTo>
                    <a:pt x="1443" y="906"/>
                    <a:pt x="1443" y="906"/>
                    <a:pt x="1443" y="906"/>
                  </a:cubicBezTo>
                  <a:cubicBezTo>
                    <a:pt x="1447" y="897"/>
                    <a:pt x="1453" y="892"/>
                    <a:pt x="1459" y="892"/>
                  </a:cubicBezTo>
                  <a:cubicBezTo>
                    <a:pt x="1486" y="894"/>
                    <a:pt x="1486" y="894"/>
                    <a:pt x="1486" y="894"/>
                  </a:cubicBezTo>
                  <a:cubicBezTo>
                    <a:pt x="1491" y="894"/>
                    <a:pt x="1496" y="892"/>
                    <a:pt x="1501" y="887"/>
                  </a:cubicBezTo>
                  <a:cubicBezTo>
                    <a:pt x="1542" y="832"/>
                    <a:pt x="1542" y="832"/>
                    <a:pt x="1542" y="832"/>
                  </a:cubicBezTo>
                  <a:cubicBezTo>
                    <a:pt x="1542" y="831"/>
                    <a:pt x="1542" y="831"/>
                    <a:pt x="1542" y="831"/>
                  </a:cubicBezTo>
                  <a:cubicBezTo>
                    <a:pt x="1543" y="829"/>
                    <a:pt x="1543" y="829"/>
                    <a:pt x="1543" y="829"/>
                  </a:cubicBezTo>
                  <a:cubicBezTo>
                    <a:pt x="1566" y="811"/>
                    <a:pt x="1566" y="811"/>
                    <a:pt x="1566" y="811"/>
                  </a:cubicBezTo>
                  <a:cubicBezTo>
                    <a:pt x="1568" y="809"/>
                    <a:pt x="1568" y="809"/>
                    <a:pt x="1568" y="809"/>
                  </a:cubicBezTo>
                  <a:cubicBezTo>
                    <a:pt x="1576" y="807"/>
                    <a:pt x="1581" y="804"/>
                    <a:pt x="1585" y="802"/>
                  </a:cubicBezTo>
                  <a:cubicBezTo>
                    <a:pt x="1590" y="797"/>
                    <a:pt x="1590" y="797"/>
                    <a:pt x="1590" y="797"/>
                  </a:cubicBezTo>
                  <a:cubicBezTo>
                    <a:pt x="1597" y="787"/>
                    <a:pt x="1604" y="783"/>
                    <a:pt x="1608" y="783"/>
                  </a:cubicBezTo>
                  <a:cubicBezTo>
                    <a:pt x="1644" y="790"/>
                    <a:pt x="1644" y="790"/>
                    <a:pt x="1644" y="790"/>
                  </a:cubicBezTo>
                  <a:cubicBezTo>
                    <a:pt x="1674" y="776"/>
                    <a:pt x="1674" y="776"/>
                    <a:pt x="1674" y="776"/>
                  </a:cubicBezTo>
                  <a:cubicBezTo>
                    <a:pt x="1674" y="776"/>
                    <a:pt x="1674" y="776"/>
                    <a:pt x="1674" y="776"/>
                  </a:cubicBezTo>
                  <a:cubicBezTo>
                    <a:pt x="1675" y="776"/>
                    <a:pt x="1675" y="776"/>
                    <a:pt x="1675" y="776"/>
                  </a:cubicBezTo>
                  <a:cubicBezTo>
                    <a:pt x="1675" y="776"/>
                    <a:pt x="1675" y="776"/>
                    <a:pt x="1675" y="776"/>
                  </a:cubicBezTo>
                  <a:cubicBezTo>
                    <a:pt x="1676" y="776"/>
                    <a:pt x="1676" y="776"/>
                    <a:pt x="1676" y="776"/>
                  </a:cubicBezTo>
                  <a:cubicBezTo>
                    <a:pt x="1694" y="774"/>
                    <a:pt x="1694" y="774"/>
                    <a:pt x="1694" y="774"/>
                  </a:cubicBezTo>
                  <a:cubicBezTo>
                    <a:pt x="1709" y="767"/>
                    <a:pt x="1709" y="767"/>
                    <a:pt x="1709" y="767"/>
                  </a:cubicBezTo>
                  <a:cubicBezTo>
                    <a:pt x="1709" y="743"/>
                    <a:pt x="1709" y="743"/>
                    <a:pt x="1709" y="743"/>
                  </a:cubicBezTo>
                  <a:cubicBezTo>
                    <a:pt x="1713" y="712"/>
                    <a:pt x="1713" y="712"/>
                    <a:pt x="1713" y="712"/>
                  </a:cubicBezTo>
                  <a:cubicBezTo>
                    <a:pt x="1713" y="711"/>
                    <a:pt x="1713" y="711"/>
                    <a:pt x="1713" y="711"/>
                  </a:cubicBezTo>
                  <a:cubicBezTo>
                    <a:pt x="1713" y="711"/>
                    <a:pt x="1713" y="711"/>
                    <a:pt x="1713" y="711"/>
                  </a:cubicBezTo>
                  <a:cubicBezTo>
                    <a:pt x="1713" y="710"/>
                    <a:pt x="1713" y="710"/>
                    <a:pt x="1713" y="710"/>
                  </a:cubicBezTo>
                  <a:cubicBezTo>
                    <a:pt x="1719" y="702"/>
                    <a:pt x="1719" y="702"/>
                    <a:pt x="1719" y="702"/>
                  </a:cubicBezTo>
                  <a:lnTo>
                    <a:pt x="1719" y="701"/>
                  </a:lnTo>
                  <a:close/>
                </a:path>
              </a:pathLst>
            </a:custGeom>
            <a:solidFill>
              <a:srgbClr val="BFC0C0">
                <a:alpha val="70000"/>
              </a:srgbClr>
            </a:solidFill>
            <a:ln w="9525">
              <a:solidFill>
                <a:schemeClr val="bg1">
                  <a:alpha val="69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9"/>
            <p:cNvSpPr/>
            <p:nvPr/>
          </p:nvSpPr>
          <p:spPr bwMode="auto">
            <a:xfrm>
              <a:off x="8501992" y="2838902"/>
              <a:ext cx="1808510" cy="1300236"/>
            </a:xfrm>
            <a:custGeom>
              <a:avLst/>
              <a:gdLst>
                <a:gd name="T0" fmla="*/ 636 w 1071"/>
                <a:gd name="T1" fmla="*/ 77 h 769"/>
                <a:gd name="T2" fmla="*/ 604 w 1071"/>
                <a:gd name="T3" fmla="*/ 110 h 769"/>
                <a:gd name="T4" fmla="*/ 503 w 1071"/>
                <a:gd name="T5" fmla="*/ 38 h 769"/>
                <a:gd name="T6" fmla="*/ 471 w 1071"/>
                <a:gd name="T7" fmla="*/ 25 h 769"/>
                <a:gd name="T8" fmla="*/ 380 w 1071"/>
                <a:gd name="T9" fmla="*/ 5 h 769"/>
                <a:gd name="T10" fmla="*/ 303 w 1071"/>
                <a:gd name="T11" fmla="*/ 14 h 769"/>
                <a:gd name="T12" fmla="*/ 261 w 1071"/>
                <a:gd name="T13" fmla="*/ 26 h 769"/>
                <a:gd name="T14" fmla="*/ 190 w 1071"/>
                <a:gd name="T15" fmla="*/ 35 h 769"/>
                <a:gd name="T16" fmla="*/ 110 w 1071"/>
                <a:gd name="T17" fmla="*/ 53 h 769"/>
                <a:gd name="T18" fmla="*/ 131 w 1071"/>
                <a:gd name="T19" fmla="*/ 119 h 769"/>
                <a:gd name="T20" fmla="*/ 164 w 1071"/>
                <a:gd name="T21" fmla="*/ 171 h 769"/>
                <a:gd name="T22" fmla="*/ 139 w 1071"/>
                <a:gd name="T23" fmla="*/ 236 h 769"/>
                <a:gd name="T24" fmla="*/ 148 w 1071"/>
                <a:gd name="T25" fmla="*/ 270 h 769"/>
                <a:gd name="T26" fmla="*/ 79 w 1071"/>
                <a:gd name="T27" fmla="*/ 276 h 769"/>
                <a:gd name="T28" fmla="*/ 26 w 1071"/>
                <a:gd name="T29" fmla="*/ 319 h 769"/>
                <a:gd name="T30" fmla="*/ 5 w 1071"/>
                <a:gd name="T31" fmla="*/ 359 h 769"/>
                <a:gd name="T32" fmla="*/ 14 w 1071"/>
                <a:gd name="T33" fmla="*/ 445 h 769"/>
                <a:gd name="T34" fmla="*/ 23 w 1071"/>
                <a:gd name="T35" fmla="*/ 519 h 769"/>
                <a:gd name="T36" fmla="*/ 102 w 1071"/>
                <a:gd name="T37" fmla="*/ 550 h 769"/>
                <a:gd name="T38" fmla="*/ 134 w 1071"/>
                <a:gd name="T39" fmla="*/ 574 h 769"/>
                <a:gd name="T40" fmla="*/ 168 w 1071"/>
                <a:gd name="T41" fmla="*/ 604 h 769"/>
                <a:gd name="T42" fmla="*/ 247 w 1071"/>
                <a:gd name="T43" fmla="*/ 637 h 769"/>
                <a:gd name="T44" fmla="*/ 359 w 1071"/>
                <a:gd name="T45" fmla="*/ 660 h 769"/>
                <a:gd name="T46" fmla="*/ 419 w 1071"/>
                <a:gd name="T47" fmla="*/ 675 h 769"/>
                <a:gd name="T48" fmla="*/ 449 w 1071"/>
                <a:gd name="T49" fmla="*/ 708 h 769"/>
                <a:gd name="T50" fmla="*/ 461 w 1071"/>
                <a:gd name="T51" fmla="*/ 732 h 769"/>
                <a:gd name="T52" fmla="*/ 483 w 1071"/>
                <a:gd name="T53" fmla="*/ 762 h 769"/>
                <a:gd name="T54" fmla="*/ 516 w 1071"/>
                <a:gd name="T55" fmla="*/ 750 h 769"/>
                <a:gd name="T56" fmla="*/ 555 w 1071"/>
                <a:gd name="T57" fmla="*/ 737 h 769"/>
                <a:gd name="T58" fmla="*/ 587 w 1071"/>
                <a:gd name="T59" fmla="*/ 729 h 769"/>
                <a:gd name="T60" fmla="*/ 598 w 1071"/>
                <a:gd name="T61" fmla="*/ 688 h 769"/>
                <a:gd name="T62" fmla="*/ 639 w 1071"/>
                <a:gd name="T63" fmla="*/ 619 h 769"/>
                <a:gd name="T64" fmla="*/ 632 w 1071"/>
                <a:gd name="T65" fmla="*/ 555 h 769"/>
                <a:gd name="T66" fmla="*/ 650 w 1071"/>
                <a:gd name="T67" fmla="*/ 535 h 769"/>
                <a:gd name="T68" fmla="*/ 734 w 1071"/>
                <a:gd name="T69" fmla="*/ 563 h 769"/>
                <a:gd name="T70" fmla="*/ 751 w 1071"/>
                <a:gd name="T71" fmla="*/ 609 h 769"/>
                <a:gd name="T72" fmla="*/ 789 w 1071"/>
                <a:gd name="T73" fmla="*/ 657 h 769"/>
                <a:gd name="T74" fmla="*/ 858 w 1071"/>
                <a:gd name="T75" fmla="*/ 683 h 769"/>
                <a:gd name="T76" fmla="*/ 878 w 1071"/>
                <a:gd name="T77" fmla="*/ 689 h 769"/>
                <a:gd name="T78" fmla="*/ 924 w 1071"/>
                <a:gd name="T79" fmla="*/ 670 h 769"/>
                <a:gd name="T80" fmla="*/ 953 w 1071"/>
                <a:gd name="T81" fmla="*/ 623 h 769"/>
                <a:gd name="T82" fmla="*/ 915 w 1071"/>
                <a:gd name="T83" fmla="*/ 603 h 769"/>
                <a:gd name="T84" fmla="*/ 969 w 1071"/>
                <a:gd name="T85" fmla="*/ 537 h 769"/>
                <a:gd name="T86" fmla="*/ 992 w 1071"/>
                <a:gd name="T87" fmla="*/ 461 h 769"/>
                <a:gd name="T88" fmla="*/ 1063 w 1071"/>
                <a:gd name="T89" fmla="*/ 383 h 769"/>
                <a:gd name="T90" fmla="*/ 1056 w 1071"/>
                <a:gd name="T91" fmla="*/ 336 h 769"/>
                <a:gd name="T92" fmla="*/ 1009 w 1071"/>
                <a:gd name="T93" fmla="*/ 222 h 769"/>
                <a:gd name="T94" fmla="*/ 972 w 1071"/>
                <a:gd name="T95" fmla="*/ 210 h 769"/>
                <a:gd name="T96" fmla="*/ 889 w 1071"/>
                <a:gd name="T97" fmla="*/ 131 h 769"/>
                <a:gd name="T98" fmla="*/ 867 w 1071"/>
                <a:gd name="T99" fmla="*/ 139 h 769"/>
                <a:gd name="T100" fmla="*/ 813 w 1071"/>
                <a:gd name="T101" fmla="*/ 103 h 769"/>
                <a:gd name="T102" fmla="*/ 742 w 1071"/>
                <a:gd name="T103" fmla="*/ 67 h 769"/>
                <a:gd name="T104" fmla="*/ 719 w 1071"/>
                <a:gd name="T105" fmla="*/ 71 h 769"/>
                <a:gd name="T106" fmla="*/ 639 w 1071"/>
                <a:gd name="T107" fmla="*/ 4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71" h="769">
                  <a:moveTo>
                    <a:pt x="639" y="40"/>
                  </a:moveTo>
                  <a:cubicBezTo>
                    <a:pt x="630" y="47"/>
                    <a:pt x="630" y="47"/>
                    <a:pt x="630" y="47"/>
                  </a:cubicBezTo>
                  <a:cubicBezTo>
                    <a:pt x="630" y="51"/>
                    <a:pt x="632" y="61"/>
                    <a:pt x="635" y="74"/>
                  </a:cubicBezTo>
                  <a:cubicBezTo>
                    <a:pt x="635" y="76"/>
                    <a:pt x="635" y="76"/>
                    <a:pt x="635" y="76"/>
                  </a:cubicBezTo>
                  <a:cubicBezTo>
                    <a:pt x="636" y="77"/>
                    <a:pt x="636" y="77"/>
                    <a:pt x="636" y="77"/>
                  </a:cubicBezTo>
                  <a:cubicBezTo>
                    <a:pt x="635" y="77"/>
                    <a:pt x="635" y="77"/>
                    <a:pt x="635" y="77"/>
                  </a:cubicBezTo>
                  <a:cubicBezTo>
                    <a:pt x="624" y="103"/>
                    <a:pt x="624" y="103"/>
                    <a:pt x="624" y="103"/>
                  </a:cubicBezTo>
                  <a:cubicBezTo>
                    <a:pt x="608" y="109"/>
                    <a:pt x="608" y="109"/>
                    <a:pt x="608" y="109"/>
                  </a:cubicBezTo>
                  <a:cubicBezTo>
                    <a:pt x="605" y="110"/>
                    <a:pt x="605" y="110"/>
                    <a:pt x="605" y="110"/>
                  </a:cubicBezTo>
                  <a:cubicBezTo>
                    <a:pt x="604" y="110"/>
                    <a:pt x="604" y="110"/>
                    <a:pt x="604" y="110"/>
                  </a:cubicBezTo>
                  <a:cubicBezTo>
                    <a:pt x="576" y="98"/>
                    <a:pt x="576" y="98"/>
                    <a:pt x="576" y="98"/>
                  </a:cubicBezTo>
                  <a:cubicBezTo>
                    <a:pt x="575" y="98"/>
                    <a:pt x="575" y="98"/>
                    <a:pt x="575" y="98"/>
                  </a:cubicBezTo>
                  <a:cubicBezTo>
                    <a:pt x="575" y="97"/>
                    <a:pt x="575" y="97"/>
                    <a:pt x="575" y="97"/>
                  </a:cubicBezTo>
                  <a:cubicBezTo>
                    <a:pt x="523" y="49"/>
                    <a:pt x="523" y="49"/>
                    <a:pt x="523" y="49"/>
                  </a:cubicBezTo>
                  <a:cubicBezTo>
                    <a:pt x="503" y="38"/>
                    <a:pt x="503" y="38"/>
                    <a:pt x="503" y="38"/>
                  </a:cubicBezTo>
                  <a:cubicBezTo>
                    <a:pt x="472" y="26"/>
                    <a:pt x="472" y="26"/>
                    <a:pt x="472" y="26"/>
                  </a:cubicBezTo>
                  <a:cubicBezTo>
                    <a:pt x="472" y="25"/>
                    <a:pt x="472" y="25"/>
                    <a:pt x="472" y="25"/>
                  </a:cubicBezTo>
                  <a:cubicBezTo>
                    <a:pt x="472" y="25"/>
                    <a:pt x="472" y="25"/>
                    <a:pt x="472" y="25"/>
                  </a:cubicBezTo>
                  <a:cubicBezTo>
                    <a:pt x="471" y="25"/>
                    <a:pt x="471" y="25"/>
                    <a:pt x="471" y="25"/>
                  </a:cubicBezTo>
                  <a:cubicBezTo>
                    <a:pt x="471" y="25"/>
                    <a:pt x="471" y="25"/>
                    <a:pt x="471" y="25"/>
                  </a:cubicBezTo>
                  <a:cubicBezTo>
                    <a:pt x="456" y="14"/>
                    <a:pt x="456" y="14"/>
                    <a:pt x="456" y="14"/>
                  </a:cubicBezTo>
                  <a:cubicBezTo>
                    <a:pt x="429" y="6"/>
                    <a:pt x="429" y="6"/>
                    <a:pt x="429" y="6"/>
                  </a:cubicBezTo>
                  <a:cubicBezTo>
                    <a:pt x="415" y="7"/>
                    <a:pt x="415" y="7"/>
                    <a:pt x="415" y="7"/>
                  </a:cubicBezTo>
                  <a:cubicBezTo>
                    <a:pt x="414" y="7"/>
                    <a:pt x="414" y="7"/>
                    <a:pt x="414" y="7"/>
                  </a:cubicBezTo>
                  <a:cubicBezTo>
                    <a:pt x="380" y="5"/>
                    <a:pt x="380" y="5"/>
                    <a:pt x="380" y="5"/>
                  </a:cubicBezTo>
                  <a:cubicBezTo>
                    <a:pt x="379" y="5"/>
                    <a:pt x="379" y="5"/>
                    <a:pt x="379" y="5"/>
                  </a:cubicBezTo>
                  <a:cubicBezTo>
                    <a:pt x="354" y="0"/>
                    <a:pt x="354" y="0"/>
                    <a:pt x="354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28" y="8"/>
                    <a:pt x="328" y="8"/>
                    <a:pt x="328" y="8"/>
                  </a:cubicBezTo>
                  <a:cubicBezTo>
                    <a:pt x="322" y="11"/>
                    <a:pt x="313" y="12"/>
                    <a:pt x="303" y="14"/>
                  </a:cubicBezTo>
                  <a:cubicBezTo>
                    <a:pt x="281" y="19"/>
                    <a:pt x="281" y="19"/>
                    <a:pt x="281" y="19"/>
                  </a:cubicBezTo>
                  <a:cubicBezTo>
                    <a:pt x="262" y="25"/>
                    <a:pt x="262" y="25"/>
                    <a:pt x="262" y="25"/>
                  </a:cubicBezTo>
                  <a:cubicBezTo>
                    <a:pt x="261" y="26"/>
                    <a:pt x="261" y="26"/>
                    <a:pt x="261" y="26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6"/>
                    <a:pt x="261" y="26"/>
                    <a:pt x="261" y="26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13" y="38"/>
                    <a:pt x="213" y="38"/>
                    <a:pt x="213" y="38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2" y="104"/>
                    <a:pt x="112" y="104"/>
                    <a:pt x="112" y="104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46" y="136"/>
                    <a:pt x="146" y="136"/>
                    <a:pt x="146" y="136"/>
                  </a:cubicBezTo>
                  <a:cubicBezTo>
                    <a:pt x="155" y="143"/>
                    <a:pt x="159" y="148"/>
                    <a:pt x="159" y="155"/>
                  </a:cubicBezTo>
                  <a:cubicBezTo>
                    <a:pt x="164" y="171"/>
                    <a:pt x="164" y="171"/>
                    <a:pt x="164" y="171"/>
                  </a:cubicBezTo>
                  <a:cubicBezTo>
                    <a:pt x="172" y="186"/>
                    <a:pt x="172" y="186"/>
                    <a:pt x="172" y="186"/>
                  </a:cubicBezTo>
                  <a:cubicBezTo>
                    <a:pt x="171" y="186"/>
                    <a:pt x="171" y="187"/>
                    <a:pt x="170" y="187"/>
                  </a:cubicBezTo>
                  <a:cubicBezTo>
                    <a:pt x="150" y="202"/>
                    <a:pt x="150" y="202"/>
                    <a:pt x="150" y="202"/>
                  </a:cubicBezTo>
                  <a:cubicBezTo>
                    <a:pt x="136" y="220"/>
                    <a:pt x="136" y="220"/>
                    <a:pt x="136" y="220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49" y="258"/>
                    <a:pt x="149" y="258"/>
                    <a:pt x="149" y="258"/>
                  </a:cubicBezTo>
                  <a:cubicBezTo>
                    <a:pt x="150" y="260"/>
                    <a:pt x="150" y="260"/>
                    <a:pt x="150" y="260"/>
                  </a:cubicBezTo>
                  <a:cubicBezTo>
                    <a:pt x="150" y="260"/>
                    <a:pt x="150" y="260"/>
                    <a:pt x="150" y="260"/>
                  </a:cubicBezTo>
                  <a:cubicBezTo>
                    <a:pt x="150" y="261"/>
                    <a:pt x="150" y="261"/>
                    <a:pt x="150" y="261"/>
                  </a:cubicBezTo>
                  <a:cubicBezTo>
                    <a:pt x="148" y="270"/>
                    <a:pt x="148" y="270"/>
                    <a:pt x="148" y="270"/>
                  </a:cubicBezTo>
                  <a:cubicBezTo>
                    <a:pt x="146" y="275"/>
                    <a:pt x="143" y="279"/>
                    <a:pt x="140" y="281"/>
                  </a:cubicBezTo>
                  <a:cubicBezTo>
                    <a:pt x="134" y="287"/>
                    <a:pt x="123" y="287"/>
                    <a:pt x="106" y="281"/>
                  </a:cubicBezTo>
                  <a:cubicBezTo>
                    <a:pt x="80" y="276"/>
                    <a:pt x="80" y="276"/>
                    <a:pt x="80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8" y="276"/>
                    <a:pt x="78" y="276"/>
                    <a:pt x="78" y="276"/>
                  </a:cubicBezTo>
                  <a:cubicBezTo>
                    <a:pt x="59" y="267"/>
                    <a:pt x="59" y="267"/>
                    <a:pt x="59" y="267"/>
                  </a:cubicBezTo>
                  <a:cubicBezTo>
                    <a:pt x="28" y="265"/>
                    <a:pt x="28" y="265"/>
                    <a:pt x="28" y="265"/>
                  </a:cubicBezTo>
                  <a:cubicBezTo>
                    <a:pt x="29" y="267"/>
                    <a:pt x="29" y="267"/>
                    <a:pt x="29" y="267"/>
                  </a:cubicBezTo>
                  <a:cubicBezTo>
                    <a:pt x="26" y="319"/>
                    <a:pt x="26" y="319"/>
                    <a:pt x="26" y="319"/>
                  </a:cubicBezTo>
                  <a:cubicBezTo>
                    <a:pt x="25" y="327"/>
                    <a:pt x="20" y="330"/>
                    <a:pt x="13" y="331"/>
                  </a:cubicBezTo>
                  <a:cubicBezTo>
                    <a:pt x="9" y="332"/>
                    <a:pt x="7" y="336"/>
                    <a:pt x="8" y="345"/>
                  </a:cubicBezTo>
                  <a:cubicBezTo>
                    <a:pt x="8" y="346"/>
                    <a:pt x="8" y="346"/>
                    <a:pt x="8" y="346"/>
                  </a:cubicBezTo>
                  <a:cubicBezTo>
                    <a:pt x="7" y="346"/>
                    <a:pt x="7" y="346"/>
                    <a:pt x="7" y="346"/>
                  </a:cubicBezTo>
                  <a:cubicBezTo>
                    <a:pt x="5" y="359"/>
                    <a:pt x="5" y="359"/>
                    <a:pt x="5" y="359"/>
                  </a:cubicBezTo>
                  <a:cubicBezTo>
                    <a:pt x="13" y="366"/>
                    <a:pt x="18" y="371"/>
                    <a:pt x="20" y="375"/>
                  </a:cubicBezTo>
                  <a:cubicBezTo>
                    <a:pt x="25" y="401"/>
                    <a:pt x="25" y="401"/>
                    <a:pt x="25" y="401"/>
                  </a:cubicBezTo>
                  <a:cubicBezTo>
                    <a:pt x="25" y="410"/>
                    <a:pt x="25" y="410"/>
                    <a:pt x="25" y="410"/>
                  </a:cubicBezTo>
                  <a:cubicBezTo>
                    <a:pt x="24" y="415"/>
                    <a:pt x="23" y="420"/>
                    <a:pt x="21" y="424"/>
                  </a:cubicBezTo>
                  <a:cubicBezTo>
                    <a:pt x="14" y="445"/>
                    <a:pt x="14" y="445"/>
                    <a:pt x="14" y="445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2" y="489"/>
                    <a:pt x="2" y="489"/>
                    <a:pt x="2" y="489"/>
                  </a:cubicBezTo>
                  <a:cubicBezTo>
                    <a:pt x="16" y="507"/>
                    <a:pt x="16" y="507"/>
                    <a:pt x="16" y="507"/>
                  </a:cubicBezTo>
                  <a:cubicBezTo>
                    <a:pt x="20" y="512"/>
                    <a:pt x="22" y="516"/>
                    <a:pt x="23" y="519"/>
                  </a:cubicBezTo>
                  <a:cubicBezTo>
                    <a:pt x="36" y="537"/>
                    <a:pt x="36" y="537"/>
                    <a:pt x="36" y="537"/>
                  </a:cubicBezTo>
                  <a:cubicBezTo>
                    <a:pt x="55" y="558"/>
                    <a:pt x="55" y="558"/>
                    <a:pt x="55" y="558"/>
                  </a:cubicBezTo>
                  <a:cubicBezTo>
                    <a:pt x="62" y="565"/>
                    <a:pt x="67" y="568"/>
                    <a:pt x="70" y="568"/>
                  </a:cubicBezTo>
                  <a:cubicBezTo>
                    <a:pt x="90" y="556"/>
                    <a:pt x="90" y="556"/>
                    <a:pt x="90" y="556"/>
                  </a:cubicBezTo>
                  <a:cubicBezTo>
                    <a:pt x="94" y="553"/>
                    <a:pt x="97" y="550"/>
                    <a:pt x="102" y="550"/>
                  </a:cubicBezTo>
                  <a:cubicBezTo>
                    <a:pt x="106" y="550"/>
                    <a:pt x="113" y="554"/>
                    <a:pt x="122" y="560"/>
                  </a:cubicBezTo>
                  <a:cubicBezTo>
                    <a:pt x="122" y="560"/>
                    <a:pt x="122" y="560"/>
                    <a:pt x="122" y="560"/>
                  </a:cubicBezTo>
                  <a:cubicBezTo>
                    <a:pt x="123" y="560"/>
                    <a:pt x="123" y="560"/>
                    <a:pt x="123" y="560"/>
                  </a:cubicBezTo>
                  <a:cubicBezTo>
                    <a:pt x="123" y="561"/>
                    <a:pt x="123" y="561"/>
                    <a:pt x="123" y="561"/>
                  </a:cubicBezTo>
                  <a:cubicBezTo>
                    <a:pt x="134" y="574"/>
                    <a:pt x="134" y="574"/>
                    <a:pt x="134" y="574"/>
                  </a:cubicBezTo>
                  <a:cubicBezTo>
                    <a:pt x="139" y="586"/>
                    <a:pt x="139" y="586"/>
                    <a:pt x="139" y="586"/>
                  </a:cubicBezTo>
                  <a:cubicBezTo>
                    <a:pt x="143" y="592"/>
                    <a:pt x="143" y="592"/>
                    <a:pt x="143" y="592"/>
                  </a:cubicBezTo>
                  <a:cubicBezTo>
                    <a:pt x="147" y="594"/>
                    <a:pt x="147" y="594"/>
                    <a:pt x="147" y="594"/>
                  </a:cubicBezTo>
                  <a:cubicBezTo>
                    <a:pt x="160" y="603"/>
                    <a:pt x="160" y="603"/>
                    <a:pt x="160" y="603"/>
                  </a:cubicBezTo>
                  <a:cubicBezTo>
                    <a:pt x="168" y="604"/>
                    <a:pt x="168" y="604"/>
                    <a:pt x="168" y="604"/>
                  </a:cubicBezTo>
                  <a:cubicBezTo>
                    <a:pt x="172" y="605"/>
                    <a:pt x="176" y="609"/>
                    <a:pt x="179" y="613"/>
                  </a:cubicBezTo>
                  <a:cubicBezTo>
                    <a:pt x="181" y="616"/>
                    <a:pt x="193" y="620"/>
                    <a:pt x="213" y="625"/>
                  </a:cubicBezTo>
                  <a:cubicBezTo>
                    <a:pt x="214" y="625"/>
                    <a:pt x="214" y="625"/>
                    <a:pt x="214" y="625"/>
                  </a:cubicBezTo>
                  <a:cubicBezTo>
                    <a:pt x="246" y="637"/>
                    <a:pt x="246" y="637"/>
                    <a:pt x="246" y="637"/>
                  </a:cubicBezTo>
                  <a:cubicBezTo>
                    <a:pt x="247" y="637"/>
                    <a:pt x="247" y="637"/>
                    <a:pt x="247" y="637"/>
                  </a:cubicBezTo>
                  <a:cubicBezTo>
                    <a:pt x="248" y="637"/>
                    <a:pt x="248" y="637"/>
                    <a:pt x="248" y="637"/>
                  </a:cubicBezTo>
                  <a:cubicBezTo>
                    <a:pt x="270" y="648"/>
                    <a:pt x="270" y="648"/>
                    <a:pt x="270" y="648"/>
                  </a:cubicBezTo>
                  <a:cubicBezTo>
                    <a:pt x="308" y="657"/>
                    <a:pt x="308" y="657"/>
                    <a:pt x="308" y="657"/>
                  </a:cubicBezTo>
                  <a:cubicBezTo>
                    <a:pt x="309" y="658"/>
                    <a:pt x="309" y="658"/>
                    <a:pt x="309" y="658"/>
                  </a:cubicBezTo>
                  <a:cubicBezTo>
                    <a:pt x="359" y="660"/>
                    <a:pt x="359" y="660"/>
                    <a:pt x="359" y="660"/>
                  </a:cubicBezTo>
                  <a:cubicBezTo>
                    <a:pt x="381" y="652"/>
                    <a:pt x="381" y="652"/>
                    <a:pt x="381" y="652"/>
                  </a:cubicBezTo>
                  <a:cubicBezTo>
                    <a:pt x="401" y="652"/>
                    <a:pt x="401" y="652"/>
                    <a:pt x="401" y="652"/>
                  </a:cubicBezTo>
                  <a:cubicBezTo>
                    <a:pt x="401" y="653"/>
                    <a:pt x="401" y="653"/>
                    <a:pt x="401" y="653"/>
                  </a:cubicBezTo>
                  <a:cubicBezTo>
                    <a:pt x="402" y="654"/>
                    <a:pt x="402" y="654"/>
                    <a:pt x="402" y="654"/>
                  </a:cubicBezTo>
                  <a:cubicBezTo>
                    <a:pt x="419" y="675"/>
                    <a:pt x="419" y="675"/>
                    <a:pt x="419" y="675"/>
                  </a:cubicBezTo>
                  <a:cubicBezTo>
                    <a:pt x="419" y="675"/>
                    <a:pt x="419" y="675"/>
                    <a:pt x="419" y="675"/>
                  </a:cubicBezTo>
                  <a:cubicBezTo>
                    <a:pt x="419" y="676"/>
                    <a:pt x="419" y="676"/>
                    <a:pt x="419" y="676"/>
                  </a:cubicBezTo>
                  <a:cubicBezTo>
                    <a:pt x="429" y="693"/>
                    <a:pt x="429" y="693"/>
                    <a:pt x="429" y="693"/>
                  </a:cubicBezTo>
                  <a:cubicBezTo>
                    <a:pt x="438" y="702"/>
                    <a:pt x="438" y="702"/>
                    <a:pt x="438" y="702"/>
                  </a:cubicBezTo>
                  <a:cubicBezTo>
                    <a:pt x="449" y="708"/>
                    <a:pt x="449" y="708"/>
                    <a:pt x="449" y="708"/>
                  </a:cubicBezTo>
                  <a:cubicBezTo>
                    <a:pt x="451" y="709"/>
                    <a:pt x="451" y="709"/>
                    <a:pt x="451" y="709"/>
                  </a:cubicBezTo>
                  <a:cubicBezTo>
                    <a:pt x="451" y="709"/>
                    <a:pt x="451" y="709"/>
                    <a:pt x="451" y="709"/>
                  </a:cubicBezTo>
                  <a:cubicBezTo>
                    <a:pt x="452" y="710"/>
                    <a:pt x="452" y="710"/>
                    <a:pt x="452" y="710"/>
                  </a:cubicBezTo>
                  <a:cubicBezTo>
                    <a:pt x="461" y="731"/>
                    <a:pt x="461" y="731"/>
                    <a:pt x="461" y="731"/>
                  </a:cubicBezTo>
                  <a:cubicBezTo>
                    <a:pt x="461" y="732"/>
                    <a:pt x="461" y="732"/>
                    <a:pt x="461" y="732"/>
                  </a:cubicBezTo>
                  <a:cubicBezTo>
                    <a:pt x="462" y="732"/>
                    <a:pt x="462" y="732"/>
                    <a:pt x="462" y="732"/>
                  </a:cubicBezTo>
                  <a:cubicBezTo>
                    <a:pt x="462" y="733"/>
                    <a:pt x="462" y="733"/>
                    <a:pt x="462" y="733"/>
                  </a:cubicBezTo>
                  <a:cubicBezTo>
                    <a:pt x="467" y="756"/>
                    <a:pt x="467" y="756"/>
                    <a:pt x="467" y="756"/>
                  </a:cubicBezTo>
                  <a:cubicBezTo>
                    <a:pt x="482" y="762"/>
                    <a:pt x="482" y="762"/>
                    <a:pt x="482" y="762"/>
                  </a:cubicBezTo>
                  <a:cubicBezTo>
                    <a:pt x="483" y="762"/>
                    <a:pt x="483" y="762"/>
                    <a:pt x="483" y="762"/>
                  </a:cubicBezTo>
                  <a:cubicBezTo>
                    <a:pt x="484" y="762"/>
                    <a:pt x="484" y="762"/>
                    <a:pt x="484" y="762"/>
                  </a:cubicBezTo>
                  <a:cubicBezTo>
                    <a:pt x="484" y="762"/>
                    <a:pt x="484" y="762"/>
                    <a:pt x="484" y="762"/>
                  </a:cubicBezTo>
                  <a:cubicBezTo>
                    <a:pt x="496" y="769"/>
                    <a:pt x="496" y="769"/>
                    <a:pt x="496" y="769"/>
                  </a:cubicBezTo>
                  <a:cubicBezTo>
                    <a:pt x="512" y="766"/>
                    <a:pt x="512" y="766"/>
                    <a:pt x="512" y="766"/>
                  </a:cubicBezTo>
                  <a:cubicBezTo>
                    <a:pt x="516" y="750"/>
                    <a:pt x="516" y="750"/>
                    <a:pt x="516" y="750"/>
                  </a:cubicBezTo>
                  <a:cubicBezTo>
                    <a:pt x="516" y="749"/>
                    <a:pt x="516" y="749"/>
                    <a:pt x="516" y="749"/>
                  </a:cubicBezTo>
                  <a:cubicBezTo>
                    <a:pt x="517" y="748"/>
                    <a:pt x="517" y="748"/>
                    <a:pt x="517" y="748"/>
                  </a:cubicBezTo>
                  <a:cubicBezTo>
                    <a:pt x="535" y="730"/>
                    <a:pt x="535" y="730"/>
                    <a:pt x="535" y="730"/>
                  </a:cubicBezTo>
                  <a:cubicBezTo>
                    <a:pt x="555" y="735"/>
                    <a:pt x="555" y="735"/>
                    <a:pt x="555" y="735"/>
                  </a:cubicBezTo>
                  <a:cubicBezTo>
                    <a:pt x="555" y="737"/>
                    <a:pt x="555" y="737"/>
                    <a:pt x="555" y="737"/>
                  </a:cubicBezTo>
                  <a:cubicBezTo>
                    <a:pt x="565" y="758"/>
                    <a:pt x="565" y="758"/>
                    <a:pt x="565" y="758"/>
                  </a:cubicBezTo>
                  <a:cubicBezTo>
                    <a:pt x="585" y="751"/>
                    <a:pt x="585" y="751"/>
                    <a:pt x="585" y="751"/>
                  </a:cubicBezTo>
                  <a:cubicBezTo>
                    <a:pt x="587" y="731"/>
                    <a:pt x="587" y="731"/>
                    <a:pt x="587" y="731"/>
                  </a:cubicBezTo>
                  <a:cubicBezTo>
                    <a:pt x="587" y="730"/>
                    <a:pt x="587" y="730"/>
                    <a:pt x="587" y="730"/>
                  </a:cubicBezTo>
                  <a:cubicBezTo>
                    <a:pt x="587" y="729"/>
                    <a:pt x="587" y="729"/>
                    <a:pt x="587" y="729"/>
                  </a:cubicBezTo>
                  <a:cubicBezTo>
                    <a:pt x="588" y="728"/>
                    <a:pt x="588" y="728"/>
                    <a:pt x="588" y="728"/>
                  </a:cubicBezTo>
                  <a:cubicBezTo>
                    <a:pt x="601" y="720"/>
                    <a:pt x="601" y="720"/>
                    <a:pt x="601" y="720"/>
                  </a:cubicBezTo>
                  <a:cubicBezTo>
                    <a:pt x="598" y="691"/>
                    <a:pt x="598" y="691"/>
                    <a:pt x="598" y="691"/>
                  </a:cubicBezTo>
                  <a:cubicBezTo>
                    <a:pt x="598" y="689"/>
                    <a:pt x="598" y="689"/>
                    <a:pt x="598" y="689"/>
                  </a:cubicBezTo>
                  <a:cubicBezTo>
                    <a:pt x="598" y="688"/>
                    <a:pt x="598" y="688"/>
                    <a:pt x="598" y="688"/>
                  </a:cubicBezTo>
                  <a:cubicBezTo>
                    <a:pt x="598" y="688"/>
                    <a:pt x="598" y="688"/>
                    <a:pt x="598" y="688"/>
                  </a:cubicBezTo>
                  <a:cubicBezTo>
                    <a:pt x="614" y="655"/>
                    <a:pt x="614" y="655"/>
                    <a:pt x="614" y="655"/>
                  </a:cubicBezTo>
                  <a:cubicBezTo>
                    <a:pt x="630" y="649"/>
                    <a:pt x="630" y="649"/>
                    <a:pt x="630" y="649"/>
                  </a:cubicBezTo>
                  <a:cubicBezTo>
                    <a:pt x="624" y="619"/>
                    <a:pt x="624" y="619"/>
                    <a:pt x="624" y="619"/>
                  </a:cubicBezTo>
                  <a:cubicBezTo>
                    <a:pt x="639" y="619"/>
                    <a:pt x="639" y="619"/>
                    <a:pt x="639" y="619"/>
                  </a:cubicBezTo>
                  <a:cubicBezTo>
                    <a:pt x="638" y="605"/>
                    <a:pt x="638" y="605"/>
                    <a:pt x="638" y="605"/>
                  </a:cubicBezTo>
                  <a:cubicBezTo>
                    <a:pt x="630" y="577"/>
                    <a:pt x="630" y="577"/>
                    <a:pt x="630" y="577"/>
                  </a:cubicBezTo>
                  <a:cubicBezTo>
                    <a:pt x="630" y="577"/>
                    <a:pt x="630" y="577"/>
                    <a:pt x="630" y="577"/>
                  </a:cubicBezTo>
                  <a:cubicBezTo>
                    <a:pt x="630" y="575"/>
                    <a:pt x="630" y="575"/>
                    <a:pt x="630" y="575"/>
                  </a:cubicBezTo>
                  <a:cubicBezTo>
                    <a:pt x="632" y="555"/>
                    <a:pt x="632" y="555"/>
                    <a:pt x="632" y="555"/>
                  </a:cubicBezTo>
                  <a:cubicBezTo>
                    <a:pt x="632" y="552"/>
                    <a:pt x="632" y="552"/>
                    <a:pt x="632" y="552"/>
                  </a:cubicBezTo>
                  <a:cubicBezTo>
                    <a:pt x="634" y="550"/>
                    <a:pt x="634" y="550"/>
                    <a:pt x="634" y="550"/>
                  </a:cubicBezTo>
                  <a:cubicBezTo>
                    <a:pt x="645" y="537"/>
                    <a:pt x="645" y="537"/>
                    <a:pt x="645" y="537"/>
                  </a:cubicBezTo>
                  <a:cubicBezTo>
                    <a:pt x="647" y="535"/>
                    <a:pt x="647" y="535"/>
                    <a:pt x="647" y="535"/>
                  </a:cubicBezTo>
                  <a:cubicBezTo>
                    <a:pt x="650" y="535"/>
                    <a:pt x="650" y="535"/>
                    <a:pt x="650" y="535"/>
                  </a:cubicBezTo>
                  <a:cubicBezTo>
                    <a:pt x="678" y="540"/>
                    <a:pt x="678" y="540"/>
                    <a:pt x="678" y="540"/>
                  </a:cubicBezTo>
                  <a:cubicBezTo>
                    <a:pt x="680" y="540"/>
                    <a:pt x="680" y="540"/>
                    <a:pt x="680" y="540"/>
                  </a:cubicBezTo>
                  <a:cubicBezTo>
                    <a:pt x="703" y="546"/>
                    <a:pt x="703" y="546"/>
                    <a:pt x="703" y="546"/>
                  </a:cubicBezTo>
                  <a:cubicBezTo>
                    <a:pt x="723" y="540"/>
                    <a:pt x="723" y="540"/>
                    <a:pt x="723" y="540"/>
                  </a:cubicBezTo>
                  <a:cubicBezTo>
                    <a:pt x="734" y="563"/>
                    <a:pt x="734" y="563"/>
                    <a:pt x="734" y="563"/>
                  </a:cubicBezTo>
                  <a:cubicBezTo>
                    <a:pt x="735" y="564"/>
                    <a:pt x="735" y="564"/>
                    <a:pt x="735" y="564"/>
                  </a:cubicBezTo>
                  <a:cubicBezTo>
                    <a:pt x="735" y="581"/>
                    <a:pt x="735" y="581"/>
                    <a:pt x="735" y="581"/>
                  </a:cubicBezTo>
                  <a:cubicBezTo>
                    <a:pt x="739" y="597"/>
                    <a:pt x="739" y="597"/>
                    <a:pt x="739" y="597"/>
                  </a:cubicBezTo>
                  <a:cubicBezTo>
                    <a:pt x="741" y="603"/>
                    <a:pt x="745" y="607"/>
                    <a:pt x="749" y="609"/>
                  </a:cubicBezTo>
                  <a:cubicBezTo>
                    <a:pt x="751" y="609"/>
                    <a:pt x="751" y="609"/>
                    <a:pt x="751" y="609"/>
                  </a:cubicBezTo>
                  <a:cubicBezTo>
                    <a:pt x="761" y="611"/>
                    <a:pt x="766" y="615"/>
                    <a:pt x="767" y="621"/>
                  </a:cubicBezTo>
                  <a:cubicBezTo>
                    <a:pt x="768" y="626"/>
                    <a:pt x="772" y="634"/>
                    <a:pt x="780" y="642"/>
                  </a:cubicBezTo>
                  <a:cubicBezTo>
                    <a:pt x="789" y="656"/>
                    <a:pt x="789" y="656"/>
                    <a:pt x="789" y="656"/>
                  </a:cubicBezTo>
                  <a:cubicBezTo>
                    <a:pt x="789" y="656"/>
                    <a:pt x="789" y="656"/>
                    <a:pt x="789" y="656"/>
                  </a:cubicBezTo>
                  <a:cubicBezTo>
                    <a:pt x="789" y="657"/>
                    <a:pt x="789" y="657"/>
                    <a:pt x="789" y="657"/>
                  </a:cubicBezTo>
                  <a:cubicBezTo>
                    <a:pt x="796" y="669"/>
                    <a:pt x="796" y="669"/>
                    <a:pt x="796" y="669"/>
                  </a:cubicBezTo>
                  <a:cubicBezTo>
                    <a:pt x="805" y="668"/>
                    <a:pt x="805" y="668"/>
                    <a:pt x="805" y="668"/>
                  </a:cubicBezTo>
                  <a:cubicBezTo>
                    <a:pt x="823" y="652"/>
                    <a:pt x="823" y="652"/>
                    <a:pt x="823" y="652"/>
                  </a:cubicBezTo>
                  <a:cubicBezTo>
                    <a:pt x="835" y="676"/>
                    <a:pt x="835" y="676"/>
                    <a:pt x="835" y="676"/>
                  </a:cubicBezTo>
                  <a:cubicBezTo>
                    <a:pt x="858" y="683"/>
                    <a:pt x="858" y="683"/>
                    <a:pt x="858" y="683"/>
                  </a:cubicBezTo>
                  <a:cubicBezTo>
                    <a:pt x="859" y="683"/>
                    <a:pt x="859" y="683"/>
                    <a:pt x="859" y="683"/>
                  </a:cubicBezTo>
                  <a:cubicBezTo>
                    <a:pt x="860" y="684"/>
                    <a:pt x="860" y="684"/>
                    <a:pt x="860" y="684"/>
                  </a:cubicBezTo>
                  <a:cubicBezTo>
                    <a:pt x="872" y="706"/>
                    <a:pt x="872" y="706"/>
                    <a:pt x="872" y="706"/>
                  </a:cubicBezTo>
                  <a:cubicBezTo>
                    <a:pt x="877" y="709"/>
                    <a:pt x="877" y="709"/>
                    <a:pt x="877" y="709"/>
                  </a:cubicBezTo>
                  <a:cubicBezTo>
                    <a:pt x="878" y="689"/>
                    <a:pt x="878" y="689"/>
                    <a:pt x="878" y="689"/>
                  </a:cubicBezTo>
                  <a:cubicBezTo>
                    <a:pt x="878" y="688"/>
                    <a:pt x="878" y="688"/>
                    <a:pt x="878" y="688"/>
                  </a:cubicBezTo>
                  <a:cubicBezTo>
                    <a:pt x="878" y="684"/>
                    <a:pt x="878" y="684"/>
                    <a:pt x="878" y="684"/>
                  </a:cubicBezTo>
                  <a:cubicBezTo>
                    <a:pt x="924" y="683"/>
                    <a:pt x="924" y="683"/>
                    <a:pt x="924" y="683"/>
                  </a:cubicBezTo>
                  <a:cubicBezTo>
                    <a:pt x="925" y="679"/>
                    <a:pt x="925" y="679"/>
                    <a:pt x="925" y="679"/>
                  </a:cubicBezTo>
                  <a:cubicBezTo>
                    <a:pt x="927" y="677"/>
                    <a:pt x="927" y="673"/>
                    <a:pt x="924" y="670"/>
                  </a:cubicBezTo>
                  <a:cubicBezTo>
                    <a:pt x="921" y="663"/>
                    <a:pt x="920" y="658"/>
                    <a:pt x="919" y="651"/>
                  </a:cubicBezTo>
                  <a:cubicBezTo>
                    <a:pt x="918" y="642"/>
                    <a:pt x="919" y="636"/>
                    <a:pt x="921" y="634"/>
                  </a:cubicBezTo>
                  <a:cubicBezTo>
                    <a:pt x="924" y="630"/>
                    <a:pt x="927" y="630"/>
                    <a:pt x="932" y="631"/>
                  </a:cubicBezTo>
                  <a:cubicBezTo>
                    <a:pt x="951" y="637"/>
                    <a:pt x="951" y="637"/>
                    <a:pt x="951" y="637"/>
                  </a:cubicBezTo>
                  <a:cubicBezTo>
                    <a:pt x="953" y="623"/>
                    <a:pt x="953" y="623"/>
                    <a:pt x="953" y="623"/>
                  </a:cubicBezTo>
                  <a:cubicBezTo>
                    <a:pt x="918" y="607"/>
                    <a:pt x="918" y="607"/>
                    <a:pt x="918" y="607"/>
                  </a:cubicBezTo>
                  <a:cubicBezTo>
                    <a:pt x="916" y="607"/>
                    <a:pt x="916" y="607"/>
                    <a:pt x="916" y="607"/>
                  </a:cubicBezTo>
                  <a:cubicBezTo>
                    <a:pt x="915" y="605"/>
                    <a:pt x="915" y="605"/>
                    <a:pt x="915" y="605"/>
                  </a:cubicBezTo>
                  <a:cubicBezTo>
                    <a:pt x="915" y="604"/>
                    <a:pt x="915" y="604"/>
                    <a:pt x="915" y="604"/>
                  </a:cubicBezTo>
                  <a:cubicBezTo>
                    <a:pt x="915" y="603"/>
                    <a:pt x="915" y="603"/>
                    <a:pt x="915" y="603"/>
                  </a:cubicBezTo>
                  <a:cubicBezTo>
                    <a:pt x="910" y="561"/>
                    <a:pt x="910" y="561"/>
                    <a:pt x="910" y="561"/>
                  </a:cubicBezTo>
                  <a:cubicBezTo>
                    <a:pt x="911" y="535"/>
                    <a:pt x="911" y="535"/>
                    <a:pt x="911" y="535"/>
                  </a:cubicBezTo>
                  <a:cubicBezTo>
                    <a:pt x="911" y="531"/>
                    <a:pt x="911" y="531"/>
                    <a:pt x="911" y="531"/>
                  </a:cubicBezTo>
                  <a:cubicBezTo>
                    <a:pt x="911" y="529"/>
                    <a:pt x="911" y="529"/>
                    <a:pt x="911" y="529"/>
                  </a:cubicBezTo>
                  <a:cubicBezTo>
                    <a:pt x="969" y="537"/>
                    <a:pt x="969" y="537"/>
                    <a:pt x="969" y="537"/>
                  </a:cubicBezTo>
                  <a:cubicBezTo>
                    <a:pt x="983" y="523"/>
                    <a:pt x="983" y="523"/>
                    <a:pt x="983" y="523"/>
                  </a:cubicBezTo>
                  <a:cubicBezTo>
                    <a:pt x="987" y="518"/>
                    <a:pt x="986" y="514"/>
                    <a:pt x="983" y="512"/>
                  </a:cubicBezTo>
                  <a:cubicBezTo>
                    <a:pt x="969" y="507"/>
                    <a:pt x="961" y="501"/>
                    <a:pt x="961" y="495"/>
                  </a:cubicBezTo>
                  <a:cubicBezTo>
                    <a:pt x="961" y="491"/>
                    <a:pt x="962" y="487"/>
                    <a:pt x="968" y="485"/>
                  </a:cubicBezTo>
                  <a:cubicBezTo>
                    <a:pt x="992" y="461"/>
                    <a:pt x="992" y="461"/>
                    <a:pt x="992" y="461"/>
                  </a:cubicBezTo>
                  <a:cubicBezTo>
                    <a:pt x="1018" y="460"/>
                    <a:pt x="1018" y="460"/>
                    <a:pt x="1018" y="460"/>
                  </a:cubicBezTo>
                  <a:cubicBezTo>
                    <a:pt x="1032" y="436"/>
                    <a:pt x="1032" y="436"/>
                    <a:pt x="1032" y="436"/>
                  </a:cubicBezTo>
                  <a:cubicBezTo>
                    <a:pt x="1032" y="414"/>
                    <a:pt x="1032" y="414"/>
                    <a:pt x="1032" y="414"/>
                  </a:cubicBezTo>
                  <a:cubicBezTo>
                    <a:pt x="1052" y="410"/>
                    <a:pt x="1052" y="410"/>
                    <a:pt x="1052" y="410"/>
                  </a:cubicBezTo>
                  <a:cubicBezTo>
                    <a:pt x="1057" y="394"/>
                    <a:pt x="1061" y="386"/>
                    <a:pt x="1063" y="383"/>
                  </a:cubicBezTo>
                  <a:cubicBezTo>
                    <a:pt x="1071" y="365"/>
                    <a:pt x="1071" y="365"/>
                    <a:pt x="1071" y="365"/>
                  </a:cubicBezTo>
                  <a:cubicBezTo>
                    <a:pt x="1056" y="338"/>
                    <a:pt x="1056" y="338"/>
                    <a:pt x="1056" y="338"/>
                  </a:cubicBezTo>
                  <a:cubicBezTo>
                    <a:pt x="1056" y="337"/>
                    <a:pt x="1056" y="337"/>
                    <a:pt x="1056" y="337"/>
                  </a:cubicBezTo>
                  <a:cubicBezTo>
                    <a:pt x="1056" y="337"/>
                    <a:pt x="1056" y="337"/>
                    <a:pt x="1056" y="337"/>
                  </a:cubicBezTo>
                  <a:cubicBezTo>
                    <a:pt x="1056" y="336"/>
                    <a:pt x="1056" y="336"/>
                    <a:pt x="1056" y="336"/>
                  </a:cubicBezTo>
                  <a:cubicBezTo>
                    <a:pt x="1047" y="300"/>
                    <a:pt x="1047" y="300"/>
                    <a:pt x="1047" y="300"/>
                  </a:cubicBezTo>
                  <a:cubicBezTo>
                    <a:pt x="1047" y="299"/>
                    <a:pt x="1047" y="299"/>
                    <a:pt x="1047" y="299"/>
                  </a:cubicBezTo>
                  <a:cubicBezTo>
                    <a:pt x="1040" y="262"/>
                    <a:pt x="1040" y="262"/>
                    <a:pt x="1040" y="262"/>
                  </a:cubicBezTo>
                  <a:cubicBezTo>
                    <a:pt x="1028" y="241"/>
                    <a:pt x="1028" y="241"/>
                    <a:pt x="1028" y="241"/>
                  </a:cubicBezTo>
                  <a:cubicBezTo>
                    <a:pt x="1009" y="222"/>
                    <a:pt x="1009" y="222"/>
                    <a:pt x="1009" y="222"/>
                  </a:cubicBezTo>
                  <a:cubicBezTo>
                    <a:pt x="1009" y="221"/>
                    <a:pt x="1009" y="221"/>
                    <a:pt x="1009" y="221"/>
                  </a:cubicBezTo>
                  <a:cubicBezTo>
                    <a:pt x="1009" y="220"/>
                    <a:pt x="1009" y="220"/>
                    <a:pt x="1009" y="220"/>
                  </a:cubicBezTo>
                  <a:cubicBezTo>
                    <a:pt x="1008" y="219"/>
                    <a:pt x="1008" y="219"/>
                    <a:pt x="1008" y="219"/>
                  </a:cubicBezTo>
                  <a:cubicBezTo>
                    <a:pt x="1007" y="199"/>
                    <a:pt x="1007" y="199"/>
                    <a:pt x="1007" y="199"/>
                  </a:cubicBezTo>
                  <a:cubicBezTo>
                    <a:pt x="972" y="210"/>
                    <a:pt x="972" y="210"/>
                    <a:pt x="972" y="210"/>
                  </a:cubicBezTo>
                  <a:cubicBezTo>
                    <a:pt x="971" y="208"/>
                    <a:pt x="971" y="208"/>
                    <a:pt x="971" y="208"/>
                  </a:cubicBezTo>
                  <a:cubicBezTo>
                    <a:pt x="955" y="191"/>
                    <a:pt x="955" y="191"/>
                    <a:pt x="955" y="191"/>
                  </a:cubicBezTo>
                  <a:cubicBezTo>
                    <a:pt x="908" y="155"/>
                    <a:pt x="908" y="155"/>
                    <a:pt x="908" y="155"/>
                  </a:cubicBezTo>
                  <a:cubicBezTo>
                    <a:pt x="906" y="155"/>
                    <a:pt x="906" y="155"/>
                    <a:pt x="906" y="155"/>
                  </a:cubicBezTo>
                  <a:cubicBezTo>
                    <a:pt x="889" y="131"/>
                    <a:pt x="889" y="131"/>
                    <a:pt x="889" y="131"/>
                  </a:cubicBezTo>
                  <a:cubicBezTo>
                    <a:pt x="877" y="124"/>
                    <a:pt x="877" y="124"/>
                    <a:pt x="877" y="124"/>
                  </a:cubicBezTo>
                  <a:cubicBezTo>
                    <a:pt x="870" y="136"/>
                    <a:pt x="870" y="136"/>
                    <a:pt x="870" y="136"/>
                  </a:cubicBezTo>
                  <a:cubicBezTo>
                    <a:pt x="870" y="138"/>
                    <a:pt x="870" y="138"/>
                    <a:pt x="870" y="138"/>
                  </a:cubicBezTo>
                  <a:cubicBezTo>
                    <a:pt x="868" y="139"/>
                    <a:pt x="868" y="139"/>
                    <a:pt x="868" y="139"/>
                  </a:cubicBezTo>
                  <a:cubicBezTo>
                    <a:pt x="867" y="139"/>
                    <a:pt x="867" y="139"/>
                    <a:pt x="867" y="139"/>
                  </a:cubicBezTo>
                  <a:cubicBezTo>
                    <a:pt x="865" y="139"/>
                    <a:pt x="865" y="139"/>
                    <a:pt x="865" y="139"/>
                  </a:cubicBezTo>
                  <a:cubicBezTo>
                    <a:pt x="851" y="140"/>
                    <a:pt x="851" y="140"/>
                    <a:pt x="851" y="140"/>
                  </a:cubicBezTo>
                  <a:cubicBezTo>
                    <a:pt x="848" y="141"/>
                    <a:pt x="848" y="141"/>
                    <a:pt x="848" y="141"/>
                  </a:cubicBezTo>
                  <a:cubicBezTo>
                    <a:pt x="847" y="141"/>
                    <a:pt x="847" y="141"/>
                    <a:pt x="847" y="141"/>
                  </a:cubicBezTo>
                  <a:cubicBezTo>
                    <a:pt x="813" y="103"/>
                    <a:pt x="813" y="103"/>
                    <a:pt x="813" y="103"/>
                  </a:cubicBezTo>
                  <a:cubicBezTo>
                    <a:pt x="805" y="100"/>
                    <a:pt x="798" y="92"/>
                    <a:pt x="787" y="82"/>
                  </a:cubicBezTo>
                  <a:cubicBezTo>
                    <a:pt x="771" y="70"/>
                    <a:pt x="771" y="70"/>
                    <a:pt x="771" y="70"/>
                  </a:cubicBezTo>
                  <a:cubicBezTo>
                    <a:pt x="770" y="69"/>
                    <a:pt x="770" y="69"/>
                    <a:pt x="770" y="69"/>
                  </a:cubicBezTo>
                  <a:cubicBezTo>
                    <a:pt x="752" y="59"/>
                    <a:pt x="752" y="59"/>
                    <a:pt x="752" y="59"/>
                  </a:cubicBezTo>
                  <a:cubicBezTo>
                    <a:pt x="742" y="67"/>
                    <a:pt x="742" y="67"/>
                    <a:pt x="742" y="67"/>
                  </a:cubicBezTo>
                  <a:cubicBezTo>
                    <a:pt x="741" y="69"/>
                    <a:pt x="741" y="69"/>
                    <a:pt x="741" y="69"/>
                  </a:cubicBezTo>
                  <a:cubicBezTo>
                    <a:pt x="740" y="68"/>
                    <a:pt x="740" y="68"/>
                    <a:pt x="740" y="68"/>
                  </a:cubicBezTo>
                  <a:cubicBezTo>
                    <a:pt x="739" y="68"/>
                    <a:pt x="739" y="68"/>
                    <a:pt x="739" y="68"/>
                  </a:cubicBezTo>
                  <a:cubicBezTo>
                    <a:pt x="729" y="66"/>
                    <a:pt x="729" y="66"/>
                    <a:pt x="729" y="66"/>
                  </a:cubicBezTo>
                  <a:cubicBezTo>
                    <a:pt x="719" y="71"/>
                    <a:pt x="719" y="71"/>
                    <a:pt x="719" y="71"/>
                  </a:cubicBezTo>
                  <a:cubicBezTo>
                    <a:pt x="718" y="72"/>
                    <a:pt x="718" y="72"/>
                    <a:pt x="718" y="72"/>
                  </a:cubicBezTo>
                  <a:cubicBezTo>
                    <a:pt x="716" y="73"/>
                    <a:pt x="716" y="73"/>
                    <a:pt x="716" y="73"/>
                  </a:cubicBezTo>
                  <a:cubicBezTo>
                    <a:pt x="715" y="73"/>
                    <a:pt x="715" y="73"/>
                    <a:pt x="715" y="73"/>
                  </a:cubicBezTo>
                  <a:cubicBezTo>
                    <a:pt x="701" y="76"/>
                    <a:pt x="701" y="76"/>
                    <a:pt x="701" y="76"/>
                  </a:cubicBezTo>
                  <a:cubicBezTo>
                    <a:pt x="681" y="64"/>
                    <a:pt x="661" y="52"/>
                    <a:pt x="639" y="40"/>
                  </a:cubicBezTo>
                  <a:close/>
                </a:path>
              </a:pathLst>
            </a:custGeom>
            <a:solidFill>
              <a:srgbClr val="BFC0C0">
                <a:alpha val="70000"/>
              </a:srgbClr>
            </a:solidFill>
            <a:ln w="9525">
              <a:solidFill>
                <a:schemeClr val="bg1">
                  <a:alpha val="69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1"/>
            <p:cNvSpPr/>
            <p:nvPr/>
          </p:nvSpPr>
          <p:spPr bwMode="auto">
            <a:xfrm>
              <a:off x="6936455" y="3194826"/>
              <a:ext cx="2806671" cy="1700814"/>
            </a:xfrm>
            <a:custGeom>
              <a:avLst/>
              <a:gdLst>
                <a:gd name="T0" fmla="*/ 177 w 1661"/>
                <a:gd name="T1" fmla="*/ 45 h 1007"/>
                <a:gd name="T2" fmla="*/ 90 w 1661"/>
                <a:gd name="T3" fmla="*/ 76 h 1007"/>
                <a:gd name="T4" fmla="*/ 57 w 1661"/>
                <a:gd name="T5" fmla="*/ 140 h 1007"/>
                <a:gd name="T6" fmla="*/ 27 w 1661"/>
                <a:gd name="T7" fmla="*/ 275 h 1007"/>
                <a:gd name="T8" fmla="*/ 23 w 1661"/>
                <a:gd name="T9" fmla="*/ 313 h 1007"/>
                <a:gd name="T10" fmla="*/ 82 w 1661"/>
                <a:gd name="T11" fmla="*/ 435 h 1007"/>
                <a:gd name="T12" fmla="*/ 171 w 1661"/>
                <a:gd name="T13" fmla="*/ 537 h 1007"/>
                <a:gd name="T14" fmla="*/ 244 w 1661"/>
                <a:gd name="T15" fmla="*/ 515 h 1007"/>
                <a:gd name="T16" fmla="*/ 312 w 1661"/>
                <a:gd name="T17" fmla="*/ 604 h 1007"/>
                <a:gd name="T18" fmla="*/ 384 w 1661"/>
                <a:gd name="T19" fmla="*/ 658 h 1007"/>
                <a:gd name="T20" fmla="*/ 415 w 1661"/>
                <a:gd name="T21" fmla="*/ 713 h 1007"/>
                <a:gd name="T22" fmla="*/ 499 w 1661"/>
                <a:gd name="T23" fmla="*/ 771 h 1007"/>
                <a:gd name="T24" fmla="*/ 539 w 1661"/>
                <a:gd name="T25" fmla="*/ 794 h 1007"/>
                <a:gd name="T26" fmla="*/ 624 w 1661"/>
                <a:gd name="T27" fmla="*/ 827 h 1007"/>
                <a:gd name="T28" fmla="*/ 791 w 1661"/>
                <a:gd name="T29" fmla="*/ 854 h 1007"/>
                <a:gd name="T30" fmla="*/ 784 w 1661"/>
                <a:gd name="T31" fmla="*/ 921 h 1007"/>
                <a:gd name="T32" fmla="*/ 1022 w 1661"/>
                <a:gd name="T33" fmla="*/ 893 h 1007"/>
                <a:gd name="T34" fmla="*/ 1048 w 1661"/>
                <a:gd name="T35" fmla="*/ 972 h 1007"/>
                <a:gd name="T36" fmla="*/ 1265 w 1661"/>
                <a:gd name="T37" fmla="*/ 941 h 1007"/>
                <a:gd name="T38" fmla="*/ 1354 w 1661"/>
                <a:gd name="T39" fmla="*/ 895 h 1007"/>
                <a:gd name="T40" fmla="*/ 1503 w 1661"/>
                <a:gd name="T41" fmla="*/ 947 h 1007"/>
                <a:gd name="T42" fmla="*/ 1504 w 1661"/>
                <a:gd name="T43" fmla="*/ 942 h 1007"/>
                <a:gd name="T44" fmla="*/ 1575 w 1661"/>
                <a:gd name="T45" fmla="*/ 918 h 1007"/>
                <a:gd name="T46" fmla="*/ 1604 w 1661"/>
                <a:gd name="T47" fmla="*/ 874 h 1007"/>
                <a:gd name="T48" fmla="*/ 1648 w 1661"/>
                <a:gd name="T49" fmla="*/ 739 h 1007"/>
                <a:gd name="T50" fmla="*/ 1628 w 1661"/>
                <a:gd name="T51" fmla="*/ 653 h 1007"/>
                <a:gd name="T52" fmla="*/ 1588 w 1661"/>
                <a:gd name="T53" fmla="*/ 545 h 1007"/>
                <a:gd name="T54" fmla="*/ 1566 w 1661"/>
                <a:gd name="T55" fmla="*/ 504 h 1007"/>
                <a:gd name="T56" fmla="*/ 1540 w 1661"/>
                <a:gd name="T57" fmla="*/ 519 h 1007"/>
                <a:gd name="T58" fmla="*/ 1473 w 1661"/>
                <a:gd name="T59" fmla="*/ 535 h 1007"/>
                <a:gd name="T60" fmla="*/ 1405 w 1661"/>
                <a:gd name="T61" fmla="*/ 562 h 1007"/>
                <a:gd name="T62" fmla="*/ 1355 w 1661"/>
                <a:gd name="T63" fmla="*/ 501 h 1007"/>
                <a:gd name="T64" fmla="*/ 1309 w 1661"/>
                <a:gd name="T65" fmla="*/ 453 h 1007"/>
                <a:gd name="T66" fmla="*/ 1170 w 1661"/>
                <a:gd name="T67" fmla="*/ 438 h 1007"/>
                <a:gd name="T68" fmla="*/ 1065 w 1661"/>
                <a:gd name="T69" fmla="*/ 393 h 1007"/>
                <a:gd name="T70" fmla="*/ 1028 w 1661"/>
                <a:gd name="T71" fmla="*/ 352 h 1007"/>
                <a:gd name="T72" fmla="*/ 973 w 1661"/>
                <a:gd name="T73" fmla="*/ 356 h 1007"/>
                <a:gd name="T74" fmla="*/ 916 w 1661"/>
                <a:gd name="T75" fmla="*/ 257 h 1007"/>
                <a:gd name="T76" fmla="*/ 941 w 1661"/>
                <a:gd name="T77" fmla="*/ 193 h 1007"/>
                <a:gd name="T78" fmla="*/ 943 w 1661"/>
                <a:gd name="T79" fmla="*/ 103 h 1007"/>
                <a:gd name="T80" fmla="*/ 944 w 1661"/>
                <a:gd name="T81" fmla="*/ 55 h 1007"/>
                <a:gd name="T82" fmla="*/ 936 w 1661"/>
                <a:gd name="T83" fmla="*/ 52 h 1007"/>
                <a:gd name="T84" fmla="*/ 915 w 1661"/>
                <a:gd name="T85" fmla="*/ 39 h 1007"/>
                <a:gd name="T86" fmla="*/ 806 w 1661"/>
                <a:gd name="T87" fmla="*/ 5 h 1007"/>
                <a:gd name="T88" fmla="*/ 686 w 1661"/>
                <a:gd name="T89" fmla="*/ 29 h 1007"/>
                <a:gd name="T90" fmla="*/ 584 w 1661"/>
                <a:gd name="T91" fmla="*/ 47 h 1007"/>
                <a:gd name="T92" fmla="*/ 544 w 1661"/>
                <a:gd name="T93" fmla="*/ 52 h 1007"/>
                <a:gd name="T94" fmla="*/ 453 w 1661"/>
                <a:gd name="T95" fmla="*/ 47 h 1007"/>
                <a:gd name="T96" fmla="*/ 402 w 1661"/>
                <a:gd name="T97" fmla="*/ 0 h 1007"/>
                <a:gd name="T98" fmla="*/ 356 w 1661"/>
                <a:gd name="T99" fmla="*/ 24 h 1007"/>
                <a:gd name="T100" fmla="*/ 244 w 1661"/>
                <a:gd name="T101" fmla="*/ 14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61" h="1007">
                  <a:moveTo>
                    <a:pt x="205" y="3"/>
                  </a:moveTo>
                  <a:cubicBezTo>
                    <a:pt x="205" y="4"/>
                    <a:pt x="205" y="4"/>
                    <a:pt x="205" y="4"/>
                  </a:cubicBezTo>
                  <a:cubicBezTo>
                    <a:pt x="201" y="13"/>
                    <a:pt x="193" y="20"/>
                    <a:pt x="185" y="27"/>
                  </a:cubicBezTo>
                  <a:cubicBezTo>
                    <a:pt x="179" y="30"/>
                    <a:pt x="177" y="35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7" y="50"/>
                    <a:pt x="173" y="59"/>
                    <a:pt x="165" y="71"/>
                  </a:cubicBezTo>
                  <a:cubicBezTo>
                    <a:pt x="164" y="77"/>
                    <a:pt x="164" y="77"/>
                    <a:pt x="164" y="77"/>
                  </a:cubicBezTo>
                  <a:cubicBezTo>
                    <a:pt x="162" y="80"/>
                    <a:pt x="158" y="82"/>
                    <a:pt x="150" y="82"/>
                  </a:cubicBezTo>
                  <a:cubicBezTo>
                    <a:pt x="90" y="74"/>
                    <a:pt x="90" y="74"/>
                    <a:pt x="90" y="74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69" y="114"/>
                    <a:pt x="58" y="129"/>
                    <a:pt x="57" y="140"/>
                  </a:cubicBezTo>
                  <a:cubicBezTo>
                    <a:pt x="56" y="145"/>
                    <a:pt x="63" y="164"/>
                    <a:pt x="76" y="197"/>
                  </a:cubicBezTo>
                  <a:cubicBezTo>
                    <a:pt x="86" y="219"/>
                    <a:pt x="86" y="219"/>
                    <a:pt x="86" y="219"/>
                  </a:cubicBezTo>
                  <a:cubicBezTo>
                    <a:pt x="90" y="230"/>
                    <a:pt x="87" y="242"/>
                    <a:pt x="77" y="256"/>
                  </a:cubicBezTo>
                  <a:cubicBezTo>
                    <a:pt x="58" y="275"/>
                    <a:pt x="58" y="275"/>
                    <a:pt x="58" y="275"/>
                  </a:cubicBezTo>
                  <a:cubicBezTo>
                    <a:pt x="27" y="275"/>
                    <a:pt x="27" y="275"/>
                    <a:pt x="27" y="275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12" y="283"/>
                    <a:pt x="12" y="283"/>
                    <a:pt x="12" y="283"/>
                  </a:cubicBezTo>
                  <a:cubicBezTo>
                    <a:pt x="26" y="305"/>
                    <a:pt x="26" y="305"/>
                    <a:pt x="26" y="305"/>
                  </a:cubicBezTo>
                  <a:cubicBezTo>
                    <a:pt x="27" y="308"/>
                    <a:pt x="27" y="310"/>
                    <a:pt x="26" y="311"/>
                  </a:cubicBezTo>
                  <a:cubicBezTo>
                    <a:pt x="23" y="313"/>
                    <a:pt x="23" y="313"/>
                    <a:pt x="23" y="313"/>
                  </a:cubicBezTo>
                  <a:cubicBezTo>
                    <a:pt x="19" y="316"/>
                    <a:pt x="13" y="327"/>
                    <a:pt x="7" y="345"/>
                  </a:cubicBezTo>
                  <a:cubicBezTo>
                    <a:pt x="0" y="360"/>
                    <a:pt x="3" y="376"/>
                    <a:pt x="16" y="393"/>
                  </a:cubicBezTo>
                  <a:cubicBezTo>
                    <a:pt x="41" y="393"/>
                    <a:pt x="41" y="393"/>
                    <a:pt x="41" y="393"/>
                  </a:cubicBezTo>
                  <a:cubicBezTo>
                    <a:pt x="50" y="395"/>
                    <a:pt x="63" y="409"/>
                    <a:pt x="80" y="433"/>
                  </a:cubicBezTo>
                  <a:cubicBezTo>
                    <a:pt x="82" y="435"/>
                    <a:pt x="82" y="435"/>
                    <a:pt x="82" y="435"/>
                  </a:cubicBezTo>
                  <a:cubicBezTo>
                    <a:pt x="82" y="435"/>
                    <a:pt x="82" y="435"/>
                    <a:pt x="82" y="435"/>
                  </a:cubicBezTo>
                  <a:cubicBezTo>
                    <a:pt x="82" y="443"/>
                    <a:pt x="85" y="448"/>
                    <a:pt x="90" y="452"/>
                  </a:cubicBezTo>
                  <a:cubicBezTo>
                    <a:pt x="146" y="504"/>
                    <a:pt x="146" y="504"/>
                    <a:pt x="146" y="504"/>
                  </a:cubicBezTo>
                  <a:cubicBezTo>
                    <a:pt x="146" y="505"/>
                    <a:pt x="146" y="505"/>
                    <a:pt x="146" y="505"/>
                  </a:cubicBezTo>
                  <a:cubicBezTo>
                    <a:pt x="171" y="537"/>
                    <a:pt x="171" y="537"/>
                    <a:pt x="171" y="537"/>
                  </a:cubicBezTo>
                  <a:cubicBezTo>
                    <a:pt x="186" y="537"/>
                    <a:pt x="186" y="537"/>
                    <a:pt x="186" y="537"/>
                  </a:cubicBezTo>
                  <a:cubicBezTo>
                    <a:pt x="202" y="508"/>
                    <a:pt x="202" y="508"/>
                    <a:pt x="202" y="508"/>
                  </a:cubicBezTo>
                  <a:cubicBezTo>
                    <a:pt x="204" y="506"/>
                    <a:pt x="204" y="506"/>
                    <a:pt x="204" y="506"/>
                  </a:cubicBezTo>
                  <a:cubicBezTo>
                    <a:pt x="205" y="505"/>
                    <a:pt x="205" y="505"/>
                    <a:pt x="205" y="505"/>
                  </a:cubicBezTo>
                  <a:cubicBezTo>
                    <a:pt x="244" y="515"/>
                    <a:pt x="244" y="515"/>
                    <a:pt x="244" y="515"/>
                  </a:cubicBezTo>
                  <a:cubicBezTo>
                    <a:pt x="244" y="516"/>
                    <a:pt x="244" y="516"/>
                    <a:pt x="244" y="516"/>
                  </a:cubicBezTo>
                  <a:cubicBezTo>
                    <a:pt x="244" y="518"/>
                    <a:pt x="244" y="518"/>
                    <a:pt x="244" y="518"/>
                  </a:cubicBezTo>
                  <a:cubicBezTo>
                    <a:pt x="249" y="544"/>
                    <a:pt x="249" y="544"/>
                    <a:pt x="249" y="544"/>
                  </a:cubicBezTo>
                  <a:cubicBezTo>
                    <a:pt x="296" y="598"/>
                    <a:pt x="296" y="598"/>
                    <a:pt x="296" y="598"/>
                  </a:cubicBezTo>
                  <a:cubicBezTo>
                    <a:pt x="312" y="604"/>
                    <a:pt x="312" y="604"/>
                    <a:pt x="312" y="604"/>
                  </a:cubicBezTo>
                  <a:cubicBezTo>
                    <a:pt x="313" y="605"/>
                    <a:pt x="313" y="605"/>
                    <a:pt x="313" y="605"/>
                  </a:cubicBezTo>
                  <a:cubicBezTo>
                    <a:pt x="320" y="610"/>
                    <a:pt x="320" y="610"/>
                    <a:pt x="320" y="610"/>
                  </a:cubicBezTo>
                  <a:cubicBezTo>
                    <a:pt x="321" y="611"/>
                    <a:pt x="321" y="611"/>
                    <a:pt x="321" y="611"/>
                  </a:cubicBezTo>
                  <a:cubicBezTo>
                    <a:pt x="356" y="662"/>
                    <a:pt x="356" y="662"/>
                    <a:pt x="356" y="662"/>
                  </a:cubicBezTo>
                  <a:cubicBezTo>
                    <a:pt x="384" y="658"/>
                    <a:pt x="384" y="658"/>
                    <a:pt x="384" y="658"/>
                  </a:cubicBezTo>
                  <a:cubicBezTo>
                    <a:pt x="387" y="658"/>
                    <a:pt x="387" y="658"/>
                    <a:pt x="387" y="658"/>
                  </a:cubicBezTo>
                  <a:cubicBezTo>
                    <a:pt x="388" y="658"/>
                    <a:pt x="388" y="658"/>
                    <a:pt x="388" y="658"/>
                  </a:cubicBezTo>
                  <a:cubicBezTo>
                    <a:pt x="390" y="660"/>
                    <a:pt x="390" y="660"/>
                    <a:pt x="390" y="660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415" y="713"/>
                    <a:pt x="415" y="713"/>
                    <a:pt x="415" y="713"/>
                  </a:cubicBezTo>
                  <a:cubicBezTo>
                    <a:pt x="445" y="731"/>
                    <a:pt x="445" y="731"/>
                    <a:pt x="445" y="731"/>
                  </a:cubicBezTo>
                  <a:cubicBezTo>
                    <a:pt x="469" y="737"/>
                    <a:pt x="469" y="737"/>
                    <a:pt x="469" y="737"/>
                  </a:cubicBezTo>
                  <a:cubicBezTo>
                    <a:pt x="480" y="770"/>
                    <a:pt x="480" y="770"/>
                    <a:pt x="480" y="770"/>
                  </a:cubicBezTo>
                  <a:cubicBezTo>
                    <a:pt x="498" y="770"/>
                    <a:pt x="498" y="770"/>
                    <a:pt x="498" y="770"/>
                  </a:cubicBezTo>
                  <a:cubicBezTo>
                    <a:pt x="499" y="771"/>
                    <a:pt x="499" y="771"/>
                    <a:pt x="499" y="771"/>
                  </a:cubicBezTo>
                  <a:cubicBezTo>
                    <a:pt x="499" y="771"/>
                    <a:pt x="499" y="771"/>
                    <a:pt x="499" y="771"/>
                  </a:cubicBezTo>
                  <a:cubicBezTo>
                    <a:pt x="537" y="792"/>
                    <a:pt x="537" y="792"/>
                    <a:pt x="537" y="792"/>
                  </a:cubicBezTo>
                  <a:cubicBezTo>
                    <a:pt x="537" y="793"/>
                    <a:pt x="537" y="793"/>
                    <a:pt x="537" y="793"/>
                  </a:cubicBezTo>
                  <a:cubicBezTo>
                    <a:pt x="537" y="793"/>
                    <a:pt x="537" y="793"/>
                    <a:pt x="537" y="793"/>
                  </a:cubicBezTo>
                  <a:cubicBezTo>
                    <a:pt x="539" y="794"/>
                    <a:pt x="539" y="794"/>
                    <a:pt x="539" y="794"/>
                  </a:cubicBezTo>
                  <a:cubicBezTo>
                    <a:pt x="566" y="828"/>
                    <a:pt x="566" y="828"/>
                    <a:pt x="566" y="828"/>
                  </a:cubicBezTo>
                  <a:cubicBezTo>
                    <a:pt x="606" y="821"/>
                    <a:pt x="606" y="821"/>
                    <a:pt x="606" y="821"/>
                  </a:cubicBezTo>
                  <a:cubicBezTo>
                    <a:pt x="608" y="821"/>
                    <a:pt x="608" y="821"/>
                    <a:pt x="608" y="821"/>
                  </a:cubicBezTo>
                  <a:cubicBezTo>
                    <a:pt x="623" y="827"/>
                    <a:pt x="623" y="827"/>
                    <a:pt x="623" y="827"/>
                  </a:cubicBezTo>
                  <a:cubicBezTo>
                    <a:pt x="624" y="827"/>
                    <a:pt x="624" y="827"/>
                    <a:pt x="624" y="827"/>
                  </a:cubicBezTo>
                  <a:cubicBezTo>
                    <a:pt x="649" y="849"/>
                    <a:pt x="649" y="849"/>
                    <a:pt x="649" y="849"/>
                  </a:cubicBezTo>
                  <a:cubicBezTo>
                    <a:pt x="695" y="852"/>
                    <a:pt x="695" y="852"/>
                    <a:pt x="695" y="852"/>
                  </a:cubicBezTo>
                  <a:cubicBezTo>
                    <a:pt x="722" y="848"/>
                    <a:pt x="722" y="848"/>
                    <a:pt x="722" y="848"/>
                  </a:cubicBezTo>
                  <a:cubicBezTo>
                    <a:pt x="722" y="848"/>
                    <a:pt x="722" y="848"/>
                    <a:pt x="722" y="848"/>
                  </a:cubicBezTo>
                  <a:cubicBezTo>
                    <a:pt x="759" y="842"/>
                    <a:pt x="782" y="845"/>
                    <a:pt x="791" y="854"/>
                  </a:cubicBezTo>
                  <a:cubicBezTo>
                    <a:pt x="796" y="863"/>
                    <a:pt x="793" y="871"/>
                    <a:pt x="780" y="882"/>
                  </a:cubicBezTo>
                  <a:cubicBezTo>
                    <a:pt x="770" y="892"/>
                    <a:pt x="770" y="892"/>
                    <a:pt x="770" y="892"/>
                  </a:cubicBezTo>
                  <a:cubicBezTo>
                    <a:pt x="766" y="898"/>
                    <a:pt x="771" y="906"/>
                    <a:pt x="784" y="919"/>
                  </a:cubicBezTo>
                  <a:cubicBezTo>
                    <a:pt x="785" y="921"/>
                    <a:pt x="785" y="921"/>
                    <a:pt x="785" y="921"/>
                  </a:cubicBezTo>
                  <a:cubicBezTo>
                    <a:pt x="784" y="921"/>
                    <a:pt x="784" y="921"/>
                    <a:pt x="784" y="921"/>
                  </a:cubicBezTo>
                  <a:cubicBezTo>
                    <a:pt x="793" y="927"/>
                    <a:pt x="793" y="927"/>
                    <a:pt x="793" y="927"/>
                  </a:cubicBezTo>
                  <a:cubicBezTo>
                    <a:pt x="796" y="924"/>
                    <a:pt x="796" y="924"/>
                    <a:pt x="796" y="924"/>
                  </a:cubicBezTo>
                  <a:cubicBezTo>
                    <a:pt x="822" y="874"/>
                    <a:pt x="844" y="847"/>
                    <a:pt x="858" y="842"/>
                  </a:cubicBezTo>
                  <a:cubicBezTo>
                    <a:pt x="874" y="836"/>
                    <a:pt x="907" y="850"/>
                    <a:pt x="959" y="882"/>
                  </a:cubicBezTo>
                  <a:cubicBezTo>
                    <a:pt x="1022" y="893"/>
                    <a:pt x="1022" y="893"/>
                    <a:pt x="1022" y="893"/>
                  </a:cubicBezTo>
                  <a:cubicBezTo>
                    <a:pt x="1021" y="896"/>
                    <a:pt x="1021" y="896"/>
                    <a:pt x="1021" y="896"/>
                  </a:cubicBezTo>
                  <a:cubicBezTo>
                    <a:pt x="1021" y="898"/>
                    <a:pt x="1021" y="898"/>
                    <a:pt x="1021" y="898"/>
                  </a:cubicBezTo>
                  <a:cubicBezTo>
                    <a:pt x="1018" y="927"/>
                    <a:pt x="1018" y="927"/>
                    <a:pt x="1018" y="927"/>
                  </a:cubicBezTo>
                  <a:cubicBezTo>
                    <a:pt x="1049" y="931"/>
                    <a:pt x="1049" y="931"/>
                    <a:pt x="1049" y="931"/>
                  </a:cubicBezTo>
                  <a:cubicBezTo>
                    <a:pt x="1048" y="972"/>
                    <a:pt x="1048" y="972"/>
                    <a:pt x="1048" y="972"/>
                  </a:cubicBezTo>
                  <a:cubicBezTo>
                    <a:pt x="1058" y="990"/>
                    <a:pt x="1065" y="1000"/>
                    <a:pt x="1069" y="1003"/>
                  </a:cubicBezTo>
                  <a:cubicBezTo>
                    <a:pt x="1076" y="1007"/>
                    <a:pt x="1107" y="1007"/>
                    <a:pt x="1163" y="1003"/>
                  </a:cubicBezTo>
                  <a:cubicBezTo>
                    <a:pt x="1196" y="986"/>
                    <a:pt x="1196" y="986"/>
                    <a:pt x="1196" y="986"/>
                  </a:cubicBezTo>
                  <a:cubicBezTo>
                    <a:pt x="1228" y="942"/>
                    <a:pt x="1228" y="942"/>
                    <a:pt x="1228" y="942"/>
                  </a:cubicBezTo>
                  <a:cubicBezTo>
                    <a:pt x="1265" y="941"/>
                    <a:pt x="1265" y="941"/>
                    <a:pt x="1265" y="941"/>
                  </a:cubicBezTo>
                  <a:cubicBezTo>
                    <a:pt x="1283" y="936"/>
                    <a:pt x="1283" y="936"/>
                    <a:pt x="1283" y="936"/>
                  </a:cubicBezTo>
                  <a:cubicBezTo>
                    <a:pt x="1352" y="896"/>
                    <a:pt x="1352" y="896"/>
                    <a:pt x="1352" y="896"/>
                  </a:cubicBezTo>
                  <a:cubicBezTo>
                    <a:pt x="1353" y="896"/>
                    <a:pt x="1353" y="896"/>
                    <a:pt x="1353" y="896"/>
                  </a:cubicBezTo>
                  <a:cubicBezTo>
                    <a:pt x="1354" y="895"/>
                    <a:pt x="1354" y="895"/>
                    <a:pt x="1354" y="895"/>
                  </a:cubicBezTo>
                  <a:cubicBezTo>
                    <a:pt x="1354" y="895"/>
                    <a:pt x="1354" y="895"/>
                    <a:pt x="1354" y="895"/>
                  </a:cubicBezTo>
                  <a:cubicBezTo>
                    <a:pt x="1394" y="890"/>
                    <a:pt x="1418" y="889"/>
                    <a:pt x="1424" y="895"/>
                  </a:cubicBezTo>
                  <a:cubicBezTo>
                    <a:pt x="1469" y="933"/>
                    <a:pt x="1469" y="933"/>
                    <a:pt x="1469" y="933"/>
                  </a:cubicBezTo>
                  <a:cubicBezTo>
                    <a:pt x="1483" y="938"/>
                    <a:pt x="1483" y="938"/>
                    <a:pt x="1483" y="938"/>
                  </a:cubicBezTo>
                  <a:cubicBezTo>
                    <a:pt x="1485" y="940"/>
                    <a:pt x="1485" y="940"/>
                    <a:pt x="1485" y="940"/>
                  </a:cubicBezTo>
                  <a:cubicBezTo>
                    <a:pt x="1503" y="947"/>
                    <a:pt x="1503" y="947"/>
                    <a:pt x="1503" y="947"/>
                  </a:cubicBezTo>
                  <a:cubicBezTo>
                    <a:pt x="1504" y="948"/>
                    <a:pt x="1504" y="948"/>
                    <a:pt x="1504" y="948"/>
                  </a:cubicBezTo>
                  <a:cubicBezTo>
                    <a:pt x="1504" y="945"/>
                    <a:pt x="1504" y="945"/>
                    <a:pt x="1504" y="945"/>
                  </a:cubicBezTo>
                  <a:cubicBezTo>
                    <a:pt x="1504" y="944"/>
                    <a:pt x="1504" y="944"/>
                    <a:pt x="1504" y="944"/>
                  </a:cubicBezTo>
                  <a:cubicBezTo>
                    <a:pt x="1504" y="943"/>
                    <a:pt x="1504" y="943"/>
                    <a:pt x="1504" y="943"/>
                  </a:cubicBezTo>
                  <a:cubicBezTo>
                    <a:pt x="1504" y="942"/>
                    <a:pt x="1504" y="942"/>
                    <a:pt x="1504" y="942"/>
                  </a:cubicBezTo>
                  <a:cubicBezTo>
                    <a:pt x="1512" y="910"/>
                    <a:pt x="1512" y="910"/>
                    <a:pt x="1512" y="910"/>
                  </a:cubicBezTo>
                  <a:cubicBezTo>
                    <a:pt x="1508" y="901"/>
                    <a:pt x="1508" y="893"/>
                    <a:pt x="1512" y="887"/>
                  </a:cubicBezTo>
                  <a:cubicBezTo>
                    <a:pt x="1514" y="882"/>
                    <a:pt x="1519" y="879"/>
                    <a:pt x="1527" y="877"/>
                  </a:cubicBezTo>
                  <a:cubicBezTo>
                    <a:pt x="1543" y="873"/>
                    <a:pt x="1558" y="887"/>
                    <a:pt x="1573" y="917"/>
                  </a:cubicBezTo>
                  <a:cubicBezTo>
                    <a:pt x="1575" y="918"/>
                    <a:pt x="1575" y="918"/>
                    <a:pt x="1575" y="918"/>
                  </a:cubicBezTo>
                  <a:cubicBezTo>
                    <a:pt x="1576" y="918"/>
                    <a:pt x="1576" y="918"/>
                    <a:pt x="1576" y="918"/>
                  </a:cubicBezTo>
                  <a:cubicBezTo>
                    <a:pt x="1602" y="906"/>
                    <a:pt x="1602" y="906"/>
                    <a:pt x="1602" y="906"/>
                  </a:cubicBezTo>
                  <a:cubicBezTo>
                    <a:pt x="1608" y="905"/>
                    <a:pt x="1610" y="900"/>
                    <a:pt x="1610" y="895"/>
                  </a:cubicBezTo>
                  <a:cubicBezTo>
                    <a:pt x="1604" y="876"/>
                    <a:pt x="1604" y="876"/>
                    <a:pt x="1604" y="876"/>
                  </a:cubicBezTo>
                  <a:cubicBezTo>
                    <a:pt x="1604" y="874"/>
                    <a:pt x="1604" y="874"/>
                    <a:pt x="1604" y="874"/>
                  </a:cubicBezTo>
                  <a:cubicBezTo>
                    <a:pt x="1602" y="866"/>
                    <a:pt x="1604" y="859"/>
                    <a:pt x="1613" y="855"/>
                  </a:cubicBezTo>
                  <a:cubicBezTo>
                    <a:pt x="1622" y="848"/>
                    <a:pt x="1622" y="848"/>
                    <a:pt x="1622" y="848"/>
                  </a:cubicBezTo>
                  <a:cubicBezTo>
                    <a:pt x="1646" y="823"/>
                    <a:pt x="1646" y="823"/>
                    <a:pt x="1646" y="823"/>
                  </a:cubicBezTo>
                  <a:cubicBezTo>
                    <a:pt x="1661" y="788"/>
                    <a:pt x="1661" y="788"/>
                    <a:pt x="1661" y="788"/>
                  </a:cubicBezTo>
                  <a:cubicBezTo>
                    <a:pt x="1648" y="766"/>
                    <a:pt x="1644" y="750"/>
                    <a:pt x="1648" y="739"/>
                  </a:cubicBezTo>
                  <a:cubicBezTo>
                    <a:pt x="1651" y="710"/>
                    <a:pt x="1651" y="710"/>
                    <a:pt x="1651" y="710"/>
                  </a:cubicBezTo>
                  <a:cubicBezTo>
                    <a:pt x="1645" y="697"/>
                    <a:pt x="1641" y="689"/>
                    <a:pt x="1641" y="681"/>
                  </a:cubicBezTo>
                  <a:cubicBezTo>
                    <a:pt x="1641" y="678"/>
                    <a:pt x="1637" y="669"/>
                    <a:pt x="1629" y="656"/>
                  </a:cubicBezTo>
                  <a:cubicBezTo>
                    <a:pt x="1628" y="656"/>
                    <a:pt x="1628" y="656"/>
                    <a:pt x="1628" y="656"/>
                  </a:cubicBezTo>
                  <a:cubicBezTo>
                    <a:pt x="1628" y="653"/>
                    <a:pt x="1628" y="653"/>
                    <a:pt x="1628" y="653"/>
                  </a:cubicBezTo>
                  <a:cubicBezTo>
                    <a:pt x="1625" y="615"/>
                    <a:pt x="1625" y="615"/>
                    <a:pt x="1625" y="615"/>
                  </a:cubicBezTo>
                  <a:cubicBezTo>
                    <a:pt x="1623" y="609"/>
                    <a:pt x="1622" y="600"/>
                    <a:pt x="1625" y="590"/>
                  </a:cubicBezTo>
                  <a:cubicBezTo>
                    <a:pt x="1615" y="582"/>
                    <a:pt x="1609" y="575"/>
                    <a:pt x="1604" y="567"/>
                  </a:cubicBezTo>
                  <a:cubicBezTo>
                    <a:pt x="1589" y="546"/>
                    <a:pt x="1589" y="546"/>
                    <a:pt x="1589" y="546"/>
                  </a:cubicBezTo>
                  <a:cubicBezTo>
                    <a:pt x="1588" y="545"/>
                    <a:pt x="1588" y="545"/>
                    <a:pt x="1588" y="545"/>
                  </a:cubicBezTo>
                  <a:cubicBezTo>
                    <a:pt x="1588" y="543"/>
                    <a:pt x="1588" y="543"/>
                    <a:pt x="1588" y="543"/>
                  </a:cubicBezTo>
                  <a:cubicBezTo>
                    <a:pt x="1588" y="542"/>
                    <a:pt x="1588" y="542"/>
                    <a:pt x="1588" y="542"/>
                  </a:cubicBezTo>
                  <a:cubicBezTo>
                    <a:pt x="1582" y="516"/>
                    <a:pt x="1582" y="516"/>
                    <a:pt x="1582" y="516"/>
                  </a:cubicBezTo>
                  <a:cubicBezTo>
                    <a:pt x="1566" y="503"/>
                    <a:pt x="1566" y="503"/>
                    <a:pt x="1566" y="503"/>
                  </a:cubicBezTo>
                  <a:cubicBezTo>
                    <a:pt x="1566" y="504"/>
                    <a:pt x="1566" y="504"/>
                    <a:pt x="1566" y="504"/>
                  </a:cubicBezTo>
                  <a:cubicBezTo>
                    <a:pt x="1536" y="480"/>
                    <a:pt x="1536" y="480"/>
                    <a:pt x="1536" y="480"/>
                  </a:cubicBezTo>
                  <a:cubicBezTo>
                    <a:pt x="1536" y="482"/>
                    <a:pt x="1536" y="482"/>
                    <a:pt x="1536" y="482"/>
                  </a:cubicBezTo>
                  <a:cubicBezTo>
                    <a:pt x="1540" y="515"/>
                    <a:pt x="1540" y="515"/>
                    <a:pt x="1540" y="515"/>
                  </a:cubicBezTo>
                  <a:cubicBezTo>
                    <a:pt x="1540" y="516"/>
                    <a:pt x="1540" y="516"/>
                    <a:pt x="1540" y="516"/>
                  </a:cubicBezTo>
                  <a:cubicBezTo>
                    <a:pt x="1540" y="519"/>
                    <a:pt x="1540" y="519"/>
                    <a:pt x="1540" y="519"/>
                  </a:cubicBezTo>
                  <a:cubicBezTo>
                    <a:pt x="1524" y="526"/>
                    <a:pt x="1524" y="526"/>
                    <a:pt x="1524" y="526"/>
                  </a:cubicBezTo>
                  <a:cubicBezTo>
                    <a:pt x="1522" y="546"/>
                    <a:pt x="1522" y="546"/>
                    <a:pt x="1522" y="546"/>
                  </a:cubicBezTo>
                  <a:cubicBezTo>
                    <a:pt x="1522" y="549"/>
                    <a:pt x="1522" y="549"/>
                    <a:pt x="1522" y="549"/>
                  </a:cubicBezTo>
                  <a:cubicBezTo>
                    <a:pt x="1485" y="564"/>
                    <a:pt x="1485" y="564"/>
                    <a:pt x="1485" y="564"/>
                  </a:cubicBezTo>
                  <a:cubicBezTo>
                    <a:pt x="1473" y="535"/>
                    <a:pt x="1473" y="535"/>
                    <a:pt x="1473" y="535"/>
                  </a:cubicBezTo>
                  <a:cubicBezTo>
                    <a:pt x="1465" y="533"/>
                    <a:pt x="1465" y="533"/>
                    <a:pt x="1465" y="533"/>
                  </a:cubicBezTo>
                  <a:cubicBezTo>
                    <a:pt x="1454" y="544"/>
                    <a:pt x="1454" y="544"/>
                    <a:pt x="1454" y="544"/>
                  </a:cubicBezTo>
                  <a:cubicBezTo>
                    <a:pt x="1446" y="565"/>
                    <a:pt x="1446" y="565"/>
                    <a:pt x="1446" y="565"/>
                  </a:cubicBezTo>
                  <a:cubicBezTo>
                    <a:pt x="1420" y="573"/>
                    <a:pt x="1420" y="573"/>
                    <a:pt x="1420" y="573"/>
                  </a:cubicBezTo>
                  <a:cubicBezTo>
                    <a:pt x="1405" y="562"/>
                    <a:pt x="1405" y="562"/>
                    <a:pt x="1405" y="562"/>
                  </a:cubicBezTo>
                  <a:cubicBezTo>
                    <a:pt x="1384" y="556"/>
                    <a:pt x="1384" y="556"/>
                    <a:pt x="1384" y="556"/>
                  </a:cubicBezTo>
                  <a:cubicBezTo>
                    <a:pt x="1378" y="526"/>
                    <a:pt x="1378" y="526"/>
                    <a:pt x="1378" y="526"/>
                  </a:cubicBezTo>
                  <a:cubicBezTo>
                    <a:pt x="1369" y="508"/>
                    <a:pt x="1369" y="508"/>
                    <a:pt x="1369" y="508"/>
                  </a:cubicBezTo>
                  <a:cubicBezTo>
                    <a:pt x="1356" y="503"/>
                    <a:pt x="1356" y="503"/>
                    <a:pt x="1356" y="503"/>
                  </a:cubicBezTo>
                  <a:cubicBezTo>
                    <a:pt x="1355" y="501"/>
                    <a:pt x="1355" y="501"/>
                    <a:pt x="1355" y="501"/>
                  </a:cubicBezTo>
                  <a:cubicBezTo>
                    <a:pt x="1346" y="489"/>
                    <a:pt x="1346" y="489"/>
                    <a:pt x="1346" y="489"/>
                  </a:cubicBezTo>
                  <a:cubicBezTo>
                    <a:pt x="1346" y="489"/>
                    <a:pt x="1346" y="489"/>
                    <a:pt x="1346" y="489"/>
                  </a:cubicBezTo>
                  <a:cubicBezTo>
                    <a:pt x="1336" y="472"/>
                    <a:pt x="1336" y="472"/>
                    <a:pt x="1336" y="472"/>
                  </a:cubicBezTo>
                  <a:cubicBezTo>
                    <a:pt x="1322" y="453"/>
                    <a:pt x="1322" y="453"/>
                    <a:pt x="1322" y="453"/>
                  </a:cubicBezTo>
                  <a:cubicBezTo>
                    <a:pt x="1309" y="453"/>
                    <a:pt x="1309" y="453"/>
                    <a:pt x="1309" y="453"/>
                  </a:cubicBezTo>
                  <a:cubicBezTo>
                    <a:pt x="1288" y="461"/>
                    <a:pt x="1288" y="461"/>
                    <a:pt x="1288" y="461"/>
                  </a:cubicBezTo>
                  <a:cubicBezTo>
                    <a:pt x="1287" y="462"/>
                    <a:pt x="1287" y="462"/>
                    <a:pt x="1287" y="462"/>
                  </a:cubicBezTo>
                  <a:cubicBezTo>
                    <a:pt x="1233" y="459"/>
                    <a:pt x="1233" y="459"/>
                    <a:pt x="1233" y="459"/>
                  </a:cubicBezTo>
                  <a:cubicBezTo>
                    <a:pt x="1192" y="450"/>
                    <a:pt x="1192" y="450"/>
                    <a:pt x="1192" y="450"/>
                  </a:cubicBezTo>
                  <a:cubicBezTo>
                    <a:pt x="1189" y="448"/>
                    <a:pt x="1181" y="445"/>
                    <a:pt x="1170" y="438"/>
                  </a:cubicBezTo>
                  <a:cubicBezTo>
                    <a:pt x="1138" y="427"/>
                    <a:pt x="1138" y="427"/>
                    <a:pt x="1138" y="427"/>
                  </a:cubicBezTo>
                  <a:cubicBezTo>
                    <a:pt x="1114" y="421"/>
                    <a:pt x="1100" y="415"/>
                    <a:pt x="1097" y="409"/>
                  </a:cubicBezTo>
                  <a:cubicBezTo>
                    <a:pt x="1092" y="406"/>
                    <a:pt x="1092" y="406"/>
                    <a:pt x="1092" y="406"/>
                  </a:cubicBezTo>
                  <a:cubicBezTo>
                    <a:pt x="1084" y="404"/>
                    <a:pt x="1084" y="404"/>
                    <a:pt x="1084" y="404"/>
                  </a:cubicBezTo>
                  <a:cubicBezTo>
                    <a:pt x="1065" y="393"/>
                    <a:pt x="1065" y="393"/>
                    <a:pt x="1065" y="393"/>
                  </a:cubicBezTo>
                  <a:cubicBezTo>
                    <a:pt x="1063" y="392"/>
                    <a:pt x="1063" y="392"/>
                    <a:pt x="1063" y="392"/>
                  </a:cubicBezTo>
                  <a:cubicBezTo>
                    <a:pt x="1060" y="388"/>
                    <a:pt x="1057" y="385"/>
                    <a:pt x="1055" y="381"/>
                  </a:cubicBezTo>
                  <a:cubicBezTo>
                    <a:pt x="1050" y="371"/>
                    <a:pt x="1050" y="371"/>
                    <a:pt x="1050" y="371"/>
                  </a:cubicBezTo>
                  <a:cubicBezTo>
                    <a:pt x="1042" y="358"/>
                    <a:pt x="1042" y="358"/>
                    <a:pt x="1042" y="358"/>
                  </a:cubicBezTo>
                  <a:cubicBezTo>
                    <a:pt x="1028" y="352"/>
                    <a:pt x="1028" y="352"/>
                    <a:pt x="1028" y="352"/>
                  </a:cubicBezTo>
                  <a:cubicBezTo>
                    <a:pt x="1023" y="355"/>
                    <a:pt x="1023" y="355"/>
                    <a:pt x="1023" y="355"/>
                  </a:cubicBezTo>
                  <a:cubicBezTo>
                    <a:pt x="1018" y="359"/>
                    <a:pt x="1018" y="359"/>
                    <a:pt x="1018" y="359"/>
                  </a:cubicBezTo>
                  <a:cubicBezTo>
                    <a:pt x="1015" y="362"/>
                    <a:pt x="1015" y="362"/>
                    <a:pt x="1015" y="362"/>
                  </a:cubicBezTo>
                  <a:cubicBezTo>
                    <a:pt x="1009" y="366"/>
                    <a:pt x="1004" y="368"/>
                    <a:pt x="1000" y="369"/>
                  </a:cubicBezTo>
                  <a:cubicBezTo>
                    <a:pt x="991" y="371"/>
                    <a:pt x="983" y="367"/>
                    <a:pt x="973" y="356"/>
                  </a:cubicBezTo>
                  <a:cubicBezTo>
                    <a:pt x="953" y="335"/>
                    <a:pt x="953" y="335"/>
                    <a:pt x="953" y="335"/>
                  </a:cubicBezTo>
                  <a:cubicBezTo>
                    <a:pt x="946" y="326"/>
                    <a:pt x="941" y="318"/>
                    <a:pt x="939" y="313"/>
                  </a:cubicBezTo>
                  <a:cubicBezTo>
                    <a:pt x="933" y="305"/>
                    <a:pt x="933" y="305"/>
                    <a:pt x="933" y="305"/>
                  </a:cubicBezTo>
                  <a:cubicBezTo>
                    <a:pt x="926" y="297"/>
                    <a:pt x="921" y="290"/>
                    <a:pt x="917" y="283"/>
                  </a:cubicBezTo>
                  <a:cubicBezTo>
                    <a:pt x="914" y="274"/>
                    <a:pt x="913" y="266"/>
                    <a:pt x="916" y="257"/>
                  </a:cubicBezTo>
                  <a:cubicBezTo>
                    <a:pt x="916" y="256"/>
                    <a:pt x="916" y="256"/>
                    <a:pt x="916" y="256"/>
                  </a:cubicBezTo>
                  <a:cubicBezTo>
                    <a:pt x="916" y="256"/>
                    <a:pt x="916" y="256"/>
                    <a:pt x="916" y="256"/>
                  </a:cubicBezTo>
                  <a:cubicBezTo>
                    <a:pt x="930" y="233"/>
                    <a:pt x="930" y="233"/>
                    <a:pt x="930" y="233"/>
                  </a:cubicBezTo>
                  <a:cubicBezTo>
                    <a:pt x="937" y="209"/>
                    <a:pt x="937" y="209"/>
                    <a:pt x="937" y="209"/>
                  </a:cubicBezTo>
                  <a:cubicBezTo>
                    <a:pt x="941" y="193"/>
                    <a:pt x="941" y="193"/>
                    <a:pt x="941" y="193"/>
                  </a:cubicBezTo>
                  <a:cubicBezTo>
                    <a:pt x="935" y="168"/>
                    <a:pt x="935" y="168"/>
                    <a:pt x="935" y="168"/>
                  </a:cubicBezTo>
                  <a:cubicBezTo>
                    <a:pt x="920" y="155"/>
                    <a:pt x="920" y="155"/>
                    <a:pt x="920" y="155"/>
                  </a:cubicBezTo>
                  <a:cubicBezTo>
                    <a:pt x="923" y="135"/>
                    <a:pt x="923" y="135"/>
                    <a:pt x="923" y="135"/>
                  </a:cubicBezTo>
                  <a:cubicBezTo>
                    <a:pt x="923" y="120"/>
                    <a:pt x="928" y="112"/>
                    <a:pt x="939" y="110"/>
                  </a:cubicBezTo>
                  <a:cubicBezTo>
                    <a:pt x="942" y="109"/>
                    <a:pt x="944" y="107"/>
                    <a:pt x="943" y="103"/>
                  </a:cubicBezTo>
                  <a:cubicBezTo>
                    <a:pt x="943" y="102"/>
                    <a:pt x="943" y="102"/>
                    <a:pt x="943" y="102"/>
                  </a:cubicBezTo>
                  <a:cubicBezTo>
                    <a:pt x="944" y="81"/>
                    <a:pt x="944" y="81"/>
                    <a:pt x="944" y="81"/>
                  </a:cubicBezTo>
                  <a:cubicBezTo>
                    <a:pt x="944" y="80"/>
                    <a:pt x="944" y="80"/>
                    <a:pt x="944" y="80"/>
                  </a:cubicBezTo>
                  <a:cubicBezTo>
                    <a:pt x="944" y="80"/>
                    <a:pt x="944" y="80"/>
                    <a:pt x="944" y="80"/>
                  </a:cubicBezTo>
                  <a:cubicBezTo>
                    <a:pt x="944" y="55"/>
                    <a:pt x="944" y="55"/>
                    <a:pt x="944" y="55"/>
                  </a:cubicBezTo>
                  <a:cubicBezTo>
                    <a:pt x="942" y="55"/>
                    <a:pt x="942" y="55"/>
                    <a:pt x="942" y="55"/>
                  </a:cubicBezTo>
                  <a:cubicBezTo>
                    <a:pt x="941" y="54"/>
                    <a:pt x="941" y="54"/>
                    <a:pt x="941" y="54"/>
                  </a:cubicBezTo>
                  <a:cubicBezTo>
                    <a:pt x="941" y="54"/>
                    <a:pt x="941" y="54"/>
                    <a:pt x="941" y="54"/>
                  </a:cubicBezTo>
                  <a:cubicBezTo>
                    <a:pt x="941" y="54"/>
                    <a:pt x="941" y="54"/>
                    <a:pt x="941" y="54"/>
                  </a:cubicBezTo>
                  <a:cubicBezTo>
                    <a:pt x="936" y="52"/>
                    <a:pt x="936" y="52"/>
                    <a:pt x="936" y="52"/>
                  </a:cubicBezTo>
                  <a:cubicBezTo>
                    <a:pt x="936" y="51"/>
                    <a:pt x="936" y="51"/>
                    <a:pt x="936" y="51"/>
                  </a:cubicBezTo>
                  <a:cubicBezTo>
                    <a:pt x="935" y="51"/>
                    <a:pt x="935" y="51"/>
                    <a:pt x="935" y="51"/>
                  </a:cubicBezTo>
                  <a:cubicBezTo>
                    <a:pt x="916" y="39"/>
                    <a:pt x="916" y="39"/>
                    <a:pt x="916" y="39"/>
                  </a:cubicBezTo>
                  <a:cubicBezTo>
                    <a:pt x="916" y="39"/>
                    <a:pt x="916" y="39"/>
                    <a:pt x="916" y="39"/>
                  </a:cubicBezTo>
                  <a:cubicBezTo>
                    <a:pt x="915" y="39"/>
                    <a:pt x="915" y="39"/>
                    <a:pt x="915" y="39"/>
                  </a:cubicBezTo>
                  <a:cubicBezTo>
                    <a:pt x="901" y="26"/>
                    <a:pt x="901" y="26"/>
                    <a:pt x="901" y="26"/>
                  </a:cubicBezTo>
                  <a:cubicBezTo>
                    <a:pt x="851" y="16"/>
                    <a:pt x="851" y="16"/>
                    <a:pt x="851" y="16"/>
                  </a:cubicBezTo>
                  <a:cubicBezTo>
                    <a:pt x="851" y="16"/>
                    <a:pt x="851" y="16"/>
                    <a:pt x="851" y="16"/>
                  </a:cubicBezTo>
                  <a:cubicBezTo>
                    <a:pt x="835" y="5"/>
                    <a:pt x="835" y="5"/>
                    <a:pt x="835" y="5"/>
                  </a:cubicBezTo>
                  <a:cubicBezTo>
                    <a:pt x="806" y="5"/>
                    <a:pt x="806" y="5"/>
                    <a:pt x="806" y="5"/>
                  </a:cubicBezTo>
                  <a:cubicBezTo>
                    <a:pt x="801" y="5"/>
                    <a:pt x="796" y="8"/>
                    <a:pt x="789" y="12"/>
                  </a:cubicBezTo>
                  <a:cubicBezTo>
                    <a:pt x="788" y="12"/>
                    <a:pt x="788" y="12"/>
                    <a:pt x="788" y="12"/>
                  </a:cubicBezTo>
                  <a:cubicBezTo>
                    <a:pt x="764" y="21"/>
                    <a:pt x="764" y="21"/>
                    <a:pt x="764" y="21"/>
                  </a:cubicBezTo>
                  <a:cubicBezTo>
                    <a:pt x="706" y="21"/>
                    <a:pt x="706" y="21"/>
                    <a:pt x="706" y="21"/>
                  </a:cubicBezTo>
                  <a:cubicBezTo>
                    <a:pt x="698" y="23"/>
                    <a:pt x="690" y="25"/>
                    <a:pt x="686" y="29"/>
                  </a:cubicBezTo>
                  <a:cubicBezTo>
                    <a:pt x="680" y="34"/>
                    <a:pt x="668" y="39"/>
                    <a:pt x="653" y="44"/>
                  </a:cubicBezTo>
                  <a:cubicBezTo>
                    <a:pt x="625" y="50"/>
                    <a:pt x="625" y="50"/>
                    <a:pt x="625" y="50"/>
                  </a:cubicBezTo>
                  <a:cubicBezTo>
                    <a:pt x="625" y="51"/>
                    <a:pt x="625" y="51"/>
                    <a:pt x="625" y="51"/>
                  </a:cubicBezTo>
                  <a:cubicBezTo>
                    <a:pt x="623" y="51"/>
                    <a:pt x="623" y="51"/>
                    <a:pt x="623" y="51"/>
                  </a:cubicBezTo>
                  <a:cubicBezTo>
                    <a:pt x="584" y="47"/>
                    <a:pt x="584" y="47"/>
                    <a:pt x="584" y="47"/>
                  </a:cubicBezTo>
                  <a:cubicBezTo>
                    <a:pt x="581" y="46"/>
                    <a:pt x="581" y="46"/>
                    <a:pt x="581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1" y="46"/>
                    <a:pt x="581" y="46"/>
                    <a:pt x="581" y="46"/>
                  </a:cubicBezTo>
                  <a:cubicBezTo>
                    <a:pt x="567" y="45"/>
                    <a:pt x="567" y="45"/>
                    <a:pt x="567" y="45"/>
                  </a:cubicBezTo>
                  <a:cubicBezTo>
                    <a:pt x="544" y="52"/>
                    <a:pt x="544" y="52"/>
                    <a:pt x="544" y="52"/>
                  </a:cubicBezTo>
                  <a:cubicBezTo>
                    <a:pt x="497" y="57"/>
                    <a:pt x="497" y="57"/>
                    <a:pt x="497" y="57"/>
                  </a:cubicBezTo>
                  <a:cubicBezTo>
                    <a:pt x="496" y="57"/>
                    <a:pt x="496" y="57"/>
                    <a:pt x="496" y="57"/>
                  </a:cubicBezTo>
                  <a:cubicBezTo>
                    <a:pt x="495" y="55"/>
                    <a:pt x="495" y="55"/>
                    <a:pt x="495" y="55"/>
                  </a:cubicBezTo>
                  <a:cubicBezTo>
                    <a:pt x="472" y="47"/>
                    <a:pt x="472" y="47"/>
                    <a:pt x="472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45" y="45"/>
                    <a:pt x="435" y="39"/>
                    <a:pt x="425" y="26"/>
                  </a:cubicBezTo>
                  <a:cubicBezTo>
                    <a:pt x="423" y="24"/>
                    <a:pt x="423" y="24"/>
                    <a:pt x="423" y="24"/>
                  </a:cubicBezTo>
                  <a:cubicBezTo>
                    <a:pt x="421" y="14"/>
                    <a:pt x="418" y="10"/>
                    <a:pt x="417" y="8"/>
                  </a:cubicBezTo>
                  <a:cubicBezTo>
                    <a:pt x="412" y="5"/>
                    <a:pt x="412" y="5"/>
                    <a:pt x="412" y="5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394" y="8"/>
                    <a:pt x="394" y="8"/>
                    <a:pt x="394" y="8"/>
                  </a:cubicBezTo>
                  <a:cubicBezTo>
                    <a:pt x="393" y="10"/>
                    <a:pt x="393" y="10"/>
                    <a:pt x="393" y="10"/>
                  </a:cubicBezTo>
                  <a:cubicBezTo>
                    <a:pt x="359" y="24"/>
                    <a:pt x="359" y="24"/>
                    <a:pt x="359" y="24"/>
                  </a:cubicBezTo>
                  <a:cubicBezTo>
                    <a:pt x="358" y="24"/>
                    <a:pt x="358" y="24"/>
                    <a:pt x="358" y="24"/>
                  </a:cubicBezTo>
                  <a:cubicBezTo>
                    <a:pt x="356" y="24"/>
                    <a:pt x="356" y="24"/>
                    <a:pt x="356" y="24"/>
                  </a:cubicBezTo>
                  <a:cubicBezTo>
                    <a:pt x="315" y="28"/>
                    <a:pt x="315" y="28"/>
                    <a:pt x="315" y="28"/>
                  </a:cubicBezTo>
                  <a:cubicBezTo>
                    <a:pt x="308" y="28"/>
                    <a:pt x="297" y="25"/>
                    <a:pt x="281" y="21"/>
                  </a:cubicBezTo>
                  <a:cubicBezTo>
                    <a:pt x="245" y="14"/>
                    <a:pt x="245" y="14"/>
                    <a:pt x="245" y="14"/>
                  </a:cubicBezTo>
                  <a:cubicBezTo>
                    <a:pt x="244" y="14"/>
                    <a:pt x="244" y="14"/>
                    <a:pt x="244" y="14"/>
                  </a:cubicBezTo>
                  <a:cubicBezTo>
                    <a:pt x="244" y="14"/>
                    <a:pt x="244" y="14"/>
                    <a:pt x="244" y="14"/>
                  </a:cubicBezTo>
                  <a:cubicBezTo>
                    <a:pt x="223" y="3"/>
                    <a:pt x="223" y="3"/>
                    <a:pt x="223" y="3"/>
                  </a:cubicBezTo>
                  <a:lnTo>
                    <a:pt x="205" y="3"/>
                  </a:lnTo>
                  <a:close/>
                </a:path>
              </a:pathLst>
            </a:custGeom>
            <a:solidFill>
              <a:srgbClr val="BFC0C0">
                <a:alpha val="70000"/>
              </a:srgbClr>
            </a:solidFill>
            <a:ln w="9525">
              <a:solidFill>
                <a:schemeClr val="bg1">
                  <a:alpha val="69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2"/>
            <p:cNvSpPr/>
            <p:nvPr/>
          </p:nvSpPr>
          <p:spPr bwMode="auto">
            <a:xfrm>
              <a:off x="9494900" y="4610638"/>
              <a:ext cx="1264775" cy="1321250"/>
            </a:xfrm>
            <a:custGeom>
              <a:avLst/>
              <a:gdLst>
                <a:gd name="T0" fmla="*/ 24 w 749"/>
                <a:gd name="T1" fmla="*/ 481 h 782"/>
                <a:gd name="T2" fmla="*/ 106 w 749"/>
                <a:gd name="T3" fmla="*/ 477 h 782"/>
                <a:gd name="T4" fmla="*/ 111 w 749"/>
                <a:gd name="T5" fmla="*/ 514 h 782"/>
                <a:gd name="T6" fmla="*/ 177 w 749"/>
                <a:gd name="T7" fmla="*/ 583 h 782"/>
                <a:gd name="T8" fmla="*/ 189 w 749"/>
                <a:gd name="T9" fmla="*/ 686 h 782"/>
                <a:gd name="T10" fmla="*/ 290 w 749"/>
                <a:gd name="T11" fmla="*/ 713 h 782"/>
                <a:gd name="T12" fmla="*/ 310 w 749"/>
                <a:gd name="T13" fmla="*/ 744 h 782"/>
                <a:gd name="T14" fmla="*/ 356 w 749"/>
                <a:gd name="T15" fmla="*/ 782 h 782"/>
                <a:gd name="T16" fmla="*/ 358 w 749"/>
                <a:gd name="T17" fmla="*/ 750 h 782"/>
                <a:gd name="T18" fmla="*/ 354 w 749"/>
                <a:gd name="T19" fmla="*/ 643 h 782"/>
                <a:gd name="T20" fmla="*/ 425 w 749"/>
                <a:gd name="T21" fmla="*/ 621 h 782"/>
                <a:gd name="T22" fmla="*/ 500 w 749"/>
                <a:gd name="T23" fmla="*/ 621 h 782"/>
                <a:gd name="T24" fmla="*/ 578 w 749"/>
                <a:gd name="T25" fmla="*/ 614 h 782"/>
                <a:gd name="T26" fmla="*/ 674 w 749"/>
                <a:gd name="T27" fmla="*/ 556 h 782"/>
                <a:gd name="T28" fmla="*/ 698 w 749"/>
                <a:gd name="T29" fmla="*/ 564 h 782"/>
                <a:gd name="T30" fmla="*/ 711 w 749"/>
                <a:gd name="T31" fmla="*/ 568 h 782"/>
                <a:gd name="T32" fmla="*/ 749 w 749"/>
                <a:gd name="T33" fmla="*/ 541 h 782"/>
                <a:gd name="T34" fmla="*/ 722 w 749"/>
                <a:gd name="T35" fmla="*/ 512 h 782"/>
                <a:gd name="T36" fmla="*/ 663 w 749"/>
                <a:gd name="T37" fmla="*/ 476 h 782"/>
                <a:gd name="T38" fmla="*/ 621 w 749"/>
                <a:gd name="T39" fmla="*/ 479 h 782"/>
                <a:gd name="T40" fmla="*/ 607 w 749"/>
                <a:gd name="T41" fmla="*/ 448 h 782"/>
                <a:gd name="T42" fmla="*/ 616 w 749"/>
                <a:gd name="T43" fmla="*/ 408 h 782"/>
                <a:gd name="T44" fmla="*/ 595 w 749"/>
                <a:gd name="T45" fmla="*/ 359 h 782"/>
                <a:gd name="T46" fmla="*/ 612 w 749"/>
                <a:gd name="T47" fmla="*/ 278 h 782"/>
                <a:gd name="T48" fmla="*/ 569 w 749"/>
                <a:gd name="T49" fmla="*/ 269 h 782"/>
                <a:gd name="T50" fmla="*/ 527 w 749"/>
                <a:gd name="T51" fmla="*/ 220 h 782"/>
                <a:gd name="T52" fmla="*/ 522 w 749"/>
                <a:gd name="T53" fmla="*/ 196 h 782"/>
                <a:gd name="T54" fmla="*/ 542 w 749"/>
                <a:gd name="T55" fmla="*/ 173 h 782"/>
                <a:gd name="T56" fmla="*/ 620 w 749"/>
                <a:gd name="T57" fmla="*/ 165 h 782"/>
                <a:gd name="T58" fmla="*/ 639 w 749"/>
                <a:gd name="T59" fmla="*/ 173 h 782"/>
                <a:gd name="T60" fmla="*/ 674 w 749"/>
                <a:gd name="T61" fmla="*/ 141 h 782"/>
                <a:gd name="T62" fmla="*/ 618 w 749"/>
                <a:gd name="T63" fmla="*/ 136 h 782"/>
                <a:gd name="T64" fmla="*/ 597 w 749"/>
                <a:gd name="T65" fmla="*/ 117 h 782"/>
                <a:gd name="T66" fmla="*/ 585 w 749"/>
                <a:gd name="T67" fmla="*/ 58 h 782"/>
                <a:gd name="T68" fmla="*/ 522 w 749"/>
                <a:gd name="T69" fmla="*/ 88 h 782"/>
                <a:gd name="T70" fmla="*/ 528 w 749"/>
                <a:gd name="T71" fmla="*/ 131 h 782"/>
                <a:gd name="T72" fmla="*/ 507 w 749"/>
                <a:gd name="T73" fmla="*/ 162 h 782"/>
                <a:gd name="T74" fmla="*/ 481 w 749"/>
                <a:gd name="T75" fmla="*/ 224 h 782"/>
                <a:gd name="T76" fmla="*/ 482 w 749"/>
                <a:gd name="T77" fmla="*/ 257 h 782"/>
                <a:gd name="T78" fmla="*/ 467 w 749"/>
                <a:gd name="T79" fmla="*/ 275 h 782"/>
                <a:gd name="T80" fmla="*/ 455 w 749"/>
                <a:gd name="T81" fmla="*/ 281 h 782"/>
                <a:gd name="T82" fmla="*/ 404 w 749"/>
                <a:gd name="T83" fmla="*/ 294 h 782"/>
                <a:gd name="T84" fmla="*/ 364 w 749"/>
                <a:gd name="T85" fmla="*/ 289 h 782"/>
                <a:gd name="T86" fmla="*/ 339 w 749"/>
                <a:gd name="T87" fmla="*/ 279 h 782"/>
                <a:gd name="T88" fmla="*/ 321 w 749"/>
                <a:gd name="T89" fmla="*/ 220 h 782"/>
                <a:gd name="T90" fmla="*/ 296 w 749"/>
                <a:gd name="T91" fmla="*/ 167 h 782"/>
                <a:gd name="T92" fmla="*/ 289 w 749"/>
                <a:gd name="T93" fmla="*/ 150 h 782"/>
                <a:gd name="T94" fmla="*/ 263 w 749"/>
                <a:gd name="T95" fmla="*/ 136 h 782"/>
                <a:gd name="T96" fmla="*/ 227 w 749"/>
                <a:gd name="T97" fmla="*/ 116 h 782"/>
                <a:gd name="T98" fmla="*/ 225 w 749"/>
                <a:gd name="T99" fmla="*/ 91 h 782"/>
                <a:gd name="T100" fmla="*/ 202 w 749"/>
                <a:gd name="T101" fmla="*/ 76 h 782"/>
                <a:gd name="T102" fmla="*/ 159 w 749"/>
                <a:gd name="T103" fmla="*/ 109 h 782"/>
                <a:gd name="T104" fmla="*/ 130 w 749"/>
                <a:gd name="T105" fmla="*/ 54 h 782"/>
                <a:gd name="T106" fmla="*/ 104 w 749"/>
                <a:gd name="T107" fmla="*/ 27 h 782"/>
                <a:gd name="T108" fmla="*/ 74 w 749"/>
                <a:gd name="T109" fmla="*/ 86 h 782"/>
                <a:gd name="T110" fmla="*/ 73 w 749"/>
                <a:gd name="T111" fmla="*/ 141 h 782"/>
                <a:gd name="T112" fmla="*/ 119 w 749"/>
                <a:gd name="T113" fmla="*/ 183 h 782"/>
                <a:gd name="T114" fmla="*/ 81 w 749"/>
                <a:gd name="T115" fmla="*/ 336 h 782"/>
                <a:gd name="T116" fmla="*/ 3 w 749"/>
                <a:gd name="T117" fmla="*/ 458 h 782"/>
                <a:gd name="T118" fmla="*/ 4 w 749"/>
                <a:gd name="T119" fmla="*/ 47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49" h="782">
                  <a:moveTo>
                    <a:pt x="4" y="479"/>
                  </a:moveTo>
                  <a:cubicBezTo>
                    <a:pt x="0" y="492"/>
                    <a:pt x="0" y="492"/>
                    <a:pt x="0" y="492"/>
                  </a:cubicBezTo>
                  <a:cubicBezTo>
                    <a:pt x="6" y="492"/>
                    <a:pt x="14" y="488"/>
                    <a:pt x="23" y="482"/>
                  </a:cubicBezTo>
                  <a:cubicBezTo>
                    <a:pt x="24" y="481"/>
                    <a:pt x="24" y="481"/>
                    <a:pt x="24" y="481"/>
                  </a:cubicBezTo>
                  <a:cubicBezTo>
                    <a:pt x="26" y="481"/>
                    <a:pt x="26" y="481"/>
                    <a:pt x="26" y="481"/>
                  </a:cubicBezTo>
                  <a:cubicBezTo>
                    <a:pt x="68" y="476"/>
                    <a:pt x="68" y="476"/>
                    <a:pt x="68" y="476"/>
                  </a:cubicBezTo>
                  <a:cubicBezTo>
                    <a:pt x="96" y="462"/>
                    <a:pt x="96" y="462"/>
                    <a:pt x="96" y="462"/>
                  </a:cubicBezTo>
                  <a:cubicBezTo>
                    <a:pt x="106" y="477"/>
                    <a:pt x="106" y="477"/>
                    <a:pt x="106" y="477"/>
                  </a:cubicBezTo>
                  <a:cubicBezTo>
                    <a:pt x="108" y="478"/>
                    <a:pt x="108" y="478"/>
                    <a:pt x="108" y="478"/>
                  </a:cubicBezTo>
                  <a:cubicBezTo>
                    <a:pt x="96" y="498"/>
                    <a:pt x="96" y="498"/>
                    <a:pt x="96" y="498"/>
                  </a:cubicBezTo>
                  <a:cubicBezTo>
                    <a:pt x="111" y="512"/>
                    <a:pt x="111" y="512"/>
                    <a:pt x="111" y="512"/>
                  </a:cubicBezTo>
                  <a:cubicBezTo>
                    <a:pt x="111" y="514"/>
                    <a:pt x="111" y="514"/>
                    <a:pt x="111" y="514"/>
                  </a:cubicBezTo>
                  <a:cubicBezTo>
                    <a:pt x="111" y="517"/>
                    <a:pt x="111" y="517"/>
                    <a:pt x="111" y="517"/>
                  </a:cubicBezTo>
                  <a:cubicBezTo>
                    <a:pt x="100" y="561"/>
                    <a:pt x="100" y="561"/>
                    <a:pt x="100" y="561"/>
                  </a:cubicBezTo>
                  <a:cubicBezTo>
                    <a:pt x="127" y="581"/>
                    <a:pt x="127" y="581"/>
                    <a:pt x="127" y="581"/>
                  </a:cubicBezTo>
                  <a:cubicBezTo>
                    <a:pt x="177" y="583"/>
                    <a:pt x="177" y="583"/>
                    <a:pt x="177" y="583"/>
                  </a:cubicBezTo>
                  <a:cubicBezTo>
                    <a:pt x="170" y="593"/>
                    <a:pt x="170" y="593"/>
                    <a:pt x="170" y="593"/>
                  </a:cubicBezTo>
                  <a:cubicBezTo>
                    <a:pt x="138" y="632"/>
                    <a:pt x="123" y="655"/>
                    <a:pt x="124" y="662"/>
                  </a:cubicBezTo>
                  <a:cubicBezTo>
                    <a:pt x="143" y="667"/>
                    <a:pt x="143" y="667"/>
                    <a:pt x="143" y="667"/>
                  </a:cubicBezTo>
                  <a:cubicBezTo>
                    <a:pt x="169" y="669"/>
                    <a:pt x="183" y="676"/>
                    <a:pt x="189" y="686"/>
                  </a:cubicBezTo>
                  <a:cubicBezTo>
                    <a:pt x="195" y="698"/>
                    <a:pt x="201" y="711"/>
                    <a:pt x="207" y="726"/>
                  </a:cubicBezTo>
                  <a:cubicBezTo>
                    <a:pt x="235" y="741"/>
                    <a:pt x="235" y="741"/>
                    <a:pt x="235" y="741"/>
                  </a:cubicBezTo>
                  <a:cubicBezTo>
                    <a:pt x="253" y="745"/>
                    <a:pt x="253" y="745"/>
                    <a:pt x="253" y="745"/>
                  </a:cubicBezTo>
                  <a:cubicBezTo>
                    <a:pt x="290" y="713"/>
                    <a:pt x="290" y="713"/>
                    <a:pt x="290" y="713"/>
                  </a:cubicBezTo>
                  <a:cubicBezTo>
                    <a:pt x="309" y="741"/>
                    <a:pt x="309" y="741"/>
                    <a:pt x="309" y="741"/>
                  </a:cubicBezTo>
                  <a:cubicBezTo>
                    <a:pt x="309" y="743"/>
                    <a:pt x="309" y="743"/>
                    <a:pt x="309" y="743"/>
                  </a:cubicBezTo>
                  <a:cubicBezTo>
                    <a:pt x="309" y="743"/>
                    <a:pt x="309" y="743"/>
                    <a:pt x="309" y="743"/>
                  </a:cubicBezTo>
                  <a:cubicBezTo>
                    <a:pt x="310" y="744"/>
                    <a:pt x="310" y="744"/>
                    <a:pt x="310" y="744"/>
                  </a:cubicBezTo>
                  <a:cubicBezTo>
                    <a:pt x="316" y="770"/>
                    <a:pt x="316" y="770"/>
                    <a:pt x="316" y="770"/>
                  </a:cubicBezTo>
                  <a:cubicBezTo>
                    <a:pt x="332" y="773"/>
                    <a:pt x="332" y="773"/>
                    <a:pt x="332" y="773"/>
                  </a:cubicBezTo>
                  <a:cubicBezTo>
                    <a:pt x="332" y="773"/>
                    <a:pt x="332" y="773"/>
                    <a:pt x="332" y="773"/>
                  </a:cubicBezTo>
                  <a:cubicBezTo>
                    <a:pt x="356" y="782"/>
                    <a:pt x="356" y="782"/>
                    <a:pt x="356" y="782"/>
                  </a:cubicBezTo>
                  <a:cubicBezTo>
                    <a:pt x="363" y="779"/>
                    <a:pt x="363" y="779"/>
                    <a:pt x="363" y="779"/>
                  </a:cubicBezTo>
                  <a:cubicBezTo>
                    <a:pt x="363" y="778"/>
                    <a:pt x="363" y="778"/>
                    <a:pt x="363" y="778"/>
                  </a:cubicBezTo>
                  <a:cubicBezTo>
                    <a:pt x="359" y="751"/>
                    <a:pt x="359" y="751"/>
                    <a:pt x="359" y="751"/>
                  </a:cubicBezTo>
                  <a:cubicBezTo>
                    <a:pt x="358" y="750"/>
                    <a:pt x="358" y="750"/>
                    <a:pt x="358" y="750"/>
                  </a:cubicBezTo>
                  <a:cubicBezTo>
                    <a:pt x="344" y="688"/>
                    <a:pt x="344" y="688"/>
                    <a:pt x="344" y="688"/>
                  </a:cubicBezTo>
                  <a:cubicBezTo>
                    <a:pt x="344" y="686"/>
                    <a:pt x="344" y="686"/>
                    <a:pt x="344" y="686"/>
                  </a:cubicBezTo>
                  <a:cubicBezTo>
                    <a:pt x="352" y="642"/>
                    <a:pt x="352" y="642"/>
                    <a:pt x="352" y="642"/>
                  </a:cubicBezTo>
                  <a:cubicBezTo>
                    <a:pt x="354" y="643"/>
                    <a:pt x="354" y="643"/>
                    <a:pt x="354" y="643"/>
                  </a:cubicBezTo>
                  <a:cubicBezTo>
                    <a:pt x="358" y="643"/>
                    <a:pt x="358" y="643"/>
                    <a:pt x="358" y="643"/>
                  </a:cubicBezTo>
                  <a:cubicBezTo>
                    <a:pt x="386" y="645"/>
                    <a:pt x="386" y="645"/>
                    <a:pt x="386" y="645"/>
                  </a:cubicBezTo>
                  <a:cubicBezTo>
                    <a:pt x="422" y="619"/>
                    <a:pt x="422" y="619"/>
                    <a:pt x="422" y="619"/>
                  </a:cubicBezTo>
                  <a:cubicBezTo>
                    <a:pt x="425" y="621"/>
                    <a:pt x="425" y="621"/>
                    <a:pt x="425" y="621"/>
                  </a:cubicBezTo>
                  <a:cubicBezTo>
                    <a:pt x="444" y="636"/>
                    <a:pt x="457" y="648"/>
                    <a:pt x="463" y="656"/>
                  </a:cubicBezTo>
                  <a:cubicBezTo>
                    <a:pt x="469" y="654"/>
                    <a:pt x="481" y="642"/>
                    <a:pt x="497" y="624"/>
                  </a:cubicBezTo>
                  <a:cubicBezTo>
                    <a:pt x="498" y="623"/>
                    <a:pt x="498" y="623"/>
                    <a:pt x="498" y="623"/>
                  </a:cubicBezTo>
                  <a:cubicBezTo>
                    <a:pt x="500" y="621"/>
                    <a:pt x="500" y="621"/>
                    <a:pt x="500" y="621"/>
                  </a:cubicBezTo>
                  <a:cubicBezTo>
                    <a:pt x="553" y="635"/>
                    <a:pt x="553" y="635"/>
                    <a:pt x="553" y="635"/>
                  </a:cubicBezTo>
                  <a:cubicBezTo>
                    <a:pt x="576" y="616"/>
                    <a:pt x="576" y="616"/>
                    <a:pt x="576" y="616"/>
                  </a:cubicBezTo>
                  <a:cubicBezTo>
                    <a:pt x="577" y="615"/>
                    <a:pt x="577" y="615"/>
                    <a:pt x="577" y="615"/>
                  </a:cubicBezTo>
                  <a:cubicBezTo>
                    <a:pt x="578" y="614"/>
                    <a:pt x="578" y="614"/>
                    <a:pt x="578" y="614"/>
                  </a:cubicBezTo>
                  <a:cubicBezTo>
                    <a:pt x="579" y="614"/>
                    <a:pt x="579" y="614"/>
                    <a:pt x="579" y="614"/>
                  </a:cubicBezTo>
                  <a:cubicBezTo>
                    <a:pt x="580" y="615"/>
                    <a:pt x="580" y="615"/>
                    <a:pt x="580" y="615"/>
                  </a:cubicBezTo>
                  <a:cubicBezTo>
                    <a:pt x="602" y="619"/>
                    <a:pt x="602" y="619"/>
                    <a:pt x="602" y="619"/>
                  </a:cubicBezTo>
                  <a:cubicBezTo>
                    <a:pt x="674" y="556"/>
                    <a:pt x="674" y="556"/>
                    <a:pt x="674" y="556"/>
                  </a:cubicBezTo>
                  <a:cubicBezTo>
                    <a:pt x="696" y="562"/>
                    <a:pt x="696" y="562"/>
                    <a:pt x="696" y="562"/>
                  </a:cubicBezTo>
                  <a:cubicBezTo>
                    <a:pt x="696" y="562"/>
                    <a:pt x="696" y="562"/>
                    <a:pt x="696" y="562"/>
                  </a:cubicBezTo>
                  <a:cubicBezTo>
                    <a:pt x="697" y="563"/>
                    <a:pt x="697" y="563"/>
                    <a:pt x="697" y="563"/>
                  </a:cubicBezTo>
                  <a:cubicBezTo>
                    <a:pt x="698" y="564"/>
                    <a:pt x="698" y="564"/>
                    <a:pt x="698" y="564"/>
                  </a:cubicBezTo>
                  <a:cubicBezTo>
                    <a:pt x="699" y="565"/>
                    <a:pt x="699" y="565"/>
                    <a:pt x="699" y="565"/>
                  </a:cubicBezTo>
                  <a:cubicBezTo>
                    <a:pt x="705" y="575"/>
                    <a:pt x="705" y="575"/>
                    <a:pt x="705" y="575"/>
                  </a:cubicBezTo>
                  <a:cubicBezTo>
                    <a:pt x="710" y="568"/>
                    <a:pt x="710" y="568"/>
                    <a:pt x="710" y="568"/>
                  </a:cubicBezTo>
                  <a:cubicBezTo>
                    <a:pt x="711" y="568"/>
                    <a:pt x="711" y="568"/>
                    <a:pt x="711" y="568"/>
                  </a:cubicBezTo>
                  <a:cubicBezTo>
                    <a:pt x="711" y="567"/>
                    <a:pt x="711" y="567"/>
                    <a:pt x="711" y="567"/>
                  </a:cubicBezTo>
                  <a:cubicBezTo>
                    <a:pt x="712" y="567"/>
                    <a:pt x="712" y="567"/>
                    <a:pt x="712" y="567"/>
                  </a:cubicBezTo>
                  <a:cubicBezTo>
                    <a:pt x="733" y="556"/>
                    <a:pt x="733" y="556"/>
                    <a:pt x="733" y="556"/>
                  </a:cubicBezTo>
                  <a:cubicBezTo>
                    <a:pt x="749" y="541"/>
                    <a:pt x="749" y="541"/>
                    <a:pt x="749" y="541"/>
                  </a:cubicBezTo>
                  <a:cubicBezTo>
                    <a:pt x="745" y="508"/>
                    <a:pt x="745" y="508"/>
                    <a:pt x="745" y="508"/>
                  </a:cubicBezTo>
                  <a:cubicBezTo>
                    <a:pt x="742" y="504"/>
                    <a:pt x="742" y="504"/>
                    <a:pt x="742" y="504"/>
                  </a:cubicBezTo>
                  <a:cubicBezTo>
                    <a:pt x="722" y="512"/>
                    <a:pt x="722" y="512"/>
                    <a:pt x="722" y="512"/>
                  </a:cubicBezTo>
                  <a:cubicBezTo>
                    <a:pt x="722" y="512"/>
                    <a:pt x="722" y="512"/>
                    <a:pt x="722" y="512"/>
                  </a:cubicBezTo>
                  <a:cubicBezTo>
                    <a:pt x="715" y="515"/>
                    <a:pt x="710" y="517"/>
                    <a:pt x="703" y="517"/>
                  </a:cubicBezTo>
                  <a:cubicBezTo>
                    <a:pt x="679" y="517"/>
                    <a:pt x="679" y="517"/>
                    <a:pt x="679" y="517"/>
                  </a:cubicBezTo>
                  <a:cubicBezTo>
                    <a:pt x="672" y="516"/>
                    <a:pt x="668" y="514"/>
                    <a:pt x="665" y="509"/>
                  </a:cubicBezTo>
                  <a:cubicBezTo>
                    <a:pt x="663" y="476"/>
                    <a:pt x="663" y="476"/>
                    <a:pt x="663" y="476"/>
                  </a:cubicBezTo>
                  <a:cubicBezTo>
                    <a:pt x="655" y="471"/>
                    <a:pt x="652" y="469"/>
                    <a:pt x="649" y="469"/>
                  </a:cubicBezTo>
                  <a:cubicBezTo>
                    <a:pt x="644" y="471"/>
                    <a:pt x="644" y="471"/>
                    <a:pt x="644" y="471"/>
                  </a:cubicBezTo>
                  <a:cubicBezTo>
                    <a:pt x="636" y="476"/>
                    <a:pt x="636" y="476"/>
                    <a:pt x="636" y="476"/>
                  </a:cubicBezTo>
                  <a:cubicBezTo>
                    <a:pt x="621" y="479"/>
                    <a:pt x="621" y="479"/>
                    <a:pt x="621" y="479"/>
                  </a:cubicBezTo>
                  <a:cubicBezTo>
                    <a:pt x="617" y="479"/>
                    <a:pt x="617" y="479"/>
                    <a:pt x="617" y="479"/>
                  </a:cubicBezTo>
                  <a:cubicBezTo>
                    <a:pt x="616" y="477"/>
                    <a:pt x="616" y="477"/>
                    <a:pt x="616" y="477"/>
                  </a:cubicBezTo>
                  <a:cubicBezTo>
                    <a:pt x="608" y="462"/>
                    <a:pt x="608" y="462"/>
                    <a:pt x="608" y="462"/>
                  </a:cubicBezTo>
                  <a:cubicBezTo>
                    <a:pt x="607" y="448"/>
                    <a:pt x="607" y="448"/>
                    <a:pt x="607" y="448"/>
                  </a:cubicBezTo>
                  <a:cubicBezTo>
                    <a:pt x="607" y="448"/>
                    <a:pt x="607" y="448"/>
                    <a:pt x="607" y="448"/>
                  </a:cubicBezTo>
                  <a:cubicBezTo>
                    <a:pt x="615" y="408"/>
                    <a:pt x="615" y="408"/>
                    <a:pt x="615" y="408"/>
                  </a:cubicBezTo>
                  <a:cubicBezTo>
                    <a:pt x="615" y="408"/>
                    <a:pt x="615" y="408"/>
                    <a:pt x="615" y="408"/>
                  </a:cubicBezTo>
                  <a:cubicBezTo>
                    <a:pt x="616" y="408"/>
                    <a:pt x="616" y="408"/>
                    <a:pt x="616" y="408"/>
                  </a:cubicBezTo>
                  <a:cubicBezTo>
                    <a:pt x="616" y="407"/>
                    <a:pt x="616" y="407"/>
                    <a:pt x="616" y="407"/>
                  </a:cubicBezTo>
                  <a:cubicBezTo>
                    <a:pt x="626" y="387"/>
                    <a:pt x="626" y="387"/>
                    <a:pt x="626" y="387"/>
                  </a:cubicBezTo>
                  <a:cubicBezTo>
                    <a:pt x="596" y="360"/>
                    <a:pt x="596" y="360"/>
                    <a:pt x="596" y="360"/>
                  </a:cubicBezTo>
                  <a:cubicBezTo>
                    <a:pt x="595" y="359"/>
                    <a:pt x="595" y="359"/>
                    <a:pt x="595" y="359"/>
                  </a:cubicBezTo>
                  <a:cubicBezTo>
                    <a:pt x="594" y="358"/>
                    <a:pt x="594" y="358"/>
                    <a:pt x="594" y="35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5" y="327"/>
                    <a:pt x="595" y="327"/>
                    <a:pt x="595" y="327"/>
                  </a:cubicBezTo>
                  <a:cubicBezTo>
                    <a:pt x="612" y="278"/>
                    <a:pt x="612" y="278"/>
                    <a:pt x="612" y="278"/>
                  </a:cubicBezTo>
                  <a:cubicBezTo>
                    <a:pt x="601" y="252"/>
                    <a:pt x="601" y="252"/>
                    <a:pt x="601" y="252"/>
                  </a:cubicBezTo>
                  <a:cubicBezTo>
                    <a:pt x="592" y="250"/>
                    <a:pt x="592" y="250"/>
                    <a:pt x="592" y="250"/>
                  </a:cubicBezTo>
                  <a:cubicBezTo>
                    <a:pt x="580" y="251"/>
                    <a:pt x="580" y="251"/>
                    <a:pt x="580" y="251"/>
                  </a:cubicBezTo>
                  <a:cubicBezTo>
                    <a:pt x="569" y="269"/>
                    <a:pt x="569" y="269"/>
                    <a:pt x="569" y="269"/>
                  </a:cubicBezTo>
                  <a:cubicBezTo>
                    <a:pt x="554" y="258"/>
                    <a:pt x="554" y="258"/>
                    <a:pt x="554" y="258"/>
                  </a:cubicBezTo>
                  <a:cubicBezTo>
                    <a:pt x="539" y="250"/>
                    <a:pt x="539" y="250"/>
                    <a:pt x="539" y="250"/>
                  </a:cubicBezTo>
                  <a:cubicBezTo>
                    <a:pt x="527" y="220"/>
                    <a:pt x="527" y="220"/>
                    <a:pt x="527" y="220"/>
                  </a:cubicBezTo>
                  <a:cubicBezTo>
                    <a:pt x="527" y="220"/>
                    <a:pt x="527" y="220"/>
                    <a:pt x="527" y="220"/>
                  </a:cubicBezTo>
                  <a:cubicBezTo>
                    <a:pt x="527" y="220"/>
                    <a:pt x="527" y="220"/>
                    <a:pt x="527" y="220"/>
                  </a:cubicBezTo>
                  <a:cubicBezTo>
                    <a:pt x="523" y="199"/>
                    <a:pt x="523" y="199"/>
                    <a:pt x="523" y="199"/>
                  </a:cubicBezTo>
                  <a:cubicBezTo>
                    <a:pt x="523" y="197"/>
                    <a:pt x="523" y="197"/>
                    <a:pt x="523" y="197"/>
                  </a:cubicBezTo>
                  <a:cubicBezTo>
                    <a:pt x="522" y="196"/>
                    <a:pt x="522" y="196"/>
                    <a:pt x="522" y="196"/>
                  </a:cubicBezTo>
                  <a:cubicBezTo>
                    <a:pt x="525" y="194"/>
                    <a:pt x="525" y="194"/>
                    <a:pt x="525" y="194"/>
                  </a:cubicBezTo>
                  <a:cubicBezTo>
                    <a:pt x="539" y="175"/>
                    <a:pt x="539" y="175"/>
                    <a:pt x="539" y="175"/>
                  </a:cubicBezTo>
                  <a:cubicBezTo>
                    <a:pt x="542" y="173"/>
                    <a:pt x="542" y="173"/>
                    <a:pt x="542" y="173"/>
                  </a:cubicBezTo>
                  <a:cubicBezTo>
                    <a:pt x="542" y="173"/>
                    <a:pt x="542" y="173"/>
                    <a:pt x="542" y="173"/>
                  </a:cubicBezTo>
                  <a:cubicBezTo>
                    <a:pt x="543" y="173"/>
                    <a:pt x="543" y="173"/>
                    <a:pt x="543" y="173"/>
                  </a:cubicBezTo>
                  <a:cubicBezTo>
                    <a:pt x="554" y="171"/>
                    <a:pt x="554" y="171"/>
                    <a:pt x="554" y="171"/>
                  </a:cubicBezTo>
                  <a:cubicBezTo>
                    <a:pt x="565" y="167"/>
                    <a:pt x="565" y="167"/>
                    <a:pt x="565" y="167"/>
                  </a:cubicBezTo>
                  <a:cubicBezTo>
                    <a:pt x="620" y="165"/>
                    <a:pt x="620" y="165"/>
                    <a:pt x="620" y="165"/>
                  </a:cubicBezTo>
                  <a:cubicBezTo>
                    <a:pt x="621" y="165"/>
                    <a:pt x="621" y="165"/>
                    <a:pt x="621" y="165"/>
                  </a:cubicBezTo>
                  <a:cubicBezTo>
                    <a:pt x="629" y="168"/>
                    <a:pt x="629" y="168"/>
                    <a:pt x="629" y="168"/>
                  </a:cubicBezTo>
                  <a:cubicBezTo>
                    <a:pt x="631" y="169"/>
                    <a:pt x="631" y="169"/>
                    <a:pt x="631" y="169"/>
                  </a:cubicBezTo>
                  <a:cubicBezTo>
                    <a:pt x="639" y="173"/>
                    <a:pt x="639" y="173"/>
                    <a:pt x="639" y="173"/>
                  </a:cubicBezTo>
                  <a:cubicBezTo>
                    <a:pt x="654" y="166"/>
                    <a:pt x="654" y="166"/>
                    <a:pt x="654" y="166"/>
                  </a:cubicBezTo>
                  <a:cubicBezTo>
                    <a:pt x="667" y="157"/>
                    <a:pt x="667" y="157"/>
                    <a:pt x="667" y="157"/>
                  </a:cubicBezTo>
                  <a:cubicBezTo>
                    <a:pt x="673" y="146"/>
                    <a:pt x="673" y="146"/>
                    <a:pt x="673" y="146"/>
                  </a:cubicBezTo>
                  <a:cubicBezTo>
                    <a:pt x="674" y="141"/>
                    <a:pt x="674" y="141"/>
                    <a:pt x="674" y="141"/>
                  </a:cubicBezTo>
                  <a:cubicBezTo>
                    <a:pt x="673" y="118"/>
                    <a:pt x="673" y="118"/>
                    <a:pt x="673" y="118"/>
                  </a:cubicBezTo>
                  <a:cubicBezTo>
                    <a:pt x="661" y="116"/>
                    <a:pt x="661" y="116"/>
                    <a:pt x="661" y="116"/>
                  </a:cubicBezTo>
                  <a:cubicBezTo>
                    <a:pt x="639" y="123"/>
                    <a:pt x="639" y="123"/>
                    <a:pt x="639" y="123"/>
                  </a:cubicBezTo>
                  <a:cubicBezTo>
                    <a:pt x="633" y="130"/>
                    <a:pt x="626" y="136"/>
                    <a:pt x="618" y="136"/>
                  </a:cubicBezTo>
                  <a:cubicBezTo>
                    <a:pt x="611" y="136"/>
                    <a:pt x="604" y="129"/>
                    <a:pt x="598" y="118"/>
                  </a:cubicBezTo>
                  <a:cubicBezTo>
                    <a:pt x="598" y="118"/>
                    <a:pt x="598" y="118"/>
                    <a:pt x="598" y="118"/>
                  </a:cubicBezTo>
                  <a:cubicBezTo>
                    <a:pt x="597" y="118"/>
                    <a:pt x="597" y="118"/>
                    <a:pt x="597" y="118"/>
                  </a:cubicBezTo>
                  <a:cubicBezTo>
                    <a:pt x="597" y="117"/>
                    <a:pt x="597" y="117"/>
                    <a:pt x="597" y="117"/>
                  </a:cubicBezTo>
                  <a:cubicBezTo>
                    <a:pt x="596" y="102"/>
                    <a:pt x="596" y="102"/>
                    <a:pt x="596" y="102"/>
                  </a:cubicBezTo>
                  <a:cubicBezTo>
                    <a:pt x="596" y="100"/>
                    <a:pt x="596" y="100"/>
                    <a:pt x="596" y="100"/>
                  </a:cubicBezTo>
                  <a:cubicBezTo>
                    <a:pt x="597" y="86"/>
                    <a:pt x="597" y="86"/>
                    <a:pt x="597" y="86"/>
                  </a:cubicBezTo>
                  <a:cubicBezTo>
                    <a:pt x="585" y="58"/>
                    <a:pt x="585" y="58"/>
                    <a:pt x="585" y="58"/>
                  </a:cubicBezTo>
                  <a:cubicBezTo>
                    <a:pt x="563" y="64"/>
                    <a:pt x="563" y="64"/>
                    <a:pt x="563" y="64"/>
                  </a:cubicBezTo>
                  <a:cubicBezTo>
                    <a:pt x="554" y="72"/>
                    <a:pt x="554" y="72"/>
                    <a:pt x="554" y="72"/>
                  </a:cubicBezTo>
                  <a:cubicBezTo>
                    <a:pt x="557" y="104"/>
                    <a:pt x="557" y="104"/>
                    <a:pt x="557" y="104"/>
                  </a:cubicBezTo>
                  <a:cubicBezTo>
                    <a:pt x="522" y="88"/>
                    <a:pt x="522" y="88"/>
                    <a:pt x="522" y="88"/>
                  </a:cubicBezTo>
                  <a:cubicBezTo>
                    <a:pt x="531" y="107"/>
                    <a:pt x="531" y="107"/>
                    <a:pt x="531" y="107"/>
                  </a:cubicBezTo>
                  <a:cubicBezTo>
                    <a:pt x="532" y="108"/>
                    <a:pt x="532" y="108"/>
                    <a:pt x="532" y="108"/>
                  </a:cubicBezTo>
                  <a:cubicBezTo>
                    <a:pt x="532" y="110"/>
                    <a:pt x="532" y="110"/>
                    <a:pt x="532" y="110"/>
                  </a:cubicBezTo>
                  <a:cubicBezTo>
                    <a:pt x="528" y="131"/>
                    <a:pt x="528" y="131"/>
                    <a:pt x="528" y="131"/>
                  </a:cubicBezTo>
                  <a:cubicBezTo>
                    <a:pt x="528" y="134"/>
                    <a:pt x="528" y="134"/>
                    <a:pt x="528" y="134"/>
                  </a:cubicBezTo>
                  <a:cubicBezTo>
                    <a:pt x="527" y="134"/>
                    <a:pt x="527" y="134"/>
                    <a:pt x="527" y="134"/>
                  </a:cubicBezTo>
                  <a:cubicBezTo>
                    <a:pt x="507" y="162"/>
                    <a:pt x="507" y="162"/>
                    <a:pt x="507" y="162"/>
                  </a:cubicBezTo>
                  <a:cubicBezTo>
                    <a:pt x="507" y="162"/>
                    <a:pt x="507" y="162"/>
                    <a:pt x="507" y="162"/>
                  </a:cubicBezTo>
                  <a:cubicBezTo>
                    <a:pt x="475" y="182"/>
                    <a:pt x="475" y="182"/>
                    <a:pt x="475" y="182"/>
                  </a:cubicBezTo>
                  <a:cubicBezTo>
                    <a:pt x="471" y="201"/>
                    <a:pt x="471" y="201"/>
                    <a:pt x="471" y="201"/>
                  </a:cubicBezTo>
                  <a:cubicBezTo>
                    <a:pt x="470" y="204"/>
                    <a:pt x="475" y="213"/>
                    <a:pt x="480" y="223"/>
                  </a:cubicBezTo>
                  <a:cubicBezTo>
                    <a:pt x="481" y="224"/>
                    <a:pt x="481" y="224"/>
                    <a:pt x="481" y="224"/>
                  </a:cubicBezTo>
                  <a:cubicBezTo>
                    <a:pt x="481" y="225"/>
                    <a:pt x="481" y="225"/>
                    <a:pt x="481" y="225"/>
                  </a:cubicBezTo>
                  <a:cubicBezTo>
                    <a:pt x="483" y="253"/>
                    <a:pt x="483" y="253"/>
                    <a:pt x="483" y="253"/>
                  </a:cubicBezTo>
                  <a:cubicBezTo>
                    <a:pt x="483" y="256"/>
                    <a:pt x="483" y="256"/>
                    <a:pt x="483" y="256"/>
                  </a:cubicBezTo>
                  <a:cubicBezTo>
                    <a:pt x="482" y="257"/>
                    <a:pt x="482" y="257"/>
                    <a:pt x="482" y="257"/>
                  </a:cubicBezTo>
                  <a:cubicBezTo>
                    <a:pt x="469" y="274"/>
                    <a:pt x="469" y="274"/>
                    <a:pt x="469" y="274"/>
                  </a:cubicBezTo>
                  <a:cubicBezTo>
                    <a:pt x="469" y="274"/>
                    <a:pt x="469" y="274"/>
                    <a:pt x="469" y="274"/>
                  </a:cubicBezTo>
                  <a:cubicBezTo>
                    <a:pt x="468" y="275"/>
                    <a:pt x="468" y="275"/>
                    <a:pt x="468" y="275"/>
                  </a:cubicBezTo>
                  <a:cubicBezTo>
                    <a:pt x="467" y="275"/>
                    <a:pt x="467" y="275"/>
                    <a:pt x="467" y="275"/>
                  </a:cubicBezTo>
                  <a:cubicBezTo>
                    <a:pt x="458" y="281"/>
                    <a:pt x="458" y="281"/>
                    <a:pt x="458" y="281"/>
                  </a:cubicBezTo>
                  <a:cubicBezTo>
                    <a:pt x="457" y="281"/>
                    <a:pt x="457" y="281"/>
                    <a:pt x="457" y="281"/>
                  </a:cubicBezTo>
                  <a:cubicBezTo>
                    <a:pt x="456" y="281"/>
                    <a:pt x="456" y="281"/>
                    <a:pt x="456" y="281"/>
                  </a:cubicBezTo>
                  <a:cubicBezTo>
                    <a:pt x="455" y="281"/>
                    <a:pt x="455" y="281"/>
                    <a:pt x="455" y="281"/>
                  </a:cubicBezTo>
                  <a:cubicBezTo>
                    <a:pt x="454" y="281"/>
                    <a:pt x="454" y="281"/>
                    <a:pt x="454" y="281"/>
                  </a:cubicBezTo>
                  <a:cubicBezTo>
                    <a:pt x="429" y="276"/>
                    <a:pt x="429" y="276"/>
                    <a:pt x="429" y="276"/>
                  </a:cubicBezTo>
                  <a:cubicBezTo>
                    <a:pt x="425" y="276"/>
                    <a:pt x="420" y="278"/>
                    <a:pt x="415" y="282"/>
                  </a:cubicBezTo>
                  <a:cubicBezTo>
                    <a:pt x="404" y="294"/>
                    <a:pt x="404" y="294"/>
                    <a:pt x="404" y="294"/>
                  </a:cubicBezTo>
                  <a:cubicBezTo>
                    <a:pt x="395" y="305"/>
                    <a:pt x="395" y="305"/>
                    <a:pt x="395" y="305"/>
                  </a:cubicBezTo>
                  <a:cubicBezTo>
                    <a:pt x="390" y="314"/>
                    <a:pt x="383" y="316"/>
                    <a:pt x="371" y="314"/>
                  </a:cubicBezTo>
                  <a:cubicBezTo>
                    <a:pt x="364" y="313"/>
                    <a:pt x="362" y="306"/>
                    <a:pt x="364" y="296"/>
                  </a:cubicBezTo>
                  <a:cubicBezTo>
                    <a:pt x="364" y="289"/>
                    <a:pt x="364" y="289"/>
                    <a:pt x="364" y="289"/>
                  </a:cubicBezTo>
                  <a:cubicBezTo>
                    <a:pt x="363" y="281"/>
                    <a:pt x="363" y="281"/>
                    <a:pt x="363" y="281"/>
                  </a:cubicBezTo>
                  <a:cubicBezTo>
                    <a:pt x="359" y="287"/>
                    <a:pt x="359" y="287"/>
                    <a:pt x="359" y="287"/>
                  </a:cubicBezTo>
                  <a:cubicBezTo>
                    <a:pt x="355" y="291"/>
                    <a:pt x="352" y="292"/>
                    <a:pt x="348" y="292"/>
                  </a:cubicBezTo>
                  <a:cubicBezTo>
                    <a:pt x="344" y="291"/>
                    <a:pt x="341" y="287"/>
                    <a:pt x="339" y="279"/>
                  </a:cubicBezTo>
                  <a:cubicBezTo>
                    <a:pt x="339" y="278"/>
                    <a:pt x="339" y="278"/>
                    <a:pt x="339" y="278"/>
                  </a:cubicBezTo>
                  <a:cubicBezTo>
                    <a:pt x="336" y="254"/>
                    <a:pt x="336" y="254"/>
                    <a:pt x="336" y="254"/>
                  </a:cubicBezTo>
                  <a:cubicBezTo>
                    <a:pt x="331" y="231"/>
                    <a:pt x="331" y="231"/>
                    <a:pt x="331" y="231"/>
                  </a:cubicBezTo>
                  <a:cubicBezTo>
                    <a:pt x="321" y="220"/>
                    <a:pt x="321" y="220"/>
                    <a:pt x="321" y="220"/>
                  </a:cubicBezTo>
                  <a:cubicBezTo>
                    <a:pt x="321" y="220"/>
                    <a:pt x="321" y="220"/>
                    <a:pt x="321" y="220"/>
                  </a:cubicBezTo>
                  <a:cubicBezTo>
                    <a:pt x="320" y="219"/>
                    <a:pt x="320" y="219"/>
                    <a:pt x="320" y="219"/>
                  </a:cubicBezTo>
                  <a:cubicBezTo>
                    <a:pt x="297" y="168"/>
                    <a:pt x="297" y="168"/>
                    <a:pt x="297" y="168"/>
                  </a:cubicBezTo>
                  <a:cubicBezTo>
                    <a:pt x="296" y="167"/>
                    <a:pt x="296" y="167"/>
                    <a:pt x="296" y="167"/>
                  </a:cubicBezTo>
                  <a:cubicBezTo>
                    <a:pt x="290" y="153"/>
                    <a:pt x="290" y="153"/>
                    <a:pt x="290" y="153"/>
                  </a:cubicBezTo>
                  <a:cubicBezTo>
                    <a:pt x="290" y="152"/>
                    <a:pt x="290" y="152"/>
                    <a:pt x="290" y="152"/>
                  </a:cubicBezTo>
                  <a:cubicBezTo>
                    <a:pt x="289" y="152"/>
                    <a:pt x="289" y="152"/>
                    <a:pt x="289" y="152"/>
                  </a:cubicBezTo>
                  <a:cubicBezTo>
                    <a:pt x="289" y="150"/>
                    <a:pt x="289" y="150"/>
                    <a:pt x="289" y="150"/>
                  </a:cubicBezTo>
                  <a:cubicBezTo>
                    <a:pt x="285" y="123"/>
                    <a:pt x="285" y="123"/>
                    <a:pt x="285" y="123"/>
                  </a:cubicBezTo>
                  <a:cubicBezTo>
                    <a:pt x="282" y="119"/>
                    <a:pt x="282" y="119"/>
                    <a:pt x="282" y="119"/>
                  </a:cubicBezTo>
                  <a:cubicBezTo>
                    <a:pt x="277" y="122"/>
                    <a:pt x="277" y="122"/>
                    <a:pt x="277" y="122"/>
                  </a:cubicBezTo>
                  <a:cubicBezTo>
                    <a:pt x="270" y="130"/>
                    <a:pt x="265" y="136"/>
                    <a:pt x="263" y="136"/>
                  </a:cubicBezTo>
                  <a:cubicBezTo>
                    <a:pt x="259" y="136"/>
                    <a:pt x="254" y="131"/>
                    <a:pt x="246" y="125"/>
                  </a:cubicBezTo>
                  <a:cubicBezTo>
                    <a:pt x="230" y="118"/>
                    <a:pt x="230" y="118"/>
                    <a:pt x="230" y="118"/>
                  </a:cubicBezTo>
                  <a:cubicBezTo>
                    <a:pt x="228" y="117"/>
                    <a:pt x="228" y="117"/>
                    <a:pt x="228" y="117"/>
                  </a:cubicBezTo>
                  <a:cubicBezTo>
                    <a:pt x="227" y="116"/>
                    <a:pt x="227" y="116"/>
                    <a:pt x="227" y="116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226" y="112"/>
                    <a:pt x="226" y="112"/>
                    <a:pt x="226" y="112"/>
                  </a:cubicBezTo>
                  <a:cubicBezTo>
                    <a:pt x="225" y="91"/>
                    <a:pt x="225" y="91"/>
                    <a:pt x="225" y="91"/>
                  </a:cubicBezTo>
                  <a:cubicBezTo>
                    <a:pt x="225" y="91"/>
                    <a:pt x="225" y="91"/>
                    <a:pt x="225" y="91"/>
                  </a:cubicBezTo>
                  <a:cubicBezTo>
                    <a:pt x="221" y="76"/>
                    <a:pt x="221" y="76"/>
                    <a:pt x="221" y="76"/>
                  </a:cubicBezTo>
                  <a:cubicBezTo>
                    <a:pt x="213" y="54"/>
                    <a:pt x="213" y="54"/>
                    <a:pt x="213" y="54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6" y="63"/>
                    <a:pt x="204" y="70"/>
                    <a:pt x="202" y="76"/>
                  </a:cubicBezTo>
                  <a:cubicBezTo>
                    <a:pt x="200" y="82"/>
                    <a:pt x="196" y="86"/>
                    <a:pt x="190" y="91"/>
                  </a:cubicBezTo>
                  <a:cubicBezTo>
                    <a:pt x="188" y="99"/>
                    <a:pt x="184" y="104"/>
                    <a:pt x="180" y="108"/>
                  </a:cubicBezTo>
                  <a:cubicBezTo>
                    <a:pt x="174" y="115"/>
                    <a:pt x="169" y="115"/>
                    <a:pt x="162" y="110"/>
                  </a:cubicBezTo>
                  <a:cubicBezTo>
                    <a:pt x="159" y="109"/>
                    <a:pt x="159" y="109"/>
                    <a:pt x="159" y="109"/>
                  </a:cubicBezTo>
                  <a:cubicBezTo>
                    <a:pt x="153" y="107"/>
                    <a:pt x="152" y="100"/>
                    <a:pt x="153" y="86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34" y="70"/>
                    <a:pt x="131" y="64"/>
                    <a:pt x="130" y="54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5" y="44"/>
                    <a:pt x="107" y="51"/>
                    <a:pt x="107" y="57"/>
                  </a:cubicBezTo>
                  <a:cubicBezTo>
                    <a:pt x="107" y="67"/>
                    <a:pt x="102" y="76"/>
                    <a:pt x="93" y="79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68" y="136"/>
                    <a:pt x="69" y="141"/>
                    <a:pt x="73" y="141"/>
                  </a:cubicBezTo>
                  <a:cubicBezTo>
                    <a:pt x="79" y="144"/>
                    <a:pt x="86" y="144"/>
                    <a:pt x="93" y="139"/>
                  </a:cubicBezTo>
                  <a:cubicBezTo>
                    <a:pt x="99" y="136"/>
                    <a:pt x="99" y="136"/>
                    <a:pt x="99" y="136"/>
                  </a:cubicBezTo>
                  <a:cubicBezTo>
                    <a:pt x="119" y="182"/>
                    <a:pt x="119" y="182"/>
                    <a:pt x="119" y="18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12" y="269"/>
                    <a:pt x="104" y="316"/>
                    <a:pt x="95" y="329"/>
                  </a:cubicBezTo>
                  <a:cubicBezTo>
                    <a:pt x="90" y="333"/>
                    <a:pt x="87" y="335"/>
                    <a:pt x="81" y="336"/>
                  </a:cubicBezTo>
                  <a:cubicBezTo>
                    <a:pt x="74" y="336"/>
                    <a:pt x="68" y="335"/>
                    <a:pt x="61" y="331"/>
                  </a:cubicBezTo>
                  <a:cubicBezTo>
                    <a:pt x="34" y="386"/>
                    <a:pt x="16" y="414"/>
                    <a:pt x="7" y="419"/>
                  </a:cubicBezTo>
                  <a:cubicBezTo>
                    <a:pt x="8" y="419"/>
                    <a:pt x="8" y="419"/>
                    <a:pt x="8" y="419"/>
                  </a:cubicBezTo>
                  <a:cubicBezTo>
                    <a:pt x="4" y="420"/>
                    <a:pt x="2" y="433"/>
                    <a:pt x="3" y="458"/>
                  </a:cubicBezTo>
                  <a:cubicBezTo>
                    <a:pt x="9" y="463"/>
                    <a:pt x="9" y="463"/>
                    <a:pt x="9" y="463"/>
                  </a:cubicBezTo>
                  <a:cubicBezTo>
                    <a:pt x="11" y="465"/>
                    <a:pt x="11" y="465"/>
                    <a:pt x="11" y="465"/>
                  </a:cubicBezTo>
                  <a:cubicBezTo>
                    <a:pt x="13" y="467"/>
                    <a:pt x="13" y="467"/>
                    <a:pt x="13" y="467"/>
                  </a:cubicBezTo>
                  <a:lnTo>
                    <a:pt x="4" y="479"/>
                  </a:lnTo>
                  <a:close/>
                </a:path>
              </a:pathLst>
            </a:custGeom>
            <a:solidFill>
              <a:srgbClr val="BFC0C0">
                <a:alpha val="70000"/>
              </a:srgbClr>
            </a:solidFill>
            <a:ln w="9525">
              <a:solidFill>
                <a:schemeClr val="bg1">
                  <a:alpha val="69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3"/>
            <p:cNvSpPr/>
            <p:nvPr/>
          </p:nvSpPr>
          <p:spPr bwMode="auto">
            <a:xfrm>
              <a:off x="10399812" y="4589624"/>
              <a:ext cx="855004" cy="740741"/>
            </a:xfrm>
            <a:custGeom>
              <a:avLst/>
              <a:gdLst>
                <a:gd name="T0" fmla="*/ 377 w 506"/>
                <a:gd name="T1" fmla="*/ 20 h 438"/>
                <a:gd name="T2" fmla="*/ 346 w 506"/>
                <a:gd name="T3" fmla="*/ 26 h 438"/>
                <a:gd name="T4" fmla="*/ 342 w 506"/>
                <a:gd name="T5" fmla="*/ 1 h 438"/>
                <a:gd name="T6" fmla="*/ 331 w 506"/>
                <a:gd name="T7" fmla="*/ 26 h 438"/>
                <a:gd name="T8" fmla="*/ 314 w 506"/>
                <a:gd name="T9" fmla="*/ 47 h 438"/>
                <a:gd name="T10" fmla="*/ 285 w 506"/>
                <a:gd name="T11" fmla="*/ 46 h 438"/>
                <a:gd name="T12" fmla="*/ 280 w 506"/>
                <a:gd name="T13" fmla="*/ 66 h 438"/>
                <a:gd name="T14" fmla="*/ 250 w 506"/>
                <a:gd name="T15" fmla="*/ 74 h 438"/>
                <a:gd name="T16" fmla="*/ 239 w 506"/>
                <a:gd name="T17" fmla="*/ 80 h 438"/>
                <a:gd name="T18" fmla="*/ 212 w 506"/>
                <a:gd name="T19" fmla="*/ 70 h 438"/>
                <a:gd name="T20" fmla="*/ 194 w 506"/>
                <a:gd name="T21" fmla="*/ 63 h 438"/>
                <a:gd name="T22" fmla="*/ 223 w 506"/>
                <a:gd name="T23" fmla="*/ 107 h 438"/>
                <a:gd name="T24" fmla="*/ 238 w 506"/>
                <a:gd name="T25" fmla="*/ 121 h 438"/>
                <a:gd name="T26" fmla="*/ 232 w 506"/>
                <a:gd name="T27" fmla="*/ 146 h 438"/>
                <a:gd name="T28" fmla="*/ 184 w 506"/>
                <a:gd name="T29" fmla="*/ 170 h 438"/>
                <a:gd name="T30" fmla="*/ 165 w 506"/>
                <a:gd name="T31" fmla="*/ 172 h 438"/>
                <a:gd name="T32" fmla="*/ 146 w 506"/>
                <a:gd name="T33" fmla="*/ 167 h 438"/>
                <a:gd name="T34" fmla="*/ 124 w 506"/>
                <a:gd name="T35" fmla="*/ 188 h 438"/>
                <a:gd name="T36" fmla="*/ 103 w 506"/>
                <a:gd name="T37" fmla="*/ 196 h 438"/>
                <a:gd name="T38" fmla="*/ 21 w 506"/>
                <a:gd name="T39" fmla="*/ 195 h 438"/>
                <a:gd name="T40" fmla="*/ 13 w 506"/>
                <a:gd name="T41" fmla="*/ 253 h 438"/>
                <a:gd name="T42" fmla="*/ 29 w 506"/>
                <a:gd name="T43" fmla="*/ 264 h 438"/>
                <a:gd name="T44" fmla="*/ 40 w 506"/>
                <a:gd name="T45" fmla="*/ 251 h 438"/>
                <a:gd name="T46" fmla="*/ 74 w 506"/>
                <a:gd name="T47" fmla="*/ 254 h 438"/>
                <a:gd name="T48" fmla="*/ 82 w 506"/>
                <a:gd name="T49" fmla="*/ 311 h 438"/>
                <a:gd name="T50" fmla="*/ 70 w 506"/>
                <a:gd name="T51" fmla="*/ 343 h 438"/>
                <a:gd name="T52" fmla="*/ 100 w 506"/>
                <a:gd name="T53" fmla="*/ 393 h 438"/>
                <a:gd name="T54" fmla="*/ 87 w 506"/>
                <a:gd name="T55" fmla="*/ 438 h 438"/>
                <a:gd name="T56" fmla="*/ 122 w 506"/>
                <a:gd name="T57" fmla="*/ 421 h 438"/>
                <a:gd name="T58" fmla="*/ 146 w 506"/>
                <a:gd name="T59" fmla="*/ 424 h 438"/>
                <a:gd name="T60" fmla="*/ 223 w 506"/>
                <a:gd name="T61" fmla="*/ 423 h 438"/>
                <a:gd name="T62" fmla="*/ 261 w 506"/>
                <a:gd name="T63" fmla="*/ 398 h 438"/>
                <a:gd name="T64" fmla="*/ 303 w 506"/>
                <a:gd name="T65" fmla="*/ 362 h 438"/>
                <a:gd name="T66" fmla="*/ 329 w 506"/>
                <a:gd name="T67" fmla="*/ 374 h 438"/>
                <a:gd name="T68" fmla="*/ 363 w 506"/>
                <a:gd name="T69" fmla="*/ 387 h 438"/>
                <a:gd name="T70" fmla="*/ 387 w 506"/>
                <a:gd name="T71" fmla="*/ 395 h 438"/>
                <a:gd name="T72" fmla="*/ 391 w 506"/>
                <a:gd name="T73" fmla="*/ 382 h 438"/>
                <a:gd name="T74" fmla="*/ 400 w 506"/>
                <a:gd name="T75" fmla="*/ 375 h 438"/>
                <a:gd name="T76" fmla="*/ 416 w 506"/>
                <a:gd name="T77" fmla="*/ 364 h 438"/>
                <a:gd name="T78" fmla="*/ 458 w 506"/>
                <a:gd name="T79" fmla="*/ 335 h 438"/>
                <a:gd name="T80" fmla="*/ 464 w 506"/>
                <a:gd name="T81" fmla="*/ 327 h 438"/>
                <a:gd name="T82" fmla="*/ 484 w 506"/>
                <a:gd name="T83" fmla="*/ 322 h 438"/>
                <a:gd name="T84" fmla="*/ 501 w 506"/>
                <a:gd name="T85" fmla="*/ 312 h 438"/>
                <a:gd name="T86" fmla="*/ 491 w 506"/>
                <a:gd name="T87" fmla="*/ 272 h 438"/>
                <a:gd name="T88" fmla="*/ 496 w 506"/>
                <a:gd name="T89" fmla="*/ 248 h 438"/>
                <a:gd name="T90" fmla="*/ 459 w 506"/>
                <a:gd name="T91" fmla="*/ 219 h 438"/>
                <a:gd name="T92" fmla="*/ 493 w 506"/>
                <a:gd name="T93" fmla="*/ 91 h 438"/>
                <a:gd name="T94" fmla="*/ 472 w 506"/>
                <a:gd name="T95" fmla="*/ 100 h 438"/>
                <a:gd name="T96" fmla="*/ 445 w 506"/>
                <a:gd name="T97" fmla="*/ 101 h 438"/>
                <a:gd name="T98" fmla="*/ 441 w 506"/>
                <a:gd name="T99" fmla="*/ 91 h 438"/>
                <a:gd name="T100" fmla="*/ 438 w 506"/>
                <a:gd name="T101" fmla="*/ 84 h 438"/>
                <a:gd name="T102" fmla="*/ 414 w 506"/>
                <a:gd name="T103" fmla="*/ 5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06" h="438">
                  <a:moveTo>
                    <a:pt x="398" y="8"/>
                  </a:moveTo>
                  <a:cubicBezTo>
                    <a:pt x="390" y="5"/>
                    <a:pt x="390" y="5"/>
                    <a:pt x="390" y="5"/>
                  </a:cubicBezTo>
                  <a:cubicBezTo>
                    <a:pt x="382" y="10"/>
                    <a:pt x="382" y="10"/>
                    <a:pt x="382" y="10"/>
                  </a:cubicBezTo>
                  <a:cubicBezTo>
                    <a:pt x="377" y="20"/>
                    <a:pt x="377" y="20"/>
                    <a:pt x="377" y="20"/>
                  </a:cubicBezTo>
                  <a:cubicBezTo>
                    <a:pt x="372" y="29"/>
                    <a:pt x="368" y="35"/>
                    <a:pt x="361" y="35"/>
                  </a:cubicBezTo>
                  <a:cubicBezTo>
                    <a:pt x="357" y="35"/>
                    <a:pt x="351" y="32"/>
                    <a:pt x="348" y="28"/>
                  </a:cubicBezTo>
                  <a:cubicBezTo>
                    <a:pt x="347" y="27"/>
                    <a:pt x="347" y="27"/>
                    <a:pt x="347" y="27"/>
                  </a:cubicBezTo>
                  <a:cubicBezTo>
                    <a:pt x="346" y="26"/>
                    <a:pt x="346" y="26"/>
                    <a:pt x="346" y="26"/>
                  </a:cubicBezTo>
                  <a:cubicBezTo>
                    <a:pt x="346" y="26"/>
                    <a:pt x="346" y="26"/>
                    <a:pt x="346" y="26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43" y="15"/>
                    <a:pt x="343" y="15"/>
                    <a:pt x="343" y="15"/>
                  </a:cubicBezTo>
                  <a:cubicBezTo>
                    <a:pt x="342" y="1"/>
                    <a:pt x="342" y="1"/>
                    <a:pt x="342" y="1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31" y="12"/>
                    <a:pt x="331" y="12"/>
                    <a:pt x="331" y="12"/>
                  </a:cubicBezTo>
                  <a:cubicBezTo>
                    <a:pt x="331" y="26"/>
                    <a:pt x="331" y="26"/>
                    <a:pt x="331" y="26"/>
                  </a:cubicBezTo>
                  <a:cubicBezTo>
                    <a:pt x="330" y="27"/>
                    <a:pt x="330" y="27"/>
                    <a:pt x="330" y="27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316" y="45"/>
                    <a:pt x="316" y="45"/>
                    <a:pt x="316" y="45"/>
                  </a:cubicBezTo>
                  <a:cubicBezTo>
                    <a:pt x="314" y="47"/>
                    <a:pt x="314" y="47"/>
                    <a:pt x="314" y="47"/>
                  </a:cubicBezTo>
                  <a:cubicBezTo>
                    <a:pt x="312" y="47"/>
                    <a:pt x="312" y="47"/>
                    <a:pt x="312" y="47"/>
                  </a:cubicBezTo>
                  <a:cubicBezTo>
                    <a:pt x="287" y="45"/>
                    <a:pt x="287" y="45"/>
                    <a:pt x="287" y="45"/>
                  </a:cubicBezTo>
                  <a:cubicBezTo>
                    <a:pt x="285" y="45"/>
                    <a:pt x="285" y="45"/>
                    <a:pt x="285" y="45"/>
                  </a:cubicBezTo>
                  <a:cubicBezTo>
                    <a:pt x="285" y="46"/>
                    <a:pt x="285" y="46"/>
                    <a:pt x="285" y="46"/>
                  </a:cubicBezTo>
                  <a:cubicBezTo>
                    <a:pt x="285" y="46"/>
                    <a:pt x="285" y="46"/>
                    <a:pt x="285" y="46"/>
                  </a:cubicBezTo>
                  <a:cubicBezTo>
                    <a:pt x="285" y="47"/>
                    <a:pt x="285" y="47"/>
                    <a:pt x="285" y="47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80" y="66"/>
                    <a:pt x="280" y="66"/>
                    <a:pt x="280" y="66"/>
                  </a:cubicBezTo>
                  <a:cubicBezTo>
                    <a:pt x="281" y="66"/>
                    <a:pt x="281" y="66"/>
                    <a:pt x="281" y="66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50" y="78"/>
                    <a:pt x="250" y="78"/>
                    <a:pt x="250" y="78"/>
                  </a:cubicBezTo>
                  <a:cubicBezTo>
                    <a:pt x="250" y="74"/>
                    <a:pt x="250" y="74"/>
                    <a:pt x="250" y="74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45" y="70"/>
                    <a:pt x="245" y="70"/>
                    <a:pt x="245" y="70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9" y="80"/>
                    <a:pt x="239" y="80"/>
                    <a:pt x="239" y="80"/>
                  </a:cubicBezTo>
                  <a:cubicBezTo>
                    <a:pt x="224" y="80"/>
                    <a:pt x="224" y="80"/>
                    <a:pt x="224" y="80"/>
                  </a:cubicBezTo>
                  <a:cubicBezTo>
                    <a:pt x="223" y="79"/>
                    <a:pt x="223" y="79"/>
                    <a:pt x="223" y="79"/>
                  </a:cubicBezTo>
                  <a:cubicBezTo>
                    <a:pt x="213" y="72"/>
                    <a:pt x="213" y="72"/>
                    <a:pt x="213" y="72"/>
                  </a:cubicBezTo>
                  <a:cubicBezTo>
                    <a:pt x="212" y="70"/>
                    <a:pt x="212" y="70"/>
                    <a:pt x="212" y="70"/>
                  </a:cubicBezTo>
                  <a:cubicBezTo>
                    <a:pt x="212" y="69"/>
                    <a:pt x="212" y="69"/>
                    <a:pt x="212" y="69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181" y="69"/>
                    <a:pt x="181" y="69"/>
                    <a:pt x="181" y="69"/>
                  </a:cubicBezTo>
                  <a:cubicBezTo>
                    <a:pt x="174" y="74"/>
                    <a:pt x="174" y="74"/>
                    <a:pt x="174" y="74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223" y="107"/>
                    <a:pt x="223" y="107"/>
                    <a:pt x="223" y="107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4" y="108"/>
                    <a:pt x="224" y="108"/>
                    <a:pt x="224" y="108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38" y="121"/>
                    <a:pt x="238" y="121"/>
                    <a:pt x="238" y="121"/>
                  </a:cubicBezTo>
                  <a:cubicBezTo>
                    <a:pt x="233" y="142"/>
                    <a:pt x="233" y="142"/>
                    <a:pt x="233" y="142"/>
                  </a:cubicBezTo>
                  <a:cubicBezTo>
                    <a:pt x="233" y="142"/>
                    <a:pt x="233" y="142"/>
                    <a:pt x="233" y="142"/>
                  </a:cubicBezTo>
                  <a:cubicBezTo>
                    <a:pt x="233" y="146"/>
                    <a:pt x="233" y="146"/>
                    <a:pt x="233" y="146"/>
                  </a:cubicBezTo>
                  <a:cubicBezTo>
                    <a:pt x="232" y="146"/>
                    <a:pt x="232" y="146"/>
                    <a:pt x="232" y="146"/>
                  </a:cubicBezTo>
                  <a:cubicBezTo>
                    <a:pt x="214" y="160"/>
                    <a:pt x="214" y="160"/>
                    <a:pt x="214" y="160"/>
                  </a:cubicBezTo>
                  <a:cubicBezTo>
                    <a:pt x="214" y="161"/>
                    <a:pt x="214" y="161"/>
                    <a:pt x="214" y="161"/>
                  </a:cubicBezTo>
                  <a:cubicBezTo>
                    <a:pt x="213" y="161"/>
                    <a:pt x="213" y="161"/>
                    <a:pt x="213" y="161"/>
                  </a:cubicBezTo>
                  <a:cubicBezTo>
                    <a:pt x="184" y="170"/>
                    <a:pt x="184" y="170"/>
                    <a:pt x="184" y="170"/>
                  </a:cubicBezTo>
                  <a:cubicBezTo>
                    <a:pt x="182" y="170"/>
                    <a:pt x="182" y="170"/>
                    <a:pt x="182" y="170"/>
                  </a:cubicBezTo>
                  <a:cubicBezTo>
                    <a:pt x="166" y="172"/>
                    <a:pt x="166" y="172"/>
                    <a:pt x="166" y="172"/>
                  </a:cubicBezTo>
                  <a:cubicBezTo>
                    <a:pt x="166" y="172"/>
                    <a:pt x="166" y="172"/>
                    <a:pt x="166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3" y="172"/>
                    <a:pt x="163" y="172"/>
                    <a:pt x="163" y="172"/>
                  </a:cubicBezTo>
                  <a:cubicBezTo>
                    <a:pt x="152" y="168"/>
                    <a:pt x="152" y="168"/>
                    <a:pt x="152" y="168"/>
                  </a:cubicBezTo>
                  <a:cubicBezTo>
                    <a:pt x="146" y="167"/>
                    <a:pt x="146" y="167"/>
                    <a:pt x="146" y="167"/>
                  </a:cubicBezTo>
                  <a:cubicBezTo>
                    <a:pt x="139" y="177"/>
                    <a:pt x="139" y="177"/>
                    <a:pt x="139" y="177"/>
                  </a:cubicBezTo>
                  <a:cubicBezTo>
                    <a:pt x="138" y="177"/>
                    <a:pt x="138" y="177"/>
                    <a:pt x="138" y="177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24" y="188"/>
                    <a:pt x="124" y="188"/>
                    <a:pt x="124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04" y="196"/>
                    <a:pt x="104" y="196"/>
                    <a:pt x="104" y="196"/>
                  </a:cubicBezTo>
                  <a:cubicBezTo>
                    <a:pt x="103" y="196"/>
                    <a:pt x="103" y="196"/>
                    <a:pt x="103" y="196"/>
                  </a:cubicBezTo>
                  <a:cubicBezTo>
                    <a:pt x="81" y="189"/>
                    <a:pt x="81" y="189"/>
                    <a:pt x="81" y="18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22" y="194"/>
                    <a:pt x="22" y="194"/>
                    <a:pt x="22" y="194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195"/>
                    <a:pt x="11" y="195"/>
                    <a:pt x="11" y="19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2" y="229"/>
                    <a:pt x="2" y="229"/>
                    <a:pt x="2" y="229"/>
                  </a:cubicBezTo>
                  <a:cubicBezTo>
                    <a:pt x="13" y="253"/>
                    <a:pt x="13" y="253"/>
                    <a:pt x="13" y="253"/>
                  </a:cubicBezTo>
                  <a:cubicBezTo>
                    <a:pt x="24" y="260"/>
                    <a:pt x="24" y="260"/>
                    <a:pt x="24" y="260"/>
                  </a:cubicBezTo>
                  <a:cubicBezTo>
                    <a:pt x="25" y="260"/>
                    <a:pt x="25" y="260"/>
                    <a:pt x="25" y="260"/>
                  </a:cubicBezTo>
                  <a:cubicBezTo>
                    <a:pt x="25" y="261"/>
                    <a:pt x="25" y="261"/>
                    <a:pt x="25" y="261"/>
                  </a:cubicBezTo>
                  <a:cubicBezTo>
                    <a:pt x="29" y="264"/>
                    <a:pt x="29" y="264"/>
                    <a:pt x="29" y="264"/>
                  </a:cubicBezTo>
                  <a:cubicBezTo>
                    <a:pt x="37" y="253"/>
                    <a:pt x="37" y="253"/>
                    <a:pt x="37" y="253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40" y="251"/>
                    <a:pt x="40" y="251"/>
                    <a:pt x="40" y="251"/>
                  </a:cubicBezTo>
                  <a:cubicBezTo>
                    <a:pt x="56" y="249"/>
                    <a:pt x="56" y="249"/>
                    <a:pt x="56" y="249"/>
                  </a:cubicBezTo>
                  <a:cubicBezTo>
                    <a:pt x="58" y="249"/>
                    <a:pt x="58" y="249"/>
                    <a:pt x="58" y="249"/>
                  </a:cubicBezTo>
                  <a:cubicBezTo>
                    <a:pt x="58" y="250"/>
                    <a:pt x="58" y="250"/>
                    <a:pt x="58" y="250"/>
                  </a:cubicBezTo>
                  <a:cubicBezTo>
                    <a:pt x="74" y="254"/>
                    <a:pt x="74" y="254"/>
                    <a:pt x="74" y="254"/>
                  </a:cubicBezTo>
                  <a:cubicBezTo>
                    <a:pt x="90" y="290"/>
                    <a:pt x="90" y="290"/>
                    <a:pt x="90" y="290"/>
                  </a:cubicBezTo>
                  <a:cubicBezTo>
                    <a:pt x="89" y="290"/>
                    <a:pt x="89" y="290"/>
                    <a:pt x="89" y="290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2" y="311"/>
                    <a:pt x="82" y="311"/>
                    <a:pt x="82" y="311"/>
                  </a:cubicBezTo>
                  <a:cubicBezTo>
                    <a:pt x="82" y="311"/>
                    <a:pt x="82" y="311"/>
                    <a:pt x="82" y="311"/>
                  </a:cubicBezTo>
                  <a:cubicBezTo>
                    <a:pt x="77" y="324"/>
                    <a:pt x="77" y="324"/>
                    <a:pt x="77" y="324"/>
                  </a:cubicBezTo>
                  <a:cubicBezTo>
                    <a:pt x="77" y="325"/>
                    <a:pt x="77" y="325"/>
                    <a:pt x="77" y="325"/>
                  </a:cubicBezTo>
                  <a:cubicBezTo>
                    <a:pt x="70" y="343"/>
                    <a:pt x="70" y="343"/>
                    <a:pt x="70" y="343"/>
                  </a:cubicBezTo>
                  <a:cubicBezTo>
                    <a:pt x="70" y="365"/>
                    <a:pt x="70" y="365"/>
                    <a:pt x="70" y="365"/>
                  </a:cubicBezTo>
                  <a:cubicBezTo>
                    <a:pt x="82" y="378"/>
                    <a:pt x="82" y="378"/>
                    <a:pt x="82" y="378"/>
                  </a:cubicBezTo>
                  <a:cubicBezTo>
                    <a:pt x="83" y="378"/>
                    <a:pt x="83" y="378"/>
                    <a:pt x="83" y="378"/>
                  </a:cubicBezTo>
                  <a:cubicBezTo>
                    <a:pt x="100" y="393"/>
                    <a:pt x="100" y="393"/>
                    <a:pt x="100" y="393"/>
                  </a:cubicBezTo>
                  <a:cubicBezTo>
                    <a:pt x="102" y="394"/>
                    <a:pt x="102" y="394"/>
                    <a:pt x="102" y="394"/>
                  </a:cubicBezTo>
                  <a:cubicBezTo>
                    <a:pt x="103" y="395"/>
                    <a:pt x="103" y="395"/>
                    <a:pt x="103" y="395"/>
                  </a:cubicBezTo>
                  <a:cubicBezTo>
                    <a:pt x="91" y="424"/>
                    <a:pt x="91" y="424"/>
                    <a:pt x="91" y="424"/>
                  </a:cubicBezTo>
                  <a:cubicBezTo>
                    <a:pt x="87" y="438"/>
                    <a:pt x="87" y="438"/>
                    <a:pt x="87" y="438"/>
                  </a:cubicBezTo>
                  <a:cubicBezTo>
                    <a:pt x="92" y="436"/>
                    <a:pt x="92" y="436"/>
                    <a:pt x="92" y="436"/>
                  </a:cubicBezTo>
                  <a:cubicBezTo>
                    <a:pt x="93" y="436"/>
                    <a:pt x="93" y="436"/>
                    <a:pt x="93" y="436"/>
                  </a:cubicBezTo>
                  <a:cubicBezTo>
                    <a:pt x="103" y="432"/>
                    <a:pt x="103" y="432"/>
                    <a:pt x="103" y="432"/>
                  </a:cubicBezTo>
                  <a:cubicBezTo>
                    <a:pt x="122" y="421"/>
                    <a:pt x="122" y="421"/>
                    <a:pt x="122" y="421"/>
                  </a:cubicBezTo>
                  <a:cubicBezTo>
                    <a:pt x="123" y="421"/>
                    <a:pt x="123" y="421"/>
                    <a:pt x="123" y="421"/>
                  </a:cubicBezTo>
                  <a:cubicBezTo>
                    <a:pt x="144" y="424"/>
                    <a:pt x="144" y="424"/>
                    <a:pt x="144" y="424"/>
                  </a:cubicBezTo>
                  <a:cubicBezTo>
                    <a:pt x="146" y="424"/>
                    <a:pt x="146" y="424"/>
                    <a:pt x="146" y="424"/>
                  </a:cubicBezTo>
                  <a:cubicBezTo>
                    <a:pt x="146" y="424"/>
                    <a:pt x="146" y="424"/>
                    <a:pt x="146" y="424"/>
                  </a:cubicBezTo>
                  <a:cubicBezTo>
                    <a:pt x="177" y="437"/>
                    <a:pt x="177" y="437"/>
                    <a:pt x="177" y="437"/>
                  </a:cubicBezTo>
                  <a:cubicBezTo>
                    <a:pt x="212" y="437"/>
                    <a:pt x="212" y="437"/>
                    <a:pt x="212" y="437"/>
                  </a:cubicBezTo>
                  <a:cubicBezTo>
                    <a:pt x="222" y="424"/>
                    <a:pt x="222" y="424"/>
                    <a:pt x="222" y="424"/>
                  </a:cubicBezTo>
                  <a:cubicBezTo>
                    <a:pt x="223" y="423"/>
                    <a:pt x="223" y="423"/>
                    <a:pt x="223" y="423"/>
                  </a:cubicBezTo>
                  <a:cubicBezTo>
                    <a:pt x="224" y="422"/>
                    <a:pt x="224" y="422"/>
                    <a:pt x="224" y="422"/>
                  </a:cubicBezTo>
                  <a:cubicBezTo>
                    <a:pt x="242" y="414"/>
                    <a:pt x="242" y="414"/>
                    <a:pt x="242" y="414"/>
                  </a:cubicBezTo>
                  <a:cubicBezTo>
                    <a:pt x="258" y="399"/>
                    <a:pt x="258" y="399"/>
                    <a:pt x="258" y="399"/>
                  </a:cubicBezTo>
                  <a:cubicBezTo>
                    <a:pt x="261" y="398"/>
                    <a:pt x="261" y="398"/>
                    <a:pt x="261" y="398"/>
                  </a:cubicBezTo>
                  <a:cubicBezTo>
                    <a:pt x="261" y="398"/>
                    <a:pt x="261" y="398"/>
                    <a:pt x="261" y="398"/>
                  </a:cubicBezTo>
                  <a:cubicBezTo>
                    <a:pt x="273" y="394"/>
                    <a:pt x="273" y="394"/>
                    <a:pt x="273" y="394"/>
                  </a:cubicBezTo>
                  <a:cubicBezTo>
                    <a:pt x="287" y="383"/>
                    <a:pt x="287" y="383"/>
                    <a:pt x="287" y="383"/>
                  </a:cubicBezTo>
                  <a:cubicBezTo>
                    <a:pt x="303" y="362"/>
                    <a:pt x="303" y="362"/>
                    <a:pt x="303" y="362"/>
                  </a:cubicBezTo>
                  <a:cubicBezTo>
                    <a:pt x="325" y="370"/>
                    <a:pt x="325" y="370"/>
                    <a:pt x="325" y="370"/>
                  </a:cubicBezTo>
                  <a:cubicBezTo>
                    <a:pt x="328" y="371"/>
                    <a:pt x="328" y="371"/>
                    <a:pt x="328" y="371"/>
                  </a:cubicBezTo>
                  <a:cubicBezTo>
                    <a:pt x="328" y="372"/>
                    <a:pt x="328" y="372"/>
                    <a:pt x="328" y="372"/>
                  </a:cubicBezTo>
                  <a:cubicBezTo>
                    <a:pt x="329" y="374"/>
                    <a:pt x="329" y="374"/>
                    <a:pt x="329" y="374"/>
                  </a:cubicBezTo>
                  <a:cubicBezTo>
                    <a:pt x="332" y="382"/>
                    <a:pt x="335" y="386"/>
                    <a:pt x="339" y="387"/>
                  </a:cubicBezTo>
                  <a:cubicBezTo>
                    <a:pt x="352" y="385"/>
                    <a:pt x="352" y="385"/>
                    <a:pt x="352" y="385"/>
                  </a:cubicBezTo>
                  <a:cubicBezTo>
                    <a:pt x="356" y="385"/>
                    <a:pt x="356" y="385"/>
                    <a:pt x="356" y="385"/>
                  </a:cubicBezTo>
                  <a:cubicBezTo>
                    <a:pt x="363" y="387"/>
                    <a:pt x="363" y="387"/>
                    <a:pt x="363" y="387"/>
                  </a:cubicBezTo>
                  <a:cubicBezTo>
                    <a:pt x="364" y="387"/>
                    <a:pt x="364" y="387"/>
                    <a:pt x="364" y="387"/>
                  </a:cubicBezTo>
                  <a:cubicBezTo>
                    <a:pt x="364" y="388"/>
                    <a:pt x="364" y="388"/>
                    <a:pt x="364" y="388"/>
                  </a:cubicBezTo>
                  <a:cubicBezTo>
                    <a:pt x="382" y="395"/>
                    <a:pt x="382" y="395"/>
                    <a:pt x="382" y="395"/>
                  </a:cubicBezTo>
                  <a:cubicBezTo>
                    <a:pt x="387" y="395"/>
                    <a:pt x="387" y="395"/>
                    <a:pt x="387" y="395"/>
                  </a:cubicBezTo>
                  <a:cubicBezTo>
                    <a:pt x="388" y="390"/>
                    <a:pt x="388" y="390"/>
                    <a:pt x="388" y="390"/>
                  </a:cubicBezTo>
                  <a:cubicBezTo>
                    <a:pt x="390" y="384"/>
                    <a:pt x="390" y="384"/>
                    <a:pt x="390" y="384"/>
                  </a:cubicBezTo>
                  <a:cubicBezTo>
                    <a:pt x="390" y="383"/>
                    <a:pt x="390" y="383"/>
                    <a:pt x="390" y="383"/>
                  </a:cubicBezTo>
                  <a:cubicBezTo>
                    <a:pt x="391" y="382"/>
                    <a:pt x="391" y="382"/>
                    <a:pt x="391" y="382"/>
                  </a:cubicBezTo>
                  <a:cubicBezTo>
                    <a:pt x="392" y="381"/>
                    <a:pt x="392" y="381"/>
                    <a:pt x="392" y="381"/>
                  </a:cubicBezTo>
                  <a:cubicBezTo>
                    <a:pt x="392" y="380"/>
                    <a:pt x="392" y="380"/>
                    <a:pt x="392" y="380"/>
                  </a:cubicBezTo>
                  <a:cubicBezTo>
                    <a:pt x="399" y="376"/>
                    <a:pt x="399" y="376"/>
                    <a:pt x="399" y="376"/>
                  </a:cubicBezTo>
                  <a:cubicBezTo>
                    <a:pt x="400" y="375"/>
                    <a:pt x="400" y="375"/>
                    <a:pt x="400" y="375"/>
                  </a:cubicBezTo>
                  <a:cubicBezTo>
                    <a:pt x="411" y="365"/>
                    <a:pt x="411" y="365"/>
                    <a:pt x="411" y="365"/>
                  </a:cubicBezTo>
                  <a:cubicBezTo>
                    <a:pt x="413" y="365"/>
                    <a:pt x="413" y="365"/>
                    <a:pt x="413" y="365"/>
                  </a:cubicBezTo>
                  <a:cubicBezTo>
                    <a:pt x="414" y="364"/>
                    <a:pt x="414" y="364"/>
                    <a:pt x="414" y="364"/>
                  </a:cubicBezTo>
                  <a:cubicBezTo>
                    <a:pt x="416" y="364"/>
                    <a:pt x="416" y="364"/>
                    <a:pt x="416" y="364"/>
                  </a:cubicBezTo>
                  <a:cubicBezTo>
                    <a:pt x="426" y="365"/>
                    <a:pt x="426" y="365"/>
                    <a:pt x="426" y="365"/>
                  </a:cubicBezTo>
                  <a:cubicBezTo>
                    <a:pt x="426" y="359"/>
                    <a:pt x="429" y="352"/>
                    <a:pt x="436" y="346"/>
                  </a:cubicBezTo>
                  <a:cubicBezTo>
                    <a:pt x="443" y="341"/>
                    <a:pt x="448" y="338"/>
                    <a:pt x="452" y="339"/>
                  </a:cubicBezTo>
                  <a:cubicBezTo>
                    <a:pt x="458" y="335"/>
                    <a:pt x="458" y="335"/>
                    <a:pt x="458" y="335"/>
                  </a:cubicBezTo>
                  <a:cubicBezTo>
                    <a:pt x="459" y="335"/>
                    <a:pt x="459" y="335"/>
                    <a:pt x="459" y="335"/>
                  </a:cubicBezTo>
                  <a:cubicBezTo>
                    <a:pt x="459" y="333"/>
                    <a:pt x="459" y="333"/>
                    <a:pt x="459" y="333"/>
                  </a:cubicBezTo>
                  <a:cubicBezTo>
                    <a:pt x="464" y="328"/>
                    <a:pt x="464" y="328"/>
                    <a:pt x="464" y="328"/>
                  </a:cubicBezTo>
                  <a:cubicBezTo>
                    <a:pt x="464" y="327"/>
                    <a:pt x="464" y="327"/>
                    <a:pt x="464" y="327"/>
                  </a:cubicBezTo>
                  <a:cubicBezTo>
                    <a:pt x="465" y="327"/>
                    <a:pt x="465" y="327"/>
                    <a:pt x="465" y="327"/>
                  </a:cubicBezTo>
                  <a:cubicBezTo>
                    <a:pt x="466" y="326"/>
                    <a:pt x="466" y="326"/>
                    <a:pt x="466" y="326"/>
                  </a:cubicBezTo>
                  <a:cubicBezTo>
                    <a:pt x="467" y="326"/>
                    <a:pt x="467" y="326"/>
                    <a:pt x="467" y="326"/>
                  </a:cubicBezTo>
                  <a:cubicBezTo>
                    <a:pt x="484" y="322"/>
                    <a:pt x="484" y="322"/>
                    <a:pt x="484" y="322"/>
                  </a:cubicBezTo>
                  <a:cubicBezTo>
                    <a:pt x="494" y="322"/>
                    <a:pt x="494" y="322"/>
                    <a:pt x="494" y="322"/>
                  </a:cubicBezTo>
                  <a:cubicBezTo>
                    <a:pt x="498" y="319"/>
                    <a:pt x="498" y="319"/>
                    <a:pt x="498" y="319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1" y="312"/>
                    <a:pt x="501" y="312"/>
                    <a:pt x="501" y="312"/>
                  </a:cubicBezTo>
                  <a:cubicBezTo>
                    <a:pt x="506" y="302"/>
                    <a:pt x="506" y="302"/>
                    <a:pt x="506" y="302"/>
                  </a:cubicBezTo>
                  <a:cubicBezTo>
                    <a:pt x="504" y="301"/>
                    <a:pt x="504" y="301"/>
                    <a:pt x="504" y="301"/>
                  </a:cubicBezTo>
                  <a:cubicBezTo>
                    <a:pt x="498" y="293"/>
                    <a:pt x="494" y="285"/>
                    <a:pt x="492" y="273"/>
                  </a:cubicBezTo>
                  <a:cubicBezTo>
                    <a:pt x="491" y="272"/>
                    <a:pt x="491" y="272"/>
                    <a:pt x="491" y="272"/>
                  </a:cubicBezTo>
                  <a:cubicBezTo>
                    <a:pt x="491" y="272"/>
                    <a:pt x="491" y="272"/>
                    <a:pt x="491" y="272"/>
                  </a:cubicBezTo>
                  <a:cubicBezTo>
                    <a:pt x="492" y="272"/>
                    <a:pt x="492" y="272"/>
                    <a:pt x="492" y="272"/>
                  </a:cubicBezTo>
                  <a:cubicBezTo>
                    <a:pt x="492" y="271"/>
                    <a:pt x="492" y="271"/>
                    <a:pt x="492" y="271"/>
                  </a:cubicBezTo>
                  <a:cubicBezTo>
                    <a:pt x="496" y="248"/>
                    <a:pt x="496" y="248"/>
                    <a:pt x="496" y="248"/>
                  </a:cubicBezTo>
                  <a:cubicBezTo>
                    <a:pt x="496" y="241"/>
                    <a:pt x="498" y="235"/>
                    <a:pt x="503" y="230"/>
                  </a:cubicBezTo>
                  <a:cubicBezTo>
                    <a:pt x="501" y="211"/>
                    <a:pt x="501" y="211"/>
                    <a:pt x="501" y="211"/>
                  </a:cubicBezTo>
                  <a:cubicBezTo>
                    <a:pt x="500" y="209"/>
                    <a:pt x="498" y="207"/>
                    <a:pt x="493" y="206"/>
                  </a:cubicBezTo>
                  <a:cubicBezTo>
                    <a:pt x="459" y="219"/>
                    <a:pt x="459" y="219"/>
                    <a:pt x="459" y="219"/>
                  </a:cubicBezTo>
                  <a:cubicBezTo>
                    <a:pt x="461" y="185"/>
                    <a:pt x="461" y="185"/>
                    <a:pt x="461" y="185"/>
                  </a:cubicBezTo>
                  <a:cubicBezTo>
                    <a:pt x="462" y="179"/>
                    <a:pt x="473" y="170"/>
                    <a:pt x="493" y="158"/>
                  </a:cubicBezTo>
                  <a:cubicBezTo>
                    <a:pt x="483" y="121"/>
                    <a:pt x="483" y="121"/>
                    <a:pt x="483" y="121"/>
                  </a:cubicBezTo>
                  <a:cubicBezTo>
                    <a:pt x="481" y="109"/>
                    <a:pt x="484" y="99"/>
                    <a:pt x="493" y="91"/>
                  </a:cubicBezTo>
                  <a:cubicBezTo>
                    <a:pt x="491" y="84"/>
                    <a:pt x="491" y="84"/>
                    <a:pt x="491" y="84"/>
                  </a:cubicBezTo>
                  <a:cubicBezTo>
                    <a:pt x="480" y="84"/>
                    <a:pt x="480" y="84"/>
                    <a:pt x="480" y="84"/>
                  </a:cubicBezTo>
                  <a:cubicBezTo>
                    <a:pt x="477" y="85"/>
                    <a:pt x="477" y="85"/>
                    <a:pt x="477" y="85"/>
                  </a:cubicBezTo>
                  <a:cubicBezTo>
                    <a:pt x="472" y="100"/>
                    <a:pt x="472" y="100"/>
                    <a:pt x="472" y="100"/>
                  </a:cubicBezTo>
                  <a:cubicBezTo>
                    <a:pt x="467" y="105"/>
                    <a:pt x="463" y="109"/>
                    <a:pt x="459" y="109"/>
                  </a:cubicBezTo>
                  <a:cubicBezTo>
                    <a:pt x="457" y="109"/>
                    <a:pt x="457" y="109"/>
                    <a:pt x="457" y="109"/>
                  </a:cubicBezTo>
                  <a:cubicBezTo>
                    <a:pt x="446" y="101"/>
                    <a:pt x="446" y="101"/>
                    <a:pt x="446" y="101"/>
                  </a:cubicBezTo>
                  <a:cubicBezTo>
                    <a:pt x="445" y="101"/>
                    <a:pt x="445" y="101"/>
                    <a:pt x="445" y="101"/>
                  </a:cubicBezTo>
                  <a:cubicBezTo>
                    <a:pt x="444" y="101"/>
                    <a:pt x="444" y="101"/>
                    <a:pt x="444" y="101"/>
                  </a:cubicBezTo>
                  <a:cubicBezTo>
                    <a:pt x="444" y="100"/>
                    <a:pt x="444" y="100"/>
                    <a:pt x="444" y="100"/>
                  </a:cubicBezTo>
                  <a:cubicBezTo>
                    <a:pt x="444" y="98"/>
                    <a:pt x="444" y="98"/>
                    <a:pt x="444" y="98"/>
                  </a:cubicBezTo>
                  <a:cubicBezTo>
                    <a:pt x="441" y="91"/>
                    <a:pt x="441" y="91"/>
                    <a:pt x="441" y="91"/>
                  </a:cubicBezTo>
                  <a:cubicBezTo>
                    <a:pt x="440" y="80"/>
                    <a:pt x="440" y="80"/>
                    <a:pt x="440" y="80"/>
                  </a:cubicBezTo>
                  <a:cubicBezTo>
                    <a:pt x="440" y="79"/>
                    <a:pt x="440" y="79"/>
                    <a:pt x="440" y="79"/>
                  </a:cubicBezTo>
                  <a:cubicBezTo>
                    <a:pt x="439" y="81"/>
                    <a:pt x="439" y="81"/>
                    <a:pt x="439" y="81"/>
                  </a:cubicBezTo>
                  <a:cubicBezTo>
                    <a:pt x="438" y="84"/>
                    <a:pt x="438" y="84"/>
                    <a:pt x="438" y="84"/>
                  </a:cubicBezTo>
                  <a:cubicBezTo>
                    <a:pt x="419" y="84"/>
                    <a:pt x="419" y="84"/>
                    <a:pt x="419" y="84"/>
                  </a:cubicBezTo>
                  <a:cubicBezTo>
                    <a:pt x="417" y="80"/>
                    <a:pt x="417" y="80"/>
                    <a:pt x="417" y="80"/>
                  </a:cubicBezTo>
                  <a:cubicBezTo>
                    <a:pt x="414" y="69"/>
                    <a:pt x="414" y="69"/>
                    <a:pt x="414" y="69"/>
                  </a:cubicBezTo>
                  <a:cubicBezTo>
                    <a:pt x="414" y="53"/>
                    <a:pt x="414" y="53"/>
                    <a:pt x="414" y="53"/>
                  </a:cubicBezTo>
                  <a:cubicBezTo>
                    <a:pt x="402" y="33"/>
                    <a:pt x="402" y="33"/>
                    <a:pt x="402" y="33"/>
                  </a:cubicBezTo>
                  <a:cubicBezTo>
                    <a:pt x="402" y="16"/>
                    <a:pt x="402" y="16"/>
                    <a:pt x="402" y="16"/>
                  </a:cubicBezTo>
                  <a:lnTo>
                    <a:pt x="398" y="8"/>
                  </a:lnTo>
                  <a:close/>
                </a:path>
              </a:pathLst>
            </a:custGeom>
            <a:solidFill>
              <a:srgbClr val="BFC0C0">
                <a:alpha val="70000"/>
              </a:srgbClr>
            </a:solidFill>
            <a:ln w="9525">
              <a:solidFill>
                <a:schemeClr val="bg1">
                  <a:alpha val="69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4"/>
            <p:cNvSpPr/>
            <p:nvPr/>
          </p:nvSpPr>
          <p:spPr bwMode="auto">
            <a:xfrm>
              <a:off x="10539029" y="5044050"/>
              <a:ext cx="1118991" cy="855004"/>
            </a:xfrm>
            <a:custGeom>
              <a:avLst/>
              <a:gdLst>
                <a:gd name="T0" fmla="*/ 533 w 662"/>
                <a:gd name="T1" fmla="*/ 16 h 506"/>
                <a:gd name="T2" fmla="*/ 496 w 662"/>
                <a:gd name="T3" fmla="*/ 48 h 506"/>
                <a:gd name="T4" fmla="*/ 454 w 662"/>
                <a:gd name="T5" fmla="*/ 58 h 506"/>
                <a:gd name="T6" fmla="*/ 426 w 662"/>
                <a:gd name="T7" fmla="*/ 56 h 506"/>
                <a:gd name="T8" fmla="*/ 424 w 662"/>
                <a:gd name="T9" fmla="*/ 57 h 506"/>
                <a:gd name="T10" fmla="*/ 390 w 662"/>
                <a:gd name="T11" fmla="*/ 69 h 506"/>
                <a:gd name="T12" fmla="*/ 361 w 662"/>
                <a:gd name="T13" fmla="*/ 86 h 506"/>
                <a:gd name="T14" fmla="*/ 335 w 662"/>
                <a:gd name="T15" fmla="*/ 107 h 506"/>
                <a:gd name="T16" fmla="*/ 317 w 662"/>
                <a:gd name="T17" fmla="*/ 126 h 506"/>
                <a:gd name="T18" fmla="*/ 312 w 662"/>
                <a:gd name="T19" fmla="*/ 136 h 506"/>
                <a:gd name="T20" fmla="*/ 271 w 662"/>
                <a:gd name="T21" fmla="*/ 128 h 506"/>
                <a:gd name="T22" fmla="*/ 224 w 662"/>
                <a:gd name="T23" fmla="*/ 106 h 506"/>
                <a:gd name="T24" fmla="*/ 212 w 662"/>
                <a:gd name="T25" fmla="*/ 121 h 506"/>
                <a:gd name="T26" fmla="*/ 196 w 662"/>
                <a:gd name="T27" fmla="*/ 135 h 506"/>
                <a:gd name="T28" fmla="*/ 166 w 662"/>
                <a:gd name="T29" fmla="*/ 153 h 506"/>
                <a:gd name="T30" fmla="*/ 135 w 662"/>
                <a:gd name="T31" fmla="*/ 178 h 506"/>
                <a:gd name="T32" fmla="*/ 60 w 662"/>
                <a:gd name="T33" fmla="*/ 166 h 506"/>
                <a:gd name="T34" fmla="*/ 26 w 662"/>
                <a:gd name="T35" fmla="*/ 172 h 506"/>
                <a:gd name="T36" fmla="*/ 2 w 662"/>
                <a:gd name="T37" fmla="*/ 183 h 506"/>
                <a:gd name="T38" fmla="*/ 5 w 662"/>
                <a:gd name="T39" fmla="*/ 209 h 506"/>
                <a:gd name="T40" fmla="*/ 55 w 662"/>
                <a:gd name="T41" fmla="*/ 210 h 506"/>
                <a:gd name="T42" fmla="*/ 62 w 662"/>
                <a:gd name="T43" fmla="*/ 248 h 506"/>
                <a:gd name="T44" fmla="*/ 100 w 662"/>
                <a:gd name="T45" fmla="*/ 243 h 506"/>
                <a:gd name="T46" fmla="*/ 132 w 662"/>
                <a:gd name="T47" fmla="*/ 236 h 506"/>
                <a:gd name="T48" fmla="*/ 142 w 662"/>
                <a:gd name="T49" fmla="*/ 285 h 506"/>
                <a:gd name="T50" fmla="*/ 122 w 662"/>
                <a:gd name="T51" fmla="*/ 308 h 506"/>
                <a:gd name="T52" fmla="*/ 92 w 662"/>
                <a:gd name="T53" fmla="*/ 328 h 506"/>
                <a:gd name="T54" fmla="*/ 142 w 662"/>
                <a:gd name="T55" fmla="*/ 340 h 506"/>
                <a:gd name="T56" fmla="*/ 161 w 662"/>
                <a:gd name="T57" fmla="*/ 352 h 506"/>
                <a:gd name="T58" fmla="*/ 203 w 662"/>
                <a:gd name="T59" fmla="*/ 376 h 506"/>
                <a:gd name="T60" fmla="*/ 186 w 662"/>
                <a:gd name="T61" fmla="*/ 396 h 506"/>
                <a:gd name="T62" fmla="*/ 258 w 662"/>
                <a:gd name="T63" fmla="*/ 472 h 506"/>
                <a:gd name="T64" fmla="*/ 284 w 662"/>
                <a:gd name="T65" fmla="*/ 459 h 506"/>
                <a:gd name="T66" fmla="*/ 324 w 662"/>
                <a:gd name="T67" fmla="*/ 488 h 506"/>
                <a:gd name="T68" fmla="*/ 336 w 662"/>
                <a:gd name="T69" fmla="*/ 474 h 506"/>
                <a:gd name="T70" fmla="*/ 358 w 662"/>
                <a:gd name="T71" fmla="*/ 477 h 506"/>
                <a:gd name="T72" fmla="*/ 409 w 662"/>
                <a:gd name="T73" fmla="*/ 489 h 506"/>
                <a:gd name="T74" fmla="*/ 414 w 662"/>
                <a:gd name="T75" fmla="*/ 492 h 506"/>
                <a:gd name="T76" fmla="*/ 457 w 662"/>
                <a:gd name="T77" fmla="*/ 457 h 506"/>
                <a:gd name="T78" fmla="*/ 472 w 662"/>
                <a:gd name="T79" fmla="*/ 472 h 506"/>
                <a:gd name="T80" fmla="*/ 483 w 662"/>
                <a:gd name="T81" fmla="*/ 449 h 506"/>
                <a:gd name="T82" fmla="*/ 523 w 662"/>
                <a:gd name="T83" fmla="*/ 403 h 506"/>
                <a:gd name="T84" fmla="*/ 548 w 662"/>
                <a:gd name="T85" fmla="*/ 407 h 506"/>
                <a:gd name="T86" fmla="*/ 543 w 662"/>
                <a:gd name="T87" fmla="*/ 378 h 506"/>
                <a:gd name="T88" fmla="*/ 548 w 662"/>
                <a:gd name="T89" fmla="*/ 363 h 506"/>
                <a:gd name="T90" fmla="*/ 604 w 662"/>
                <a:gd name="T91" fmla="*/ 333 h 506"/>
                <a:gd name="T92" fmla="*/ 602 w 662"/>
                <a:gd name="T93" fmla="*/ 303 h 506"/>
                <a:gd name="T94" fmla="*/ 614 w 662"/>
                <a:gd name="T95" fmla="*/ 278 h 506"/>
                <a:gd name="T96" fmla="*/ 632 w 662"/>
                <a:gd name="T97" fmla="*/ 238 h 506"/>
                <a:gd name="T98" fmla="*/ 655 w 662"/>
                <a:gd name="T99" fmla="*/ 206 h 506"/>
                <a:gd name="T100" fmla="*/ 656 w 662"/>
                <a:gd name="T101" fmla="*/ 177 h 506"/>
                <a:gd name="T102" fmla="*/ 655 w 662"/>
                <a:gd name="T103" fmla="*/ 159 h 506"/>
                <a:gd name="T104" fmla="*/ 599 w 662"/>
                <a:gd name="T105" fmla="*/ 162 h 506"/>
                <a:gd name="T106" fmla="*/ 584 w 662"/>
                <a:gd name="T107" fmla="*/ 135 h 506"/>
                <a:gd name="T108" fmla="*/ 556 w 662"/>
                <a:gd name="T109" fmla="*/ 134 h 506"/>
                <a:gd name="T110" fmla="*/ 586 w 662"/>
                <a:gd name="T111" fmla="*/ 77 h 506"/>
                <a:gd name="T112" fmla="*/ 583 w 662"/>
                <a:gd name="T113" fmla="*/ 38 h 506"/>
                <a:gd name="T114" fmla="*/ 574 w 662"/>
                <a:gd name="T115" fmla="*/ 0 h 506"/>
                <a:gd name="T116" fmla="*/ 549 w 662"/>
                <a:gd name="T117" fmla="*/ 1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2" h="506">
                  <a:moveTo>
                    <a:pt x="530" y="13"/>
                  </a:moveTo>
                  <a:cubicBezTo>
                    <a:pt x="531" y="14"/>
                    <a:pt x="531" y="14"/>
                    <a:pt x="531" y="14"/>
                  </a:cubicBezTo>
                  <a:cubicBezTo>
                    <a:pt x="533" y="16"/>
                    <a:pt x="533" y="16"/>
                    <a:pt x="533" y="16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4" y="43"/>
                    <a:pt x="507" y="48"/>
                    <a:pt x="498" y="48"/>
                  </a:cubicBezTo>
                  <a:cubicBezTo>
                    <a:pt x="496" y="48"/>
                    <a:pt x="496" y="48"/>
                    <a:pt x="496" y="48"/>
                  </a:cubicBezTo>
                  <a:cubicBezTo>
                    <a:pt x="486" y="41"/>
                    <a:pt x="486" y="41"/>
                    <a:pt x="486" y="41"/>
                  </a:cubicBezTo>
                  <a:cubicBezTo>
                    <a:pt x="475" y="42"/>
                    <a:pt x="475" y="42"/>
                    <a:pt x="475" y="42"/>
                  </a:cubicBezTo>
                  <a:cubicBezTo>
                    <a:pt x="454" y="58"/>
                    <a:pt x="454" y="58"/>
                    <a:pt x="454" y="58"/>
                  </a:cubicBezTo>
                  <a:cubicBezTo>
                    <a:pt x="449" y="60"/>
                    <a:pt x="442" y="55"/>
                    <a:pt x="433" y="42"/>
                  </a:cubicBezTo>
                  <a:cubicBezTo>
                    <a:pt x="427" y="56"/>
                    <a:pt x="427" y="56"/>
                    <a:pt x="427" y="56"/>
                  </a:cubicBezTo>
                  <a:cubicBezTo>
                    <a:pt x="426" y="56"/>
                    <a:pt x="426" y="56"/>
                    <a:pt x="426" y="56"/>
                  </a:cubicBezTo>
                  <a:cubicBezTo>
                    <a:pt x="426" y="56"/>
                    <a:pt x="426" y="56"/>
                    <a:pt x="426" y="56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24" y="57"/>
                    <a:pt x="424" y="57"/>
                    <a:pt x="424" y="57"/>
                  </a:cubicBezTo>
                  <a:cubicBezTo>
                    <a:pt x="417" y="64"/>
                    <a:pt x="417" y="64"/>
                    <a:pt x="417" y="64"/>
                  </a:cubicBezTo>
                  <a:cubicBezTo>
                    <a:pt x="403" y="64"/>
                    <a:pt x="403" y="64"/>
                    <a:pt x="403" y="64"/>
                  </a:cubicBezTo>
                  <a:cubicBezTo>
                    <a:pt x="390" y="69"/>
                    <a:pt x="390" y="69"/>
                    <a:pt x="390" y="69"/>
                  </a:cubicBezTo>
                  <a:cubicBezTo>
                    <a:pt x="373" y="81"/>
                    <a:pt x="373" y="81"/>
                    <a:pt x="373" y="81"/>
                  </a:cubicBezTo>
                  <a:cubicBezTo>
                    <a:pt x="367" y="81"/>
                    <a:pt x="367" y="81"/>
                    <a:pt x="367" y="81"/>
                  </a:cubicBezTo>
                  <a:cubicBezTo>
                    <a:pt x="361" y="86"/>
                    <a:pt x="361" y="86"/>
                    <a:pt x="361" y="86"/>
                  </a:cubicBezTo>
                  <a:cubicBezTo>
                    <a:pt x="356" y="91"/>
                    <a:pt x="354" y="95"/>
                    <a:pt x="357" y="99"/>
                  </a:cubicBezTo>
                  <a:cubicBezTo>
                    <a:pt x="364" y="110"/>
                    <a:pt x="364" y="110"/>
                    <a:pt x="364" y="110"/>
                  </a:cubicBezTo>
                  <a:cubicBezTo>
                    <a:pt x="335" y="107"/>
                    <a:pt x="335" y="107"/>
                    <a:pt x="335" y="107"/>
                  </a:cubicBezTo>
                  <a:cubicBezTo>
                    <a:pt x="319" y="119"/>
                    <a:pt x="319" y="119"/>
                    <a:pt x="319" y="119"/>
                  </a:cubicBezTo>
                  <a:cubicBezTo>
                    <a:pt x="317" y="125"/>
                    <a:pt x="317" y="125"/>
                    <a:pt x="317" y="125"/>
                  </a:cubicBezTo>
                  <a:cubicBezTo>
                    <a:pt x="317" y="126"/>
                    <a:pt x="317" y="126"/>
                    <a:pt x="317" y="126"/>
                  </a:cubicBezTo>
                  <a:cubicBezTo>
                    <a:pt x="314" y="134"/>
                    <a:pt x="314" y="134"/>
                    <a:pt x="314" y="134"/>
                  </a:cubicBezTo>
                  <a:cubicBezTo>
                    <a:pt x="313" y="135"/>
                    <a:pt x="313" y="135"/>
                    <a:pt x="313" y="135"/>
                  </a:cubicBezTo>
                  <a:cubicBezTo>
                    <a:pt x="312" y="136"/>
                    <a:pt x="312" y="136"/>
                    <a:pt x="312" y="136"/>
                  </a:cubicBezTo>
                  <a:cubicBezTo>
                    <a:pt x="297" y="136"/>
                    <a:pt x="297" y="136"/>
                    <a:pt x="297" y="136"/>
                  </a:cubicBezTo>
                  <a:cubicBezTo>
                    <a:pt x="278" y="129"/>
                    <a:pt x="278" y="129"/>
                    <a:pt x="278" y="129"/>
                  </a:cubicBezTo>
                  <a:cubicBezTo>
                    <a:pt x="271" y="128"/>
                    <a:pt x="271" y="128"/>
                    <a:pt x="271" y="128"/>
                  </a:cubicBezTo>
                  <a:cubicBezTo>
                    <a:pt x="257" y="130"/>
                    <a:pt x="257" y="130"/>
                    <a:pt x="257" y="130"/>
                  </a:cubicBezTo>
                  <a:cubicBezTo>
                    <a:pt x="250" y="130"/>
                    <a:pt x="243" y="122"/>
                    <a:pt x="237" y="111"/>
                  </a:cubicBezTo>
                  <a:cubicBezTo>
                    <a:pt x="224" y="106"/>
                    <a:pt x="224" y="106"/>
                    <a:pt x="224" y="106"/>
                  </a:cubicBezTo>
                  <a:cubicBezTo>
                    <a:pt x="213" y="121"/>
                    <a:pt x="213" y="121"/>
                    <a:pt x="213" y="121"/>
                  </a:cubicBezTo>
                  <a:cubicBezTo>
                    <a:pt x="213" y="121"/>
                    <a:pt x="213" y="121"/>
                    <a:pt x="213" y="121"/>
                  </a:cubicBezTo>
                  <a:cubicBezTo>
                    <a:pt x="212" y="121"/>
                    <a:pt x="212" y="121"/>
                    <a:pt x="212" y="12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196" y="134"/>
                    <a:pt x="196" y="134"/>
                    <a:pt x="196" y="134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194" y="135"/>
                    <a:pt x="194" y="135"/>
                    <a:pt x="194" y="135"/>
                  </a:cubicBezTo>
                  <a:cubicBezTo>
                    <a:pt x="183" y="138"/>
                    <a:pt x="183" y="138"/>
                    <a:pt x="183" y="138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48" y="162"/>
                    <a:pt x="148" y="162"/>
                    <a:pt x="148" y="162"/>
                  </a:cubicBezTo>
                  <a:cubicBezTo>
                    <a:pt x="135" y="178"/>
                    <a:pt x="135" y="178"/>
                    <a:pt x="135" y="178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93" y="178"/>
                    <a:pt x="93" y="178"/>
                    <a:pt x="93" y="178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27" y="172"/>
                    <a:pt x="27" y="172"/>
                    <a:pt x="27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15" y="176"/>
                    <a:pt x="15" y="176"/>
                    <a:pt x="15" y="176"/>
                  </a:cubicBezTo>
                  <a:cubicBezTo>
                    <a:pt x="10" y="178"/>
                    <a:pt x="5" y="182"/>
                    <a:pt x="2" y="18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31" y="201"/>
                    <a:pt x="31" y="201"/>
                    <a:pt x="31" y="201"/>
                  </a:cubicBezTo>
                  <a:cubicBezTo>
                    <a:pt x="36" y="201"/>
                    <a:pt x="43" y="204"/>
                    <a:pt x="53" y="209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56" y="211"/>
                    <a:pt x="56" y="211"/>
                    <a:pt x="56" y="211"/>
                  </a:cubicBezTo>
                  <a:cubicBezTo>
                    <a:pt x="57" y="247"/>
                    <a:pt x="57" y="247"/>
                    <a:pt x="57" y="247"/>
                  </a:cubicBezTo>
                  <a:cubicBezTo>
                    <a:pt x="62" y="248"/>
                    <a:pt x="62" y="248"/>
                    <a:pt x="62" y="248"/>
                  </a:cubicBezTo>
                  <a:cubicBezTo>
                    <a:pt x="85" y="248"/>
                    <a:pt x="85" y="248"/>
                    <a:pt x="85" y="248"/>
                  </a:cubicBezTo>
                  <a:cubicBezTo>
                    <a:pt x="98" y="245"/>
                    <a:pt x="98" y="245"/>
                    <a:pt x="98" y="245"/>
                  </a:cubicBezTo>
                  <a:cubicBezTo>
                    <a:pt x="100" y="243"/>
                    <a:pt x="100" y="243"/>
                    <a:pt x="100" y="243"/>
                  </a:cubicBezTo>
                  <a:cubicBezTo>
                    <a:pt x="109" y="239"/>
                    <a:pt x="116" y="235"/>
                    <a:pt x="126" y="234"/>
                  </a:cubicBezTo>
                  <a:cubicBezTo>
                    <a:pt x="130" y="233"/>
                    <a:pt x="130" y="233"/>
                    <a:pt x="130" y="233"/>
                  </a:cubicBezTo>
                  <a:cubicBezTo>
                    <a:pt x="132" y="236"/>
                    <a:pt x="132" y="236"/>
                    <a:pt x="132" y="236"/>
                  </a:cubicBezTo>
                  <a:cubicBezTo>
                    <a:pt x="138" y="249"/>
                    <a:pt x="138" y="249"/>
                    <a:pt x="138" y="249"/>
                  </a:cubicBezTo>
                  <a:cubicBezTo>
                    <a:pt x="138" y="250"/>
                    <a:pt x="138" y="250"/>
                    <a:pt x="138" y="250"/>
                  </a:cubicBezTo>
                  <a:cubicBezTo>
                    <a:pt x="142" y="285"/>
                    <a:pt x="142" y="285"/>
                    <a:pt x="142" y="285"/>
                  </a:cubicBezTo>
                  <a:cubicBezTo>
                    <a:pt x="142" y="288"/>
                    <a:pt x="142" y="288"/>
                    <a:pt x="142" y="288"/>
                  </a:cubicBezTo>
                  <a:cubicBezTo>
                    <a:pt x="123" y="308"/>
                    <a:pt x="123" y="308"/>
                    <a:pt x="123" y="308"/>
                  </a:cubicBezTo>
                  <a:cubicBezTo>
                    <a:pt x="122" y="308"/>
                    <a:pt x="122" y="308"/>
                    <a:pt x="122" y="308"/>
                  </a:cubicBezTo>
                  <a:cubicBezTo>
                    <a:pt x="122" y="309"/>
                    <a:pt x="122" y="309"/>
                    <a:pt x="122" y="309"/>
                  </a:cubicBezTo>
                  <a:cubicBezTo>
                    <a:pt x="99" y="320"/>
                    <a:pt x="99" y="320"/>
                    <a:pt x="99" y="320"/>
                  </a:cubicBezTo>
                  <a:cubicBezTo>
                    <a:pt x="92" y="328"/>
                    <a:pt x="92" y="328"/>
                    <a:pt x="92" y="328"/>
                  </a:cubicBezTo>
                  <a:cubicBezTo>
                    <a:pt x="95" y="335"/>
                    <a:pt x="95" y="335"/>
                    <a:pt x="95" y="335"/>
                  </a:cubicBezTo>
                  <a:cubicBezTo>
                    <a:pt x="141" y="339"/>
                    <a:pt x="141" y="339"/>
                    <a:pt x="141" y="339"/>
                  </a:cubicBezTo>
                  <a:cubicBezTo>
                    <a:pt x="142" y="340"/>
                    <a:pt x="142" y="340"/>
                    <a:pt x="142" y="340"/>
                  </a:cubicBezTo>
                  <a:cubicBezTo>
                    <a:pt x="142" y="340"/>
                    <a:pt x="142" y="340"/>
                    <a:pt x="142" y="340"/>
                  </a:cubicBezTo>
                  <a:cubicBezTo>
                    <a:pt x="143" y="341"/>
                    <a:pt x="143" y="341"/>
                    <a:pt x="143" y="341"/>
                  </a:cubicBezTo>
                  <a:cubicBezTo>
                    <a:pt x="161" y="352"/>
                    <a:pt x="161" y="352"/>
                    <a:pt x="161" y="352"/>
                  </a:cubicBezTo>
                  <a:cubicBezTo>
                    <a:pt x="201" y="350"/>
                    <a:pt x="201" y="350"/>
                    <a:pt x="201" y="350"/>
                  </a:cubicBezTo>
                  <a:cubicBezTo>
                    <a:pt x="201" y="356"/>
                    <a:pt x="201" y="356"/>
                    <a:pt x="201" y="356"/>
                  </a:cubicBezTo>
                  <a:cubicBezTo>
                    <a:pt x="203" y="376"/>
                    <a:pt x="203" y="376"/>
                    <a:pt x="203" y="376"/>
                  </a:cubicBezTo>
                  <a:cubicBezTo>
                    <a:pt x="203" y="378"/>
                    <a:pt x="203" y="378"/>
                    <a:pt x="203" y="378"/>
                  </a:cubicBezTo>
                  <a:cubicBezTo>
                    <a:pt x="204" y="378"/>
                    <a:pt x="204" y="378"/>
                    <a:pt x="204" y="378"/>
                  </a:cubicBezTo>
                  <a:cubicBezTo>
                    <a:pt x="186" y="396"/>
                    <a:pt x="186" y="396"/>
                    <a:pt x="186" y="396"/>
                  </a:cubicBezTo>
                  <a:cubicBezTo>
                    <a:pt x="184" y="419"/>
                    <a:pt x="188" y="433"/>
                    <a:pt x="198" y="436"/>
                  </a:cubicBezTo>
                  <a:cubicBezTo>
                    <a:pt x="231" y="454"/>
                    <a:pt x="231" y="454"/>
                    <a:pt x="231" y="454"/>
                  </a:cubicBezTo>
                  <a:cubicBezTo>
                    <a:pt x="258" y="472"/>
                    <a:pt x="258" y="472"/>
                    <a:pt x="258" y="472"/>
                  </a:cubicBezTo>
                  <a:cubicBezTo>
                    <a:pt x="280" y="461"/>
                    <a:pt x="280" y="461"/>
                    <a:pt x="280" y="461"/>
                  </a:cubicBezTo>
                  <a:cubicBezTo>
                    <a:pt x="282" y="460"/>
                    <a:pt x="282" y="460"/>
                    <a:pt x="282" y="460"/>
                  </a:cubicBezTo>
                  <a:cubicBezTo>
                    <a:pt x="284" y="459"/>
                    <a:pt x="284" y="459"/>
                    <a:pt x="284" y="459"/>
                  </a:cubicBezTo>
                  <a:cubicBezTo>
                    <a:pt x="285" y="460"/>
                    <a:pt x="285" y="460"/>
                    <a:pt x="285" y="460"/>
                  </a:cubicBezTo>
                  <a:cubicBezTo>
                    <a:pt x="319" y="486"/>
                    <a:pt x="319" y="486"/>
                    <a:pt x="319" y="486"/>
                  </a:cubicBezTo>
                  <a:cubicBezTo>
                    <a:pt x="324" y="488"/>
                    <a:pt x="324" y="488"/>
                    <a:pt x="324" y="488"/>
                  </a:cubicBezTo>
                  <a:cubicBezTo>
                    <a:pt x="333" y="477"/>
                    <a:pt x="333" y="477"/>
                    <a:pt x="333" y="477"/>
                  </a:cubicBezTo>
                  <a:cubicBezTo>
                    <a:pt x="335" y="475"/>
                    <a:pt x="335" y="475"/>
                    <a:pt x="335" y="475"/>
                  </a:cubicBezTo>
                  <a:cubicBezTo>
                    <a:pt x="336" y="474"/>
                    <a:pt x="336" y="474"/>
                    <a:pt x="336" y="474"/>
                  </a:cubicBezTo>
                  <a:cubicBezTo>
                    <a:pt x="337" y="474"/>
                    <a:pt x="337" y="474"/>
                    <a:pt x="337" y="474"/>
                  </a:cubicBezTo>
                  <a:cubicBezTo>
                    <a:pt x="338" y="474"/>
                    <a:pt x="338" y="474"/>
                    <a:pt x="338" y="474"/>
                  </a:cubicBezTo>
                  <a:cubicBezTo>
                    <a:pt x="358" y="477"/>
                    <a:pt x="358" y="477"/>
                    <a:pt x="358" y="477"/>
                  </a:cubicBezTo>
                  <a:cubicBezTo>
                    <a:pt x="362" y="442"/>
                    <a:pt x="362" y="442"/>
                    <a:pt x="362" y="442"/>
                  </a:cubicBezTo>
                  <a:cubicBezTo>
                    <a:pt x="388" y="488"/>
                    <a:pt x="388" y="488"/>
                    <a:pt x="388" y="488"/>
                  </a:cubicBezTo>
                  <a:cubicBezTo>
                    <a:pt x="409" y="489"/>
                    <a:pt x="409" y="489"/>
                    <a:pt x="409" y="489"/>
                  </a:cubicBezTo>
                  <a:cubicBezTo>
                    <a:pt x="412" y="490"/>
                    <a:pt x="412" y="490"/>
                    <a:pt x="412" y="490"/>
                  </a:cubicBezTo>
                  <a:cubicBezTo>
                    <a:pt x="414" y="490"/>
                    <a:pt x="414" y="490"/>
                    <a:pt x="414" y="490"/>
                  </a:cubicBezTo>
                  <a:cubicBezTo>
                    <a:pt x="414" y="492"/>
                    <a:pt x="414" y="492"/>
                    <a:pt x="414" y="492"/>
                  </a:cubicBezTo>
                  <a:cubicBezTo>
                    <a:pt x="414" y="506"/>
                    <a:pt x="414" y="506"/>
                    <a:pt x="414" y="506"/>
                  </a:cubicBezTo>
                  <a:cubicBezTo>
                    <a:pt x="422" y="503"/>
                    <a:pt x="422" y="503"/>
                    <a:pt x="422" y="503"/>
                  </a:cubicBezTo>
                  <a:cubicBezTo>
                    <a:pt x="457" y="457"/>
                    <a:pt x="457" y="457"/>
                    <a:pt x="457" y="457"/>
                  </a:cubicBezTo>
                  <a:cubicBezTo>
                    <a:pt x="472" y="479"/>
                    <a:pt x="472" y="479"/>
                    <a:pt x="472" y="479"/>
                  </a:cubicBezTo>
                  <a:cubicBezTo>
                    <a:pt x="472" y="472"/>
                    <a:pt x="472" y="472"/>
                    <a:pt x="472" y="472"/>
                  </a:cubicBezTo>
                  <a:cubicBezTo>
                    <a:pt x="472" y="472"/>
                    <a:pt x="472" y="472"/>
                    <a:pt x="472" y="472"/>
                  </a:cubicBezTo>
                  <a:cubicBezTo>
                    <a:pt x="472" y="471"/>
                    <a:pt x="472" y="471"/>
                    <a:pt x="472" y="471"/>
                  </a:cubicBezTo>
                  <a:cubicBezTo>
                    <a:pt x="472" y="470"/>
                    <a:pt x="472" y="470"/>
                    <a:pt x="472" y="470"/>
                  </a:cubicBezTo>
                  <a:cubicBezTo>
                    <a:pt x="483" y="449"/>
                    <a:pt x="483" y="449"/>
                    <a:pt x="483" y="449"/>
                  </a:cubicBezTo>
                  <a:cubicBezTo>
                    <a:pt x="492" y="433"/>
                    <a:pt x="492" y="433"/>
                    <a:pt x="492" y="433"/>
                  </a:cubicBezTo>
                  <a:cubicBezTo>
                    <a:pt x="518" y="433"/>
                    <a:pt x="518" y="433"/>
                    <a:pt x="518" y="433"/>
                  </a:cubicBezTo>
                  <a:cubicBezTo>
                    <a:pt x="523" y="403"/>
                    <a:pt x="523" y="403"/>
                    <a:pt x="523" y="403"/>
                  </a:cubicBezTo>
                  <a:cubicBezTo>
                    <a:pt x="526" y="403"/>
                    <a:pt x="526" y="403"/>
                    <a:pt x="526" y="403"/>
                  </a:cubicBezTo>
                  <a:cubicBezTo>
                    <a:pt x="528" y="404"/>
                    <a:pt x="528" y="404"/>
                    <a:pt x="528" y="404"/>
                  </a:cubicBezTo>
                  <a:cubicBezTo>
                    <a:pt x="548" y="407"/>
                    <a:pt x="548" y="407"/>
                    <a:pt x="548" y="407"/>
                  </a:cubicBezTo>
                  <a:cubicBezTo>
                    <a:pt x="550" y="397"/>
                    <a:pt x="550" y="397"/>
                    <a:pt x="550" y="397"/>
                  </a:cubicBezTo>
                  <a:cubicBezTo>
                    <a:pt x="543" y="380"/>
                    <a:pt x="543" y="380"/>
                    <a:pt x="543" y="380"/>
                  </a:cubicBezTo>
                  <a:cubicBezTo>
                    <a:pt x="543" y="378"/>
                    <a:pt x="543" y="378"/>
                    <a:pt x="543" y="378"/>
                  </a:cubicBezTo>
                  <a:cubicBezTo>
                    <a:pt x="547" y="366"/>
                    <a:pt x="547" y="366"/>
                    <a:pt x="547" y="366"/>
                  </a:cubicBezTo>
                  <a:cubicBezTo>
                    <a:pt x="547" y="364"/>
                    <a:pt x="547" y="364"/>
                    <a:pt x="547" y="364"/>
                  </a:cubicBezTo>
                  <a:cubicBezTo>
                    <a:pt x="548" y="363"/>
                    <a:pt x="548" y="363"/>
                    <a:pt x="548" y="363"/>
                  </a:cubicBezTo>
                  <a:cubicBezTo>
                    <a:pt x="549" y="363"/>
                    <a:pt x="549" y="363"/>
                    <a:pt x="549" y="363"/>
                  </a:cubicBezTo>
                  <a:cubicBezTo>
                    <a:pt x="549" y="362"/>
                    <a:pt x="549" y="362"/>
                    <a:pt x="549" y="362"/>
                  </a:cubicBezTo>
                  <a:cubicBezTo>
                    <a:pt x="604" y="333"/>
                    <a:pt x="604" y="333"/>
                    <a:pt x="604" y="333"/>
                  </a:cubicBezTo>
                  <a:cubicBezTo>
                    <a:pt x="602" y="304"/>
                    <a:pt x="602" y="304"/>
                    <a:pt x="602" y="304"/>
                  </a:cubicBezTo>
                  <a:cubicBezTo>
                    <a:pt x="602" y="304"/>
                    <a:pt x="602" y="304"/>
                    <a:pt x="602" y="304"/>
                  </a:cubicBezTo>
                  <a:cubicBezTo>
                    <a:pt x="602" y="303"/>
                    <a:pt x="602" y="303"/>
                    <a:pt x="602" y="303"/>
                  </a:cubicBezTo>
                  <a:cubicBezTo>
                    <a:pt x="612" y="282"/>
                    <a:pt x="612" y="282"/>
                    <a:pt x="612" y="282"/>
                  </a:cubicBezTo>
                  <a:cubicBezTo>
                    <a:pt x="614" y="278"/>
                    <a:pt x="614" y="278"/>
                    <a:pt x="614" y="278"/>
                  </a:cubicBezTo>
                  <a:cubicBezTo>
                    <a:pt x="614" y="278"/>
                    <a:pt x="614" y="278"/>
                    <a:pt x="614" y="278"/>
                  </a:cubicBezTo>
                  <a:cubicBezTo>
                    <a:pt x="631" y="239"/>
                    <a:pt x="631" y="239"/>
                    <a:pt x="631" y="239"/>
                  </a:cubicBezTo>
                  <a:cubicBezTo>
                    <a:pt x="632" y="238"/>
                    <a:pt x="632" y="238"/>
                    <a:pt x="632" y="238"/>
                  </a:cubicBezTo>
                  <a:cubicBezTo>
                    <a:pt x="632" y="238"/>
                    <a:pt x="632" y="238"/>
                    <a:pt x="632" y="238"/>
                  </a:cubicBezTo>
                  <a:cubicBezTo>
                    <a:pt x="646" y="224"/>
                    <a:pt x="646" y="224"/>
                    <a:pt x="646" y="224"/>
                  </a:cubicBezTo>
                  <a:cubicBezTo>
                    <a:pt x="655" y="208"/>
                    <a:pt x="655" y="208"/>
                    <a:pt x="655" y="208"/>
                  </a:cubicBezTo>
                  <a:cubicBezTo>
                    <a:pt x="655" y="206"/>
                    <a:pt x="655" y="206"/>
                    <a:pt x="655" y="206"/>
                  </a:cubicBezTo>
                  <a:cubicBezTo>
                    <a:pt x="655" y="206"/>
                    <a:pt x="655" y="206"/>
                    <a:pt x="655" y="206"/>
                  </a:cubicBezTo>
                  <a:cubicBezTo>
                    <a:pt x="662" y="193"/>
                    <a:pt x="662" y="193"/>
                    <a:pt x="662" y="193"/>
                  </a:cubicBezTo>
                  <a:cubicBezTo>
                    <a:pt x="656" y="177"/>
                    <a:pt x="656" y="177"/>
                    <a:pt x="656" y="177"/>
                  </a:cubicBezTo>
                  <a:cubicBezTo>
                    <a:pt x="656" y="176"/>
                    <a:pt x="656" y="176"/>
                    <a:pt x="656" y="176"/>
                  </a:cubicBezTo>
                  <a:cubicBezTo>
                    <a:pt x="655" y="176"/>
                    <a:pt x="655" y="176"/>
                    <a:pt x="655" y="176"/>
                  </a:cubicBezTo>
                  <a:cubicBezTo>
                    <a:pt x="655" y="159"/>
                    <a:pt x="655" y="159"/>
                    <a:pt x="655" y="159"/>
                  </a:cubicBezTo>
                  <a:cubicBezTo>
                    <a:pt x="646" y="159"/>
                    <a:pt x="646" y="159"/>
                    <a:pt x="646" y="159"/>
                  </a:cubicBezTo>
                  <a:cubicBezTo>
                    <a:pt x="630" y="167"/>
                    <a:pt x="630" y="167"/>
                    <a:pt x="630" y="167"/>
                  </a:cubicBezTo>
                  <a:cubicBezTo>
                    <a:pt x="623" y="172"/>
                    <a:pt x="612" y="170"/>
                    <a:pt x="599" y="162"/>
                  </a:cubicBezTo>
                  <a:cubicBezTo>
                    <a:pt x="593" y="157"/>
                    <a:pt x="593" y="147"/>
                    <a:pt x="596" y="131"/>
                  </a:cubicBezTo>
                  <a:cubicBezTo>
                    <a:pt x="588" y="130"/>
                    <a:pt x="588" y="130"/>
                    <a:pt x="588" y="130"/>
                  </a:cubicBezTo>
                  <a:cubicBezTo>
                    <a:pt x="584" y="135"/>
                    <a:pt x="584" y="135"/>
                    <a:pt x="584" y="135"/>
                  </a:cubicBezTo>
                  <a:cubicBezTo>
                    <a:pt x="574" y="146"/>
                    <a:pt x="567" y="152"/>
                    <a:pt x="565" y="152"/>
                  </a:cubicBezTo>
                  <a:cubicBezTo>
                    <a:pt x="563" y="152"/>
                    <a:pt x="562" y="152"/>
                    <a:pt x="560" y="151"/>
                  </a:cubicBezTo>
                  <a:cubicBezTo>
                    <a:pt x="559" y="148"/>
                    <a:pt x="556" y="143"/>
                    <a:pt x="556" y="134"/>
                  </a:cubicBezTo>
                  <a:cubicBezTo>
                    <a:pt x="556" y="125"/>
                    <a:pt x="556" y="118"/>
                    <a:pt x="560" y="116"/>
                  </a:cubicBezTo>
                  <a:cubicBezTo>
                    <a:pt x="562" y="113"/>
                    <a:pt x="564" y="112"/>
                    <a:pt x="566" y="114"/>
                  </a:cubicBezTo>
                  <a:cubicBezTo>
                    <a:pt x="586" y="77"/>
                    <a:pt x="586" y="77"/>
                    <a:pt x="586" y="77"/>
                  </a:cubicBezTo>
                  <a:cubicBezTo>
                    <a:pt x="591" y="63"/>
                    <a:pt x="591" y="63"/>
                    <a:pt x="591" y="63"/>
                  </a:cubicBezTo>
                  <a:cubicBezTo>
                    <a:pt x="594" y="48"/>
                    <a:pt x="594" y="48"/>
                    <a:pt x="594" y="48"/>
                  </a:cubicBezTo>
                  <a:cubicBezTo>
                    <a:pt x="583" y="38"/>
                    <a:pt x="583" y="38"/>
                    <a:pt x="583" y="38"/>
                  </a:cubicBezTo>
                  <a:cubicBezTo>
                    <a:pt x="580" y="35"/>
                    <a:pt x="579" y="28"/>
                    <a:pt x="581" y="17"/>
                  </a:cubicBezTo>
                  <a:cubicBezTo>
                    <a:pt x="581" y="11"/>
                    <a:pt x="581" y="11"/>
                    <a:pt x="581" y="11"/>
                  </a:cubicBezTo>
                  <a:cubicBezTo>
                    <a:pt x="581" y="7"/>
                    <a:pt x="579" y="3"/>
                    <a:pt x="574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71" y="3"/>
                    <a:pt x="571" y="3"/>
                    <a:pt x="571" y="3"/>
                  </a:cubicBezTo>
                  <a:cubicBezTo>
                    <a:pt x="568" y="12"/>
                    <a:pt x="561" y="16"/>
                    <a:pt x="549" y="13"/>
                  </a:cubicBezTo>
                  <a:cubicBezTo>
                    <a:pt x="544" y="11"/>
                    <a:pt x="537" y="11"/>
                    <a:pt x="530" y="13"/>
                  </a:cubicBezTo>
                  <a:close/>
                </a:path>
              </a:pathLst>
            </a:custGeom>
            <a:solidFill>
              <a:srgbClr val="BFC0C0">
                <a:alpha val="70000"/>
              </a:srgbClr>
            </a:solidFill>
            <a:ln w="9525">
              <a:solidFill>
                <a:schemeClr val="bg1">
                  <a:alpha val="69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5"/>
            <p:cNvSpPr/>
            <p:nvPr/>
          </p:nvSpPr>
          <p:spPr bwMode="auto">
            <a:xfrm>
              <a:off x="10696633" y="4108931"/>
              <a:ext cx="631731" cy="643551"/>
            </a:xfrm>
            <a:custGeom>
              <a:avLst/>
              <a:gdLst>
                <a:gd name="T0" fmla="*/ 355 w 374"/>
                <a:gd name="T1" fmla="*/ 43 h 381"/>
                <a:gd name="T2" fmla="*/ 341 w 374"/>
                <a:gd name="T3" fmla="*/ 39 h 381"/>
                <a:gd name="T4" fmla="*/ 329 w 374"/>
                <a:gd name="T5" fmla="*/ 34 h 381"/>
                <a:gd name="T6" fmla="*/ 309 w 374"/>
                <a:gd name="T7" fmla="*/ 37 h 381"/>
                <a:gd name="T8" fmla="*/ 292 w 374"/>
                <a:gd name="T9" fmla="*/ 31 h 381"/>
                <a:gd name="T10" fmla="*/ 291 w 374"/>
                <a:gd name="T11" fmla="*/ 28 h 381"/>
                <a:gd name="T12" fmla="*/ 269 w 374"/>
                <a:gd name="T13" fmla="*/ 6 h 381"/>
                <a:gd name="T14" fmla="*/ 232 w 374"/>
                <a:gd name="T15" fmla="*/ 21 h 381"/>
                <a:gd name="T16" fmla="*/ 228 w 374"/>
                <a:gd name="T17" fmla="*/ 54 h 381"/>
                <a:gd name="T18" fmla="*/ 213 w 374"/>
                <a:gd name="T19" fmla="*/ 79 h 381"/>
                <a:gd name="T20" fmla="*/ 190 w 374"/>
                <a:gd name="T21" fmla="*/ 114 h 381"/>
                <a:gd name="T22" fmla="*/ 152 w 374"/>
                <a:gd name="T23" fmla="*/ 156 h 381"/>
                <a:gd name="T24" fmla="*/ 115 w 374"/>
                <a:gd name="T25" fmla="*/ 192 h 381"/>
                <a:gd name="T26" fmla="*/ 96 w 374"/>
                <a:gd name="T27" fmla="*/ 217 h 381"/>
                <a:gd name="T28" fmla="*/ 0 w 374"/>
                <a:gd name="T29" fmla="*/ 222 h 381"/>
                <a:gd name="T30" fmla="*/ 26 w 374"/>
                <a:gd name="T31" fmla="*/ 300 h 381"/>
                <a:gd name="T32" fmla="*/ 42 w 374"/>
                <a:gd name="T33" fmla="*/ 309 h 381"/>
                <a:gd name="T34" fmla="*/ 55 w 374"/>
                <a:gd name="T35" fmla="*/ 346 h 381"/>
                <a:gd name="T36" fmla="*/ 57 w 374"/>
                <a:gd name="T37" fmla="*/ 354 h 381"/>
                <a:gd name="T38" fmla="*/ 82 w 374"/>
                <a:gd name="T39" fmla="*/ 346 h 381"/>
                <a:gd name="T40" fmla="*/ 92 w 374"/>
                <a:gd name="T41" fmla="*/ 351 h 381"/>
                <a:gd name="T42" fmla="*/ 100 w 374"/>
                <a:gd name="T43" fmla="*/ 325 h 381"/>
                <a:gd name="T44" fmla="*/ 145 w 374"/>
                <a:gd name="T45" fmla="*/ 307 h 381"/>
                <a:gd name="T46" fmla="*/ 149 w 374"/>
                <a:gd name="T47" fmla="*/ 280 h 381"/>
                <a:gd name="T48" fmla="*/ 158 w 374"/>
                <a:gd name="T49" fmla="*/ 273 h 381"/>
                <a:gd name="T50" fmla="*/ 160 w 374"/>
                <a:gd name="T51" fmla="*/ 273 h 381"/>
                <a:gd name="T52" fmla="*/ 179 w 374"/>
                <a:gd name="T53" fmla="*/ 290 h 381"/>
                <a:gd name="T54" fmla="*/ 186 w 374"/>
                <a:gd name="T55" fmla="*/ 307 h 381"/>
                <a:gd name="T56" fmla="*/ 200 w 374"/>
                <a:gd name="T57" fmla="*/ 287 h 381"/>
                <a:gd name="T58" fmla="*/ 213 w 374"/>
                <a:gd name="T59" fmla="*/ 280 h 381"/>
                <a:gd name="T60" fmla="*/ 229 w 374"/>
                <a:gd name="T61" fmla="*/ 283 h 381"/>
                <a:gd name="T62" fmla="*/ 239 w 374"/>
                <a:gd name="T63" fmla="*/ 313 h 381"/>
                <a:gd name="T64" fmla="*/ 249 w 374"/>
                <a:gd name="T65" fmla="*/ 336 h 381"/>
                <a:gd name="T66" fmla="*/ 255 w 374"/>
                <a:gd name="T67" fmla="*/ 357 h 381"/>
                <a:gd name="T68" fmla="*/ 273 w 374"/>
                <a:gd name="T69" fmla="*/ 357 h 381"/>
                <a:gd name="T70" fmla="*/ 276 w 374"/>
                <a:gd name="T71" fmla="*/ 359 h 381"/>
                <a:gd name="T72" fmla="*/ 285 w 374"/>
                <a:gd name="T73" fmla="*/ 381 h 381"/>
                <a:gd name="T74" fmla="*/ 291 w 374"/>
                <a:gd name="T75" fmla="*/ 364 h 381"/>
                <a:gd name="T76" fmla="*/ 295 w 374"/>
                <a:gd name="T77" fmla="*/ 362 h 381"/>
                <a:gd name="T78" fmla="*/ 303 w 374"/>
                <a:gd name="T79" fmla="*/ 357 h 381"/>
                <a:gd name="T80" fmla="*/ 310 w 374"/>
                <a:gd name="T81" fmla="*/ 349 h 381"/>
                <a:gd name="T82" fmla="*/ 247 w 374"/>
                <a:gd name="T83" fmla="*/ 223 h 381"/>
                <a:gd name="T84" fmla="*/ 231 w 374"/>
                <a:gd name="T85" fmla="*/ 171 h 381"/>
                <a:gd name="T86" fmla="*/ 230 w 374"/>
                <a:gd name="T87" fmla="*/ 169 h 381"/>
                <a:gd name="T88" fmla="*/ 240 w 374"/>
                <a:gd name="T89" fmla="*/ 139 h 381"/>
                <a:gd name="T90" fmla="*/ 344 w 374"/>
                <a:gd name="T91" fmla="*/ 116 h 381"/>
                <a:gd name="T92" fmla="*/ 368 w 374"/>
                <a:gd name="T93" fmla="*/ 10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4" h="381">
                  <a:moveTo>
                    <a:pt x="374" y="77"/>
                  </a:moveTo>
                  <a:cubicBezTo>
                    <a:pt x="366" y="60"/>
                    <a:pt x="366" y="60"/>
                    <a:pt x="366" y="60"/>
                  </a:cubicBezTo>
                  <a:cubicBezTo>
                    <a:pt x="355" y="43"/>
                    <a:pt x="355" y="43"/>
                    <a:pt x="355" y="43"/>
                  </a:cubicBezTo>
                  <a:cubicBezTo>
                    <a:pt x="342" y="40"/>
                    <a:pt x="342" y="40"/>
                    <a:pt x="342" y="40"/>
                  </a:cubicBezTo>
                  <a:cubicBezTo>
                    <a:pt x="341" y="40"/>
                    <a:pt x="341" y="40"/>
                    <a:pt x="341" y="40"/>
                  </a:cubicBezTo>
                  <a:cubicBezTo>
                    <a:pt x="341" y="39"/>
                    <a:pt x="341" y="39"/>
                    <a:pt x="341" y="39"/>
                  </a:cubicBezTo>
                  <a:cubicBezTo>
                    <a:pt x="340" y="39"/>
                    <a:pt x="340" y="39"/>
                    <a:pt x="340" y="39"/>
                  </a:cubicBezTo>
                  <a:cubicBezTo>
                    <a:pt x="329" y="34"/>
                    <a:pt x="329" y="34"/>
                    <a:pt x="329" y="34"/>
                  </a:cubicBezTo>
                  <a:cubicBezTo>
                    <a:pt x="329" y="34"/>
                    <a:pt x="329" y="34"/>
                    <a:pt x="329" y="34"/>
                  </a:cubicBezTo>
                  <a:cubicBezTo>
                    <a:pt x="327" y="34"/>
                    <a:pt x="327" y="34"/>
                    <a:pt x="327" y="34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09" y="37"/>
                    <a:pt x="309" y="37"/>
                    <a:pt x="309" y="37"/>
                  </a:cubicBezTo>
                  <a:cubicBezTo>
                    <a:pt x="308" y="37"/>
                    <a:pt x="308" y="37"/>
                    <a:pt x="308" y="37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292" y="31"/>
                    <a:pt x="292" y="31"/>
                    <a:pt x="292" y="31"/>
                  </a:cubicBezTo>
                  <a:cubicBezTo>
                    <a:pt x="292" y="30"/>
                    <a:pt x="292" y="30"/>
                    <a:pt x="292" y="30"/>
                  </a:cubicBezTo>
                  <a:cubicBezTo>
                    <a:pt x="291" y="30"/>
                    <a:pt x="291" y="30"/>
                    <a:pt x="291" y="30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69" y="6"/>
                    <a:pt x="269" y="6"/>
                    <a:pt x="269" y="6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47" y="11"/>
                    <a:pt x="247" y="11"/>
                    <a:pt x="247" y="11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28" y="53"/>
                    <a:pt x="228" y="53"/>
                    <a:pt x="228" y="53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14" y="77"/>
                    <a:pt x="214" y="77"/>
                    <a:pt x="214" y="77"/>
                  </a:cubicBezTo>
                  <a:cubicBezTo>
                    <a:pt x="214" y="79"/>
                    <a:pt x="214" y="79"/>
                    <a:pt x="214" y="79"/>
                  </a:cubicBezTo>
                  <a:cubicBezTo>
                    <a:pt x="213" y="79"/>
                    <a:pt x="213" y="79"/>
                    <a:pt x="213" y="79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90" y="114"/>
                    <a:pt x="190" y="114"/>
                    <a:pt x="190" y="114"/>
                  </a:cubicBezTo>
                  <a:cubicBezTo>
                    <a:pt x="189" y="116"/>
                    <a:pt x="189" y="116"/>
                    <a:pt x="189" y="116"/>
                  </a:cubicBezTo>
                  <a:cubicBezTo>
                    <a:pt x="179" y="123"/>
                    <a:pt x="171" y="131"/>
                    <a:pt x="163" y="137"/>
                  </a:cubicBezTo>
                  <a:cubicBezTo>
                    <a:pt x="152" y="156"/>
                    <a:pt x="152" y="156"/>
                    <a:pt x="152" y="156"/>
                  </a:cubicBezTo>
                  <a:cubicBezTo>
                    <a:pt x="150" y="161"/>
                    <a:pt x="141" y="168"/>
                    <a:pt x="126" y="174"/>
                  </a:cubicBezTo>
                  <a:cubicBezTo>
                    <a:pt x="115" y="192"/>
                    <a:pt x="115" y="192"/>
                    <a:pt x="115" y="192"/>
                  </a:cubicBezTo>
                  <a:cubicBezTo>
                    <a:pt x="115" y="192"/>
                    <a:pt x="115" y="192"/>
                    <a:pt x="115" y="192"/>
                  </a:cubicBezTo>
                  <a:cubicBezTo>
                    <a:pt x="97" y="216"/>
                    <a:pt x="97" y="216"/>
                    <a:pt x="97" y="216"/>
                  </a:cubicBezTo>
                  <a:cubicBezTo>
                    <a:pt x="96" y="216"/>
                    <a:pt x="96" y="216"/>
                    <a:pt x="96" y="216"/>
                  </a:cubicBezTo>
                  <a:cubicBezTo>
                    <a:pt x="96" y="217"/>
                    <a:pt x="96" y="217"/>
                    <a:pt x="96" y="217"/>
                  </a:cubicBezTo>
                  <a:cubicBezTo>
                    <a:pt x="94" y="217"/>
                    <a:pt x="94" y="217"/>
                    <a:pt x="94" y="217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9" y="274"/>
                    <a:pt x="9" y="274"/>
                    <a:pt x="9" y="274"/>
                  </a:cubicBezTo>
                  <a:cubicBezTo>
                    <a:pt x="26" y="300"/>
                    <a:pt x="26" y="300"/>
                    <a:pt x="26" y="300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09"/>
                    <a:pt x="41" y="309"/>
                    <a:pt x="41" y="309"/>
                  </a:cubicBezTo>
                  <a:cubicBezTo>
                    <a:pt x="42" y="309"/>
                    <a:pt x="42" y="309"/>
                    <a:pt x="42" y="309"/>
                  </a:cubicBezTo>
                  <a:cubicBezTo>
                    <a:pt x="42" y="309"/>
                    <a:pt x="42" y="309"/>
                    <a:pt x="42" y="309"/>
                  </a:cubicBezTo>
                  <a:cubicBezTo>
                    <a:pt x="51" y="320"/>
                    <a:pt x="55" y="327"/>
                    <a:pt x="55" y="332"/>
                  </a:cubicBezTo>
                  <a:cubicBezTo>
                    <a:pt x="55" y="346"/>
                    <a:pt x="55" y="346"/>
                    <a:pt x="55" y="346"/>
                  </a:cubicBezTo>
                  <a:cubicBezTo>
                    <a:pt x="50" y="351"/>
                    <a:pt x="50" y="351"/>
                    <a:pt x="50" y="351"/>
                  </a:cubicBezTo>
                  <a:cubicBezTo>
                    <a:pt x="53" y="354"/>
                    <a:pt x="53" y="354"/>
                    <a:pt x="53" y="354"/>
                  </a:cubicBezTo>
                  <a:cubicBezTo>
                    <a:pt x="57" y="354"/>
                    <a:pt x="57" y="354"/>
                    <a:pt x="57" y="354"/>
                  </a:cubicBezTo>
                  <a:cubicBezTo>
                    <a:pt x="63" y="341"/>
                    <a:pt x="63" y="341"/>
                    <a:pt x="63" y="341"/>
                  </a:cubicBezTo>
                  <a:cubicBezTo>
                    <a:pt x="66" y="341"/>
                    <a:pt x="66" y="341"/>
                    <a:pt x="66" y="341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83" y="351"/>
                    <a:pt x="83" y="351"/>
                    <a:pt x="83" y="351"/>
                  </a:cubicBezTo>
                  <a:cubicBezTo>
                    <a:pt x="92" y="351"/>
                    <a:pt x="92" y="351"/>
                    <a:pt x="92" y="351"/>
                  </a:cubicBezTo>
                  <a:cubicBezTo>
                    <a:pt x="92" y="351"/>
                    <a:pt x="92" y="351"/>
                    <a:pt x="92" y="351"/>
                  </a:cubicBezTo>
                  <a:cubicBezTo>
                    <a:pt x="90" y="345"/>
                    <a:pt x="90" y="345"/>
                    <a:pt x="90" y="345"/>
                  </a:cubicBezTo>
                  <a:cubicBezTo>
                    <a:pt x="89" y="343"/>
                    <a:pt x="89" y="343"/>
                    <a:pt x="89" y="343"/>
                  </a:cubicBezTo>
                  <a:cubicBezTo>
                    <a:pt x="100" y="325"/>
                    <a:pt x="100" y="325"/>
                    <a:pt x="100" y="325"/>
                  </a:cubicBezTo>
                  <a:cubicBezTo>
                    <a:pt x="102" y="320"/>
                    <a:pt x="108" y="318"/>
                    <a:pt x="115" y="320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45" y="307"/>
                    <a:pt x="145" y="307"/>
                    <a:pt x="145" y="307"/>
                  </a:cubicBezTo>
                  <a:cubicBezTo>
                    <a:pt x="145" y="294"/>
                    <a:pt x="145" y="294"/>
                    <a:pt x="145" y="294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49" y="280"/>
                    <a:pt x="149" y="280"/>
                    <a:pt x="149" y="280"/>
                  </a:cubicBezTo>
                  <a:cubicBezTo>
                    <a:pt x="150" y="279"/>
                    <a:pt x="150" y="279"/>
                    <a:pt x="150" y="279"/>
                  </a:cubicBezTo>
                  <a:cubicBezTo>
                    <a:pt x="151" y="278"/>
                    <a:pt x="151" y="278"/>
                    <a:pt x="151" y="278"/>
                  </a:cubicBezTo>
                  <a:cubicBezTo>
                    <a:pt x="158" y="273"/>
                    <a:pt x="158" y="273"/>
                    <a:pt x="158" y="273"/>
                  </a:cubicBezTo>
                  <a:cubicBezTo>
                    <a:pt x="158" y="272"/>
                    <a:pt x="158" y="272"/>
                    <a:pt x="158" y="272"/>
                  </a:cubicBezTo>
                  <a:cubicBezTo>
                    <a:pt x="159" y="272"/>
                    <a:pt x="159" y="272"/>
                    <a:pt x="159" y="272"/>
                  </a:cubicBezTo>
                  <a:cubicBezTo>
                    <a:pt x="160" y="273"/>
                    <a:pt x="160" y="273"/>
                    <a:pt x="160" y="273"/>
                  </a:cubicBezTo>
                  <a:cubicBezTo>
                    <a:pt x="176" y="275"/>
                    <a:pt x="176" y="275"/>
                    <a:pt x="176" y="275"/>
                  </a:cubicBezTo>
                  <a:cubicBezTo>
                    <a:pt x="176" y="278"/>
                    <a:pt x="176" y="278"/>
                    <a:pt x="176" y="278"/>
                  </a:cubicBezTo>
                  <a:cubicBezTo>
                    <a:pt x="179" y="290"/>
                    <a:pt x="179" y="290"/>
                    <a:pt x="179" y="290"/>
                  </a:cubicBezTo>
                  <a:cubicBezTo>
                    <a:pt x="179" y="297"/>
                    <a:pt x="179" y="297"/>
                    <a:pt x="179" y="297"/>
                  </a:cubicBezTo>
                  <a:cubicBezTo>
                    <a:pt x="182" y="306"/>
                    <a:pt x="182" y="306"/>
                    <a:pt x="182" y="306"/>
                  </a:cubicBezTo>
                  <a:cubicBezTo>
                    <a:pt x="186" y="307"/>
                    <a:pt x="186" y="307"/>
                    <a:pt x="186" y="307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299"/>
                    <a:pt x="191" y="299"/>
                    <a:pt x="191" y="299"/>
                  </a:cubicBezTo>
                  <a:cubicBezTo>
                    <a:pt x="200" y="287"/>
                    <a:pt x="200" y="287"/>
                    <a:pt x="200" y="287"/>
                  </a:cubicBezTo>
                  <a:cubicBezTo>
                    <a:pt x="201" y="285"/>
                    <a:pt x="201" y="285"/>
                    <a:pt x="201" y="285"/>
                  </a:cubicBezTo>
                  <a:cubicBezTo>
                    <a:pt x="212" y="280"/>
                    <a:pt x="212" y="280"/>
                    <a:pt x="212" y="280"/>
                  </a:cubicBezTo>
                  <a:cubicBezTo>
                    <a:pt x="213" y="280"/>
                    <a:pt x="213" y="280"/>
                    <a:pt x="213" y="280"/>
                  </a:cubicBezTo>
                  <a:cubicBezTo>
                    <a:pt x="214" y="279"/>
                    <a:pt x="214" y="279"/>
                    <a:pt x="214" y="279"/>
                  </a:cubicBezTo>
                  <a:cubicBezTo>
                    <a:pt x="228" y="283"/>
                    <a:pt x="228" y="283"/>
                    <a:pt x="228" y="283"/>
                  </a:cubicBezTo>
                  <a:cubicBezTo>
                    <a:pt x="229" y="283"/>
                    <a:pt x="229" y="283"/>
                    <a:pt x="229" y="283"/>
                  </a:cubicBezTo>
                  <a:cubicBezTo>
                    <a:pt x="231" y="284"/>
                    <a:pt x="231" y="284"/>
                    <a:pt x="231" y="284"/>
                  </a:cubicBezTo>
                  <a:cubicBezTo>
                    <a:pt x="239" y="299"/>
                    <a:pt x="239" y="299"/>
                    <a:pt x="239" y="299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49" y="333"/>
                    <a:pt x="249" y="333"/>
                    <a:pt x="249" y="333"/>
                  </a:cubicBezTo>
                  <a:cubicBezTo>
                    <a:pt x="249" y="333"/>
                    <a:pt x="249" y="333"/>
                    <a:pt x="249" y="333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49" y="350"/>
                    <a:pt x="249" y="350"/>
                    <a:pt x="249" y="350"/>
                  </a:cubicBezTo>
                  <a:cubicBezTo>
                    <a:pt x="252" y="357"/>
                    <a:pt x="252" y="357"/>
                    <a:pt x="252" y="357"/>
                  </a:cubicBezTo>
                  <a:cubicBezTo>
                    <a:pt x="255" y="357"/>
                    <a:pt x="255" y="357"/>
                    <a:pt x="255" y="357"/>
                  </a:cubicBezTo>
                  <a:cubicBezTo>
                    <a:pt x="260" y="351"/>
                    <a:pt x="260" y="351"/>
                    <a:pt x="260" y="351"/>
                  </a:cubicBezTo>
                  <a:cubicBezTo>
                    <a:pt x="261" y="349"/>
                    <a:pt x="261" y="349"/>
                    <a:pt x="261" y="349"/>
                  </a:cubicBezTo>
                  <a:cubicBezTo>
                    <a:pt x="273" y="357"/>
                    <a:pt x="273" y="357"/>
                    <a:pt x="273" y="357"/>
                  </a:cubicBezTo>
                  <a:cubicBezTo>
                    <a:pt x="274" y="357"/>
                    <a:pt x="274" y="357"/>
                    <a:pt x="274" y="357"/>
                  </a:cubicBezTo>
                  <a:cubicBezTo>
                    <a:pt x="276" y="357"/>
                    <a:pt x="276" y="357"/>
                    <a:pt x="276" y="357"/>
                  </a:cubicBezTo>
                  <a:cubicBezTo>
                    <a:pt x="276" y="359"/>
                    <a:pt x="276" y="359"/>
                    <a:pt x="276" y="359"/>
                  </a:cubicBezTo>
                  <a:cubicBezTo>
                    <a:pt x="276" y="360"/>
                    <a:pt x="276" y="360"/>
                    <a:pt x="276" y="360"/>
                  </a:cubicBezTo>
                  <a:cubicBezTo>
                    <a:pt x="280" y="378"/>
                    <a:pt x="280" y="378"/>
                    <a:pt x="280" y="378"/>
                  </a:cubicBezTo>
                  <a:cubicBezTo>
                    <a:pt x="285" y="381"/>
                    <a:pt x="285" y="381"/>
                    <a:pt x="285" y="381"/>
                  </a:cubicBezTo>
                  <a:cubicBezTo>
                    <a:pt x="286" y="379"/>
                    <a:pt x="286" y="379"/>
                    <a:pt x="286" y="379"/>
                  </a:cubicBezTo>
                  <a:cubicBezTo>
                    <a:pt x="291" y="365"/>
                    <a:pt x="291" y="365"/>
                    <a:pt x="291" y="365"/>
                  </a:cubicBezTo>
                  <a:cubicBezTo>
                    <a:pt x="291" y="364"/>
                    <a:pt x="291" y="364"/>
                    <a:pt x="291" y="364"/>
                  </a:cubicBezTo>
                  <a:cubicBezTo>
                    <a:pt x="292" y="362"/>
                    <a:pt x="292" y="362"/>
                    <a:pt x="292" y="362"/>
                  </a:cubicBezTo>
                  <a:cubicBezTo>
                    <a:pt x="293" y="362"/>
                    <a:pt x="293" y="362"/>
                    <a:pt x="293" y="362"/>
                  </a:cubicBezTo>
                  <a:cubicBezTo>
                    <a:pt x="295" y="362"/>
                    <a:pt x="295" y="362"/>
                    <a:pt x="295" y="362"/>
                  </a:cubicBezTo>
                  <a:cubicBezTo>
                    <a:pt x="302" y="358"/>
                    <a:pt x="302" y="358"/>
                    <a:pt x="302" y="358"/>
                  </a:cubicBezTo>
                  <a:cubicBezTo>
                    <a:pt x="303" y="358"/>
                    <a:pt x="303" y="358"/>
                    <a:pt x="303" y="358"/>
                  </a:cubicBezTo>
                  <a:cubicBezTo>
                    <a:pt x="303" y="357"/>
                    <a:pt x="303" y="357"/>
                    <a:pt x="303" y="357"/>
                  </a:cubicBezTo>
                  <a:cubicBezTo>
                    <a:pt x="312" y="357"/>
                    <a:pt x="312" y="357"/>
                    <a:pt x="312" y="357"/>
                  </a:cubicBezTo>
                  <a:cubicBezTo>
                    <a:pt x="310" y="351"/>
                    <a:pt x="310" y="351"/>
                    <a:pt x="310" y="351"/>
                  </a:cubicBezTo>
                  <a:cubicBezTo>
                    <a:pt x="310" y="349"/>
                    <a:pt x="310" y="349"/>
                    <a:pt x="310" y="349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285" y="267"/>
                    <a:pt x="285" y="267"/>
                    <a:pt x="285" y="267"/>
                  </a:cubicBezTo>
                  <a:cubicBezTo>
                    <a:pt x="247" y="223"/>
                    <a:pt x="247" y="223"/>
                    <a:pt x="247" y="223"/>
                  </a:cubicBezTo>
                  <a:cubicBezTo>
                    <a:pt x="246" y="222"/>
                    <a:pt x="246" y="222"/>
                    <a:pt x="246" y="222"/>
                  </a:cubicBezTo>
                  <a:cubicBezTo>
                    <a:pt x="244" y="193"/>
                    <a:pt x="244" y="193"/>
                    <a:pt x="244" y="193"/>
                  </a:cubicBezTo>
                  <a:cubicBezTo>
                    <a:pt x="231" y="171"/>
                    <a:pt x="231" y="171"/>
                    <a:pt x="231" y="171"/>
                  </a:cubicBezTo>
                  <a:cubicBezTo>
                    <a:pt x="231" y="170"/>
                    <a:pt x="231" y="170"/>
                    <a:pt x="231" y="170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0" y="169"/>
                    <a:pt x="230" y="169"/>
                    <a:pt x="230" y="169"/>
                  </a:cubicBezTo>
                  <a:cubicBezTo>
                    <a:pt x="231" y="167"/>
                    <a:pt x="231" y="167"/>
                    <a:pt x="231" y="167"/>
                  </a:cubicBezTo>
                  <a:cubicBezTo>
                    <a:pt x="238" y="139"/>
                    <a:pt x="238" y="139"/>
                    <a:pt x="238" y="139"/>
                  </a:cubicBezTo>
                  <a:cubicBezTo>
                    <a:pt x="240" y="139"/>
                    <a:pt x="240" y="139"/>
                    <a:pt x="240" y="139"/>
                  </a:cubicBezTo>
                  <a:cubicBezTo>
                    <a:pt x="242" y="139"/>
                    <a:pt x="242" y="139"/>
                    <a:pt x="242" y="139"/>
                  </a:cubicBezTo>
                  <a:cubicBezTo>
                    <a:pt x="308" y="135"/>
                    <a:pt x="308" y="135"/>
                    <a:pt x="308" y="135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4" y="116"/>
                    <a:pt x="344" y="116"/>
                    <a:pt x="344" y="116"/>
                  </a:cubicBezTo>
                  <a:cubicBezTo>
                    <a:pt x="345" y="115"/>
                    <a:pt x="345" y="115"/>
                    <a:pt x="345" y="115"/>
                  </a:cubicBezTo>
                  <a:cubicBezTo>
                    <a:pt x="358" y="111"/>
                    <a:pt x="366" y="106"/>
                    <a:pt x="368" y="100"/>
                  </a:cubicBezTo>
                  <a:cubicBezTo>
                    <a:pt x="372" y="95"/>
                    <a:pt x="374" y="88"/>
                    <a:pt x="374" y="77"/>
                  </a:cubicBezTo>
                  <a:close/>
                </a:path>
              </a:pathLst>
            </a:custGeom>
            <a:solidFill>
              <a:srgbClr val="BFC0C0">
                <a:alpha val="70000"/>
              </a:srgbClr>
            </a:solidFill>
            <a:ln w="9525">
              <a:solidFill>
                <a:schemeClr val="bg1">
                  <a:alpha val="69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6"/>
            <p:cNvSpPr/>
            <p:nvPr/>
          </p:nvSpPr>
          <p:spPr bwMode="auto">
            <a:xfrm>
              <a:off x="10697946" y="2859916"/>
              <a:ext cx="718414" cy="1288416"/>
            </a:xfrm>
            <a:custGeom>
              <a:avLst/>
              <a:gdLst>
                <a:gd name="T0" fmla="*/ 125 w 425"/>
                <a:gd name="T1" fmla="*/ 238 h 763"/>
                <a:gd name="T2" fmla="*/ 159 w 425"/>
                <a:gd name="T3" fmla="*/ 266 h 763"/>
                <a:gd name="T4" fmla="*/ 184 w 425"/>
                <a:gd name="T5" fmla="*/ 285 h 763"/>
                <a:gd name="T6" fmla="*/ 231 w 425"/>
                <a:gd name="T7" fmla="*/ 303 h 763"/>
                <a:gd name="T8" fmla="*/ 232 w 425"/>
                <a:gd name="T9" fmla="*/ 305 h 763"/>
                <a:gd name="T10" fmla="*/ 245 w 425"/>
                <a:gd name="T11" fmla="*/ 326 h 763"/>
                <a:gd name="T12" fmla="*/ 233 w 425"/>
                <a:gd name="T13" fmla="*/ 359 h 763"/>
                <a:gd name="T14" fmla="*/ 232 w 425"/>
                <a:gd name="T15" fmla="*/ 380 h 763"/>
                <a:gd name="T16" fmla="*/ 220 w 425"/>
                <a:gd name="T17" fmla="*/ 417 h 763"/>
                <a:gd name="T18" fmla="*/ 185 w 425"/>
                <a:gd name="T19" fmla="*/ 414 h 763"/>
                <a:gd name="T20" fmla="*/ 147 w 425"/>
                <a:gd name="T21" fmla="*/ 438 h 763"/>
                <a:gd name="T22" fmla="*/ 153 w 425"/>
                <a:gd name="T23" fmla="*/ 468 h 763"/>
                <a:gd name="T24" fmla="*/ 114 w 425"/>
                <a:gd name="T25" fmla="*/ 459 h 763"/>
                <a:gd name="T26" fmla="*/ 82 w 425"/>
                <a:gd name="T27" fmla="*/ 447 h 763"/>
                <a:gd name="T28" fmla="*/ 51 w 425"/>
                <a:gd name="T29" fmla="*/ 519 h 763"/>
                <a:gd name="T30" fmla="*/ 61 w 425"/>
                <a:gd name="T31" fmla="*/ 538 h 763"/>
                <a:gd name="T32" fmla="*/ 68 w 425"/>
                <a:gd name="T33" fmla="*/ 557 h 763"/>
                <a:gd name="T34" fmla="*/ 70 w 425"/>
                <a:gd name="T35" fmla="*/ 587 h 763"/>
                <a:gd name="T36" fmla="*/ 6 w 425"/>
                <a:gd name="T37" fmla="*/ 600 h 763"/>
                <a:gd name="T38" fmla="*/ 8 w 425"/>
                <a:gd name="T39" fmla="*/ 643 h 763"/>
                <a:gd name="T40" fmla="*/ 16 w 425"/>
                <a:gd name="T41" fmla="*/ 670 h 763"/>
                <a:gd name="T42" fmla="*/ 87 w 425"/>
                <a:gd name="T43" fmla="*/ 667 h 763"/>
                <a:gd name="T44" fmla="*/ 112 w 425"/>
                <a:gd name="T45" fmla="*/ 686 h 763"/>
                <a:gd name="T46" fmla="*/ 133 w 425"/>
                <a:gd name="T47" fmla="*/ 702 h 763"/>
                <a:gd name="T48" fmla="*/ 151 w 425"/>
                <a:gd name="T49" fmla="*/ 688 h 763"/>
                <a:gd name="T50" fmla="*/ 201 w 425"/>
                <a:gd name="T51" fmla="*/ 722 h 763"/>
                <a:gd name="T52" fmla="*/ 258 w 425"/>
                <a:gd name="T53" fmla="*/ 725 h 763"/>
                <a:gd name="T54" fmla="*/ 275 w 425"/>
                <a:gd name="T55" fmla="*/ 736 h 763"/>
                <a:gd name="T56" fmla="*/ 275 w 425"/>
                <a:gd name="T57" fmla="*/ 737 h 763"/>
                <a:gd name="T58" fmla="*/ 298 w 425"/>
                <a:gd name="T59" fmla="*/ 759 h 763"/>
                <a:gd name="T60" fmla="*/ 325 w 425"/>
                <a:gd name="T61" fmla="*/ 739 h 763"/>
                <a:gd name="T62" fmla="*/ 316 w 425"/>
                <a:gd name="T63" fmla="*/ 723 h 763"/>
                <a:gd name="T64" fmla="*/ 325 w 425"/>
                <a:gd name="T65" fmla="*/ 680 h 763"/>
                <a:gd name="T66" fmla="*/ 353 w 425"/>
                <a:gd name="T67" fmla="*/ 678 h 763"/>
                <a:gd name="T68" fmla="*/ 318 w 425"/>
                <a:gd name="T69" fmla="*/ 641 h 763"/>
                <a:gd name="T70" fmla="*/ 308 w 425"/>
                <a:gd name="T71" fmla="*/ 627 h 763"/>
                <a:gd name="T72" fmla="*/ 320 w 425"/>
                <a:gd name="T73" fmla="*/ 611 h 763"/>
                <a:gd name="T74" fmla="*/ 398 w 425"/>
                <a:gd name="T75" fmla="*/ 615 h 763"/>
                <a:gd name="T76" fmla="*/ 425 w 425"/>
                <a:gd name="T77" fmla="*/ 611 h 763"/>
                <a:gd name="T78" fmla="*/ 381 w 425"/>
                <a:gd name="T79" fmla="*/ 495 h 763"/>
                <a:gd name="T80" fmla="*/ 360 w 425"/>
                <a:gd name="T81" fmla="*/ 486 h 763"/>
                <a:gd name="T82" fmla="*/ 357 w 425"/>
                <a:gd name="T83" fmla="*/ 455 h 763"/>
                <a:gd name="T84" fmla="*/ 363 w 425"/>
                <a:gd name="T85" fmla="*/ 252 h 763"/>
                <a:gd name="T86" fmla="*/ 367 w 425"/>
                <a:gd name="T87" fmla="*/ 213 h 763"/>
                <a:gd name="T88" fmla="*/ 389 w 425"/>
                <a:gd name="T89" fmla="*/ 181 h 763"/>
                <a:gd name="T90" fmla="*/ 365 w 425"/>
                <a:gd name="T91" fmla="*/ 147 h 763"/>
                <a:gd name="T92" fmla="*/ 363 w 425"/>
                <a:gd name="T93" fmla="*/ 117 h 763"/>
                <a:gd name="T94" fmla="*/ 364 w 425"/>
                <a:gd name="T95" fmla="*/ 114 h 763"/>
                <a:gd name="T96" fmla="*/ 383 w 425"/>
                <a:gd name="T97" fmla="*/ 49 h 763"/>
                <a:gd name="T98" fmla="*/ 396 w 425"/>
                <a:gd name="T99" fmla="*/ 29 h 763"/>
                <a:gd name="T100" fmla="*/ 412 w 425"/>
                <a:gd name="T101" fmla="*/ 16 h 763"/>
                <a:gd name="T102" fmla="*/ 391 w 425"/>
                <a:gd name="T103" fmla="*/ 0 h 763"/>
                <a:gd name="T104" fmla="*/ 354 w 425"/>
                <a:gd name="T105" fmla="*/ 14 h 763"/>
                <a:gd name="T106" fmla="*/ 320 w 425"/>
                <a:gd name="T107" fmla="*/ 45 h 763"/>
                <a:gd name="T108" fmla="*/ 276 w 425"/>
                <a:gd name="T109" fmla="*/ 76 h 763"/>
                <a:gd name="T110" fmla="*/ 257 w 425"/>
                <a:gd name="T111" fmla="*/ 93 h 763"/>
                <a:gd name="T112" fmla="*/ 244 w 425"/>
                <a:gd name="T113" fmla="*/ 156 h 763"/>
                <a:gd name="T114" fmla="*/ 241 w 425"/>
                <a:gd name="T115" fmla="*/ 174 h 763"/>
                <a:gd name="T116" fmla="*/ 228 w 425"/>
                <a:gd name="T117" fmla="*/ 191 h 763"/>
                <a:gd name="T118" fmla="*/ 226 w 425"/>
                <a:gd name="T119" fmla="*/ 193 h 763"/>
                <a:gd name="T120" fmla="*/ 200 w 425"/>
                <a:gd name="T121" fmla="*/ 196 h 763"/>
                <a:gd name="T122" fmla="*/ 199 w 425"/>
                <a:gd name="T123" fmla="*/ 196 h 763"/>
                <a:gd name="T124" fmla="*/ 142 w 425"/>
                <a:gd name="T125" fmla="*/ 174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5" h="763">
                  <a:moveTo>
                    <a:pt x="142" y="174"/>
                  </a:moveTo>
                  <a:cubicBezTo>
                    <a:pt x="135" y="173"/>
                    <a:pt x="135" y="173"/>
                    <a:pt x="135" y="173"/>
                  </a:cubicBezTo>
                  <a:cubicBezTo>
                    <a:pt x="125" y="238"/>
                    <a:pt x="125" y="238"/>
                    <a:pt x="125" y="238"/>
                  </a:cubicBezTo>
                  <a:cubicBezTo>
                    <a:pt x="143" y="259"/>
                    <a:pt x="143" y="259"/>
                    <a:pt x="143" y="259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62" y="267"/>
                    <a:pt x="162" y="267"/>
                    <a:pt x="162" y="267"/>
                  </a:cubicBezTo>
                  <a:cubicBezTo>
                    <a:pt x="184" y="285"/>
                    <a:pt x="184" y="285"/>
                    <a:pt x="184" y="285"/>
                  </a:cubicBezTo>
                  <a:cubicBezTo>
                    <a:pt x="214" y="293"/>
                    <a:pt x="214" y="293"/>
                    <a:pt x="214" y="293"/>
                  </a:cubicBezTo>
                  <a:cubicBezTo>
                    <a:pt x="215" y="293"/>
                    <a:pt x="215" y="293"/>
                    <a:pt x="215" y="293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2" y="303"/>
                    <a:pt x="232" y="303"/>
                    <a:pt x="232" y="303"/>
                  </a:cubicBezTo>
                  <a:cubicBezTo>
                    <a:pt x="232" y="305"/>
                    <a:pt x="232" y="305"/>
                    <a:pt x="232" y="305"/>
                  </a:cubicBezTo>
                  <a:cubicBezTo>
                    <a:pt x="244" y="322"/>
                    <a:pt x="244" y="322"/>
                    <a:pt x="244" y="322"/>
                  </a:cubicBezTo>
                  <a:cubicBezTo>
                    <a:pt x="246" y="324"/>
                    <a:pt x="246" y="324"/>
                    <a:pt x="246" y="32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34" y="343"/>
                    <a:pt x="234" y="343"/>
                    <a:pt x="234" y="343"/>
                  </a:cubicBezTo>
                  <a:cubicBezTo>
                    <a:pt x="232" y="345"/>
                    <a:pt x="232" y="351"/>
                    <a:pt x="232" y="359"/>
                  </a:cubicBezTo>
                  <a:cubicBezTo>
                    <a:pt x="233" y="359"/>
                    <a:pt x="233" y="359"/>
                    <a:pt x="233" y="359"/>
                  </a:cubicBezTo>
                  <a:cubicBezTo>
                    <a:pt x="233" y="379"/>
                    <a:pt x="233" y="379"/>
                    <a:pt x="233" y="379"/>
                  </a:cubicBezTo>
                  <a:cubicBezTo>
                    <a:pt x="232" y="380"/>
                    <a:pt x="232" y="380"/>
                    <a:pt x="232" y="380"/>
                  </a:cubicBezTo>
                  <a:cubicBezTo>
                    <a:pt x="232" y="380"/>
                    <a:pt x="232" y="380"/>
                    <a:pt x="232" y="380"/>
                  </a:cubicBezTo>
                  <a:cubicBezTo>
                    <a:pt x="223" y="412"/>
                    <a:pt x="223" y="412"/>
                    <a:pt x="223" y="412"/>
                  </a:cubicBezTo>
                  <a:cubicBezTo>
                    <a:pt x="222" y="417"/>
                    <a:pt x="222" y="417"/>
                    <a:pt x="222" y="417"/>
                  </a:cubicBezTo>
                  <a:cubicBezTo>
                    <a:pt x="220" y="417"/>
                    <a:pt x="220" y="417"/>
                    <a:pt x="220" y="417"/>
                  </a:cubicBezTo>
                  <a:cubicBezTo>
                    <a:pt x="216" y="416"/>
                    <a:pt x="216" y="416"/>
                    <a:pt x="216" y="416"/>
                  </a:cubicBezTo>
                  <a:cubicBezTo>
                    <a:pt x="203" y="413"/>
                    <a:pt x="203" y="413"/>
                    <a:pt x="203" y="413"/>
                  </a:cubicBezTo>
                  <a:cubicBezTo>
                    <a:pt x="185" y="414"/>
                    <a:pt x="185" y="414"/>
                    <a:pt x="185" y="414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51" y="434"/>
                    <a:pt x="151" y="434"/>
                    <a:pt x="151" y="434"/>
                  </a:cubicBezTo>
                  <a:cubicBezTo>
                    <a:pt x="147" y="438"/>
                    <a:pt x="147" y="438"/>
                    <a:pt x="147" y="438"/>
                  </a:cubicBezTo>
                  <a:cubicBezTo>
                    <a:pt x="170" y="450"/>
                    <a:pt x="170" y="450"/>
                    <a:pt x="170" y="450"/>
                  </a:cubicBezTo>
                  <a:cubicBezTo>
                    <a:pt x="168" y="454"/>
                    <a:pt x="168" y="454"/>
                    <a:pt x="168" y="454"/>
                  </a:cubicBezTo>
                  <a:cubicBezTo>
                    <a:pt x="167" y="459"/>
                    <a:pt x="162" y="465"/>
                    <a:pt x="153" y="468"/>
                  </a:cubicBezTo>
                  <a:cubicBezTo>
                    <a:pt x="138" y="469"/>
                    <a:pt x="138" y="469"/>
                    <a:pt x="138" y="46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92" y="447"/>
                    <a:pt x="92" y="447"/>
                    <a:pt x="92" y="447"/>
                  </a:cubicBezTo>
                  <a:cubicBezTo>
                    <a:pt x="82" y="447"/>
                    <a:pt x="82" y="447"/>
                    <a:pt x="82" y="447"/>
                  </a:cubicBezTo>
                  <a:cubicBezTo>
                    <a:pt x="56" y="485"/>
                    <a:pt x="56" y="485"/>
                    <a:pt x="56" y="485"/>
                  </a:cubicBezTo>
                  <a:cubicBezTo>
                    <a:pt x="51" y="497"/>
                    <a:pt x="51" y="497"/>
                    <a:pt x="51" y="497"/>
                  </a:cubicBezTo>
                  <a:cubicBezTo>
                    <a:pt x="51" y="519"/>
                    <a:pt x="51" y="519"/>
                    <a:pt x="51" y="519"/>
                  </a:cubicBezTo>
                  <a:cubicBezTo>
                    <a:pt x="61" y="537"/>
                    <a:pt x="61" y="537"/>
                    <a:pt x="61" y="537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1" y="538"/>
                    <a:pt x="61" y="538"/>
                    <a:pt x="61" y="538"/>
                  </a:cubicBezTo>
                  <a:cubicBezTo>
                    <a:pt x="68" y="555"/>
                    <a:pt x="68" y="555"/>
                    <a:pt x="68" y="555"/>
                  </a:cubicBezTo>
                  <a:cubicBezTo>
                    <a:pt x="68" y="557"/>
                    <a:pt x="68" y="557"/>
                    <a:pt x="68" y="557"/>
                  </a:cubicBezTo>
                  <a:cubicBezTo>
                    <a:pt x="69" y="582"/>
                    <a:pt x="69" y="582"/>
                    <a:pt x="69" y="582"/>
                  </a:cubicBezTo>
                  <a:cubicBezTo>
                    <a:pt x="69" y="585"/>
                    <a:pt x="69" y="585"/>
                    <a:pt x="69" y="585"/>
                  </a:cubicBezTo>
                  <a:cubicBezTo>
                    <a:pt x="70" y="587"/>
                    <a:pt x="70" y="587"/>
                    <a:pt x="70" y="587"/>
                  </a:cubicBezTo>
                  <a:cubicBezTo>
                    <a:pt x="53" y="590"/>
                    <a:pt x="53" y="590"/>
                    <a:pt x="53" y="590"/>
                  </a:cubicBezTo>
                  <a:cubicBezTo>
                    <a:pt x="21" y="590"/>
                    <a:pt x="21" y="590"/>
                    <a:pt x="21" y="590"/>
                  </a:cubicBezTo>
                  <a:cubicBezTo>
                    <a:pt x="6" y="600"/>
                    <a:pt x="6" y="600"/>
                    <a:pt x="6" y="600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1" y="611"/>
                    <a:pt x="1" y="611"/>
                    <a:pt x="1" y="611"/>
                  </a:cubicBezTo>
                  <a:cubicBezTo>
                    <a:pt x="8" y="643"/>
                    <a:pt x="8" y="643"/>
                    <a:pt x="8" y="643"/>
                  </a:cubicBezTo>
                  <a:cubicBezTo>
                    <a:pt x="9" y="643"/>
                    <a:pt x="9" y="643"/>
                    <a:pt x="9" y="643"/>
                  </a:cubicBezTo>
                  <a:cubicBezTo>
                    <a:pt x="9" y="656"/>
                    <a:pt x="9" y="656"/>
                    <a:pt x="9" y="656"/>
                  </a:cubicBezTo>
                  <a:cubicBezTo>
                    <a:pt x="16" y="670"/>
                    <a:pt x="16" y="670"/>
                    <a:pt x="16" y="670"/>
                  </a:cubicBezTo>
                  <a:cubicBezTo>
                    <a:pt x="38" y="685"/>
                    <a:pt x="38" y="685"/>
                    <a:pt x="38" y="685"/>
                  </a:cubicBezTo>
                  <a:cubicBezTo>
                    <a:pt x="71" y="678"/>
                    <a:pt x="71" y="678"/>
                    <a:pt x="71" y="678"/>
                  </a:cubicBezTo>
                  <a:cubicBezTo>
                    <a:pt x="87" y="667"/>
                    <a:pt x="87" y="667"/>
                    <a:pt x="87" y="667"/>
                  </a:cubicBezTo>
                  <a:cubicBezTo>
                    <a:pt x="89" y="666"/>
                    <a:pt x="89" y="666"/>
                    <a:pt x="89" y="666"/>
                  </a:cubicBezTo>
                  <a:cubicBezTo>
                    <a:pt x="104" y="666"/>
                    <a:pt x="104" y="666"/>
                    <a:pt x="104" y="666"/>
                  </a:cubicBezTo>
                  <a:cubicBezTo>
                    <a:pt x="112" y="686"/>
                    <a:pt x="112" y="686"/>
                    <a:pt x="112" y="686"/>
                  </a:cubicBezTo>
                  <a:cubicBezTo>
                    <a:pt x="117" y="691"/>
                    <a:pt x="121" y="697"/>
                    <a:pt x="124" y="703"/>
                  </a:cubicBezTo>
                  <a:cubicBezTo>
                    <a:pt x="131" y="702"/>
                    <a:pt x="131" y="702"/>
                    <a:pt x="131" y="702"/>
                  </a:cubicBezTo>
                  <a:cubicBezTo>
                    <a:pt x="133" y="702"/>
                    <a:pt x="133" y="702"/>
                    <a:pt x="133" y="702"/>
                  </a:cubicBezTo>
                  <a:cubicBezTo>
                    <a:pt x="135" y="702"/>
                    <a:pt x="135" y="702"/>
                    <a:pt x="135" y="702"/>
                  </a:cubicBezTo>
                  <a:cubicBezTo>
                    <a:pt x="136" y="700"/>
                    <a:pt x="136" y="700"/>
                    <a:pt x="136" y="700"/>
                  </a:cubicBezTo>
                  <a:cubicBezTo>
                    <a:pt x="151" y="688"/>
                    <a:pt x="151" y="688"/>
                    <a:pt x="151" y="688"/>
                  </a:cubicBezTo>
                  <a:cubicBezTo>
                    <a:pt x="165" y="713"/>
                    <a:pt x="165" y="713"/>
                    <a:pt x="165" y="713"/>
                  </a:cubicBezTo>
                  <a:cubicBezTo>
                    <a:pt x="180" y="722"/>
                    <a:pt x="180" y="722"/>
                    <a:pt x="180" y="722"/>
                  </a:cubicBezTo>
                  <a:cubicBezTo>
                    <a:pt x="201" y="722"/>
                    <a:pt x="201" y="722"/>
                    <a:pt x="201" y="722"/>
                  </a:cubicBezTo>
                  <a:cubicBezTo>
                    <a:pt x="216" y="720"/>
                    <a:pt x="216" y="720"/>
                    <a:pt x="216" y="720"/>
                  </a:cubicBezTo>
                  <a:cubicBezTo>
                    <a:pt x="220" y="720"/>
                    <a:pt x="220" y="720"/>
                    <a:pt x="220" y="720"/>
                  </a:cubicBezTo>
                  <a:cubicBezTo>
                    <a:pt x="258" y="725"/>
                    <a:pt x="258" y="725"/>
                    <a:pt x="258" y="725"/>
                  </a:cubicBezTo>
                  <a:cubicBezTo>
                    <a:pt x="259" y="725"/>
                    <a:pt x="259" y="725"/>
                    <a:pt x="259" y="725"/>
                  </a:cubicBezTo>
                  <a:cubicBezTo>
                    <a:pt x="259" y="726"/>
                    <a:pt x="259" y="726"/>
                    <a:pt x="259" y="726"/>
                  </a:cubicBezTo>
                  <a:cubicBezTo>
                    <a:pt x="275" y="736"/>
                    <a:pt x="275" y="736"/>
                    <a:pt x="275" y="736"/>
                  </a:cubicBezTo>
                  <a:cubicBezTo>
                    <a:pt x="275" y="736"/>
                    <a:pt x="275" y="736"/>
                    <a:pt x="275" y="736"/>
                  </a:cubicBezTo>
                  <a:cubicBezTo>
                    <a:pt x="275" y="736"/>
                    <a:pt x="275" y="736"/>
                    <a:pt x="275" y="736"/>
                  </a:cubicBezTo>
                  <a:cubicBezTo>
                    <a:pt x="275" y="737"/>
                    <a:pt x="275" y="737"/>
                    <a:pt x="275" y="737"/>
                  </a:cubicBezTo>
                  <a:cubicBezTo>
                    <a:pt x="288" y="747"/>
                    <a:pt x="288" y="747"/>
                    <a:pt x="288" y="747"/>
                  </a:cubicBezTo>
                  <a:cubicBezTo>
                    <a:pt x="288" y="748"/>
                    <a:pt x="288" y="748"/>
                    <a:pt x="288" y="748"/>
                  </a:cubicBezTo>
                  <a:cubicBezTo>
                    <a:pt x="298" y="759"/>
                    <a:pt x="298" y="759"/>
                    <a:pt x="298" y="759"/>
                  </a:cubicBezTo>
                  <a:cubicBezTo>
                    <a:pt x="308" y="763"/>
                    <a:pt x="308" y="763"/>
                    <a:pt x="308" y="763"/>
                  </a:cubicBezTo>
                  <a:cubicBezTo>
                    <a:pt x="325" y="761"/>
                    <a:pt x="325" y="761"/>
                    <a:pt x="325" y="761"/>
                  </a:cubicBezTo>
                  <a:cubicBezTo>
                    <a:pt x="325" y="739"/>
                    <a:pt x="325" y="739"/>
                    <a:pt x="325" y="739"/>
                  </a:cubicBezTo>
                  <a:cubicBezTo>
                    <a:pt x="317" y="724"/>
                    <a:pt x="317" y="724"/>
                    <a:pt x="317" y="724"/>
                  </a:cubicBezTo>
                  <a:cubicBezTo>
                    <a:pt x="316" y="724"/>
                    <a:pt x="316" y="724"/>
                    <a:pt x="316" y="724"/>
                  </a:cubicBezTo>
                  <a:cubicBezTo>
                    <a:pt x="316" y="723"/>
                    <a:pt x="316" y="723"/>
                    <a:pt x="316" y="723"/>
                  </a:cubicBezTo>
                  <a:cubicBezTo>
                    <a:pt x="309" y="696"/>
                    <a:pt x="309" y="696"/>
                    <a:pt x="309" y="696"/>
                  </a:cubicBezTo>
                  <a:cubicBezTo>
                    <a:pt x="324" y="681"/>
                    <a:pt x="324" y="681"/>
                    <a:pt x="324" y="681"/>
                  </a:cubicBezTo>
                  <a:cubicBezTo>
                    <a:pt x="325" y="680"/>
                    <a:pt x="325" y="680"/>
                    <a:pt x="325" y="680"/>
                  </a:cubicBezTo>
                  <a:cubicBezTo>
                    <a:pt x="326" y="680"/>
                    <a:pt x="326" y="680"/>
                    <a:pt x="326" y="680"/>
                  </a:cubicBezTo>
                  <a:cubicBezTo>
                    <a:pt x="339" y="678"/>
                    <a:pt x="339" y="678"/>
                    <a:pt x="339" y="678"/>
                  </a:cubicBezTo>
                  <a:cubicBezTo>
                    <a:pt x="353" y="678"/>
                    <a:pt x="353" y="678"/>
                    <a:pt x="353" y="678"/>
                  </a:cubicBezTo>
                  <a:cubicBezTo>
                    <a:pt x="357" y="672"/>
                    <a:pt x="357" y="672"/>
                    <a:pt x="357" y="672"/>
                  </a:cubicBezTo>
                  <a:cubicBezTo>
                    <a:pt x="348" y="661"/>
                    <a:pt x="348" y="661"/>
                    <a:pt x="348" y="66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0" y="629"/>
                    <a:pt x="310" y="629"/>
                    <a:pt x="310" y="629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8" y="627"/>
                    <a:pt x="308" y="627"/>
                    <a:pt x="308" y="627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18" y="609"/>
                    <a:pt x="318" y="609"/>
                    <a:pt x="318" y="609"/>
                  </a:cubicBezTo>
                  <a:cubicBezTo>
                    <a:pt x="320" y="611"/>
                    <a:pt x="320" y="611"/>
                    <a:pt x="320" y="611"/>
                  </a:cubicBezTo>
                  <a:cubicBezTo>
                    <a:pt x="341" y="617"/>
                    <a:pt x="341" y="617"/>
                    <a:pt x="341" y="617"/>
                  </a:cubicBezTo>
                  <a:cubicBezTo>
                    <a:pt x="397" y="614"/>
                    <a:pt x="397" y="614"/>
                    <a:pt x="397" y="614"/>
                  </a:cubicBezTo>
                  <a:cubicBezTo>
                    <a:pt x="398" y="615"/>
                    <a:pt x="398" y="615"/>
                    <a:pt x="398" y="615"/>
                  </a:cubicBezTo>
                  <a:cubicBezTo>
                    <a:pt x="399" y="615"/>
                    <a:pt x="399" y="615"/>
                    <a:pt x="399" y="615"/>
                  </a:cubicBezTo>
                  <a:cubicBezTo>
                    <a:pt x="415" y="621"/>
                    <a:pt x="415" y="621"/>
                    <a:pt x="415" y="621"/>
                  </a:cubicBezTo>
                  <a:cubicBezTo>
                    <a:pt x="425" y="611"/>
                    <a:pt x="425" y="611"/>
                    <a:pt x="425" y="611"/>
                  </a:cubicBezTo>
                  <a:cubicBezTo>
                    <a:pt x="420" y="579"/>
                    <a:pt x="420" y="579"/>
                    <a:pt x="420" y="579"/>
                  </a:cubicBezTo>
                  <a:cubicBezTo>
                    <a:pt x="400" y="566"/>
                    <a:pt x="400" y="566"/>
                    <a:pt x="400" y="566"/>
                  </a:cubicBezTo>
                  <a:cubicBezTo>
                    <a:pt x="383" y="556"/>
                    <a:pt x="378" y="533"/>
                    <a:pt x="381" y="495"/>
                  </a:cubicBezTo>
                  <a:cubicBezTo>
                    <a:pt x="364" y="487"/>
                    <a:pt x="364" y="487"/>
                    <a:pt x="364" y="487"/>
                  </a:cubicBezTo>
                  <a:cubicBezTo>
                    <a:pt x="362" y="486"/>
                    <a:pt x="362" y="486"/>
                    <a:pt x="362" y="486"/>
                  </a:cubicBezTo>
                  <a:cubicBezTo>
                    <a:pt x="360" y="486"/>
                    <a:pt x="360" y="486"/>
                    <a:pt x="360" y="486"/>
                  </a:cubicBezTo>
                  <a:cubicBezTo>
                    <a:pt x="360" y="484"/>
                    <a:pt x="360" y="484"/>
                    <a:pt x="360" y="484"/>
                  </a:cubicBezTo>
                  <a:cubicBezTo>
                    <a:pt x="360" y="483"/>
                    <a:pt x="360" y="483"/>
                    <a:pt x="360" y="483"/>
                  </a:cubicBezTo>
                  <a:cubicBezTo>
                    <a:pt x="357" y="455"/>
                    <a:pt x="357" y="455"/>
                    <a:pt x="357" y="455"/>
                  </a:cubicBezTo>
                  <a:cubicBezTo>
                    <a:pt x="380" y="347"/>
                    <a:pt x="380" y="347"/>
                    <a:pt x="380" y="347"/>
                  </a:cubicBezTo>
                  <a:cubicBezTo>
                    <a:pt x="371" y="316"/>
                    <a:pt x="365" y="295"/>
                    <a:pt x="365" y="284"/>
                  </a:cubicBezTo>
                  <a:cubicBezTo>
                    <a:pt x="363" y="252"/>
                    <a:pt x="363" y="252"/>
                    <a:pt x="363" y="252"/>
                  </a:cubicBezTo>
                  <a:cubicBezTo>
                    <a:pt x="365" y="218"/>
                    <a:pt x="365" y="218"/>
                    <a:pt x="365" y="218"/>
                  </a:cubicBezTo>
                  <a:cubicBezTo>
                    <a:pt x="365" y="215"/>
                    <a:pt x="365" y="215"/>
                    <a:pt x="365" y="215"/>
                  </a:cubicBezTo>
                  <a:cubicBezTo>
                    <a:pt x="367" y="213"/>
                    <a:pt x="367" y="213"/>
                    <a:pt x="367" y="213"/>
                  </a:cubicBezTo>
                  <a:cubicBezTo>
                    <a:pt x="367" y="213"/>
                    <a:pt x="367" y="213"/>
                    <a:pt x="367" y="213"/>
                  </a:cubicBezTo>
                  <a:cubicBezTo>
                    <a:pt x="389" y="198"/>
                    <a:pt x="389" y="198"/>
                    <a:pt x="389" y="198"/>
                  </a:cubicBezTo>
                  <a:cubicBezTo>
                    <a:pt x="389" y="181"/>
                    <a:pt x="389" y="181"/>
                    <a:pt x="389" y="181"/>
                  </a:cubicBezTo>
                  <a:cubicBezTo>
                    <a:pt x="389" y="176"/>
                    <a:pt x="386" y="170"/>
                    <a:pt x="381" y="162"/>
                  </a:cubicBezTo>
                  <a:cubicBezTo>
                    <a:pt x="367" y="147"/>
                    <a:pt x="367" y="147"/>
                    <a:pt x="367" y="147"/>
                  </a:cubicBezTo>
                  <a:cubicBezTo>
                    <a:pt x="365" y="147"/>
                    <a:pt x="365" y="147"/>
                    <a:pt x="365" y="147"/>
                  </a:cubicBezTo>
                  <a:cubicBezTo>
                    <a:pt x="365" y="144"/>
                    <a:pt x="365" y="144"/>
                    <a:pt x="365" y="144"/>
                  </a:cubicBezTo>
                  <a:cubicBezTo>
                    <a:pt x="363" y="118"/>
                    <a:pt x="363" y="118"/>
                    <a:pt x="363" y="118"/>
                  </a:cubicBezTo>
                  <a:cubicBezTo>
                    <a:pt x="363" y="117"/>
                    <a:pt x="363" y="117"/>
                    <a:pt x="363" y="117"/>
                  </a:cubicBezTo>
                  <a:cubicBezTo>
                    <a:pt x="362" y="116"/>
                    <a:pt x="362" y="116"/>
                    <a:pt x="362" y="116"/>
                  </a:cubicBezTo>
                  <a:cubicBezTo>
                    <a:pt x="364" y="115"/>
                    <a:pt x="364" y="115"/>
                    <a:pt x="364" y="115"/>
                  </a:cubicBezTo>
                  <a:cubicBezTo>
                    <a:pt x="364" y="114"/>
                    <a:pt x="364" y="114"/>
                    <a:pt x="364" y="114"/>
                  </a:cubicBezTo>
                  <a:cubicBezTo>
                    <a:pt x="392" y="79"/>
                    <a:pt x="392" y="79"/>
                    <a:pt x="392" y="79"/>
                  </a:cubicBezTo>
                  <a:cubicBezTo>
                    <a:pt x="392" y="65"/>
                    <a:pt x="392" y="65"/>
                    <a:pt x="392" y="65"/>
                  </a:cubicBezTo>
                  <a:cubicBezTo>
                    <a:pt x="383" y="49"/>
                    <a:pt x="383" y="49"/>
                    <a:pt x="383" y="49"/>
                  </a:cubicBezTo>
                  <a:cubicBezTo>
                    <a:pt x="383" y="48"/>
                    <a:pt x="383" y="48"/>
                    <a:pt x="383" y="48"/>
                  </a:cubicBezTo>
                  <a:cubicBezTo>
                    <a:pt x="382" y="46"/>
                    <a:pt x="382" y="46"/>
                    <a:pt x="382" y="46"/>
                  </a:cubicBezTo>
                  <a:cubicBezTo>
                    <a:pt x="396" y="29"/>
                    <a:pt x="396" y="29"/>
                    <a:pt x="396" y="29"/>
                  </a:cubicBezTo>
                  <a:cubicBezTo>
                    <a:pt x="396" y="28"/>
                    <a:pt x="396" y="28"/>
                    <a:pt x="396" y="28"/>
                  </a:cubicBezTo>
                  <a:cubicBezTo>
                    <a:pt x="397" y="28"/>
                    <a:pt x="397" y="28"/>
                    <a:pt x="397" y="28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0" y="2"/>
                    <a:pt x="410" y="2"/>
                    <a:pt x="410" y="2"/>
                  </a:cubicBezTo>
                  <a:cubicBezTo>
                    <a:pt x="402" y="2"/>
                    <a:pt x="402" y="2"/>
                    <a:pt x="402" y="2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84" y="26"/>
                    <a:pt x="384" y="26"/>
                    <a:pt x="384" y="26"/>
                  </a:cubicBezTo>
                  <a:cubicBezTo>
                    <a:pt x="381" y="24"/>
                    <a:pt x="381" y="24"/>
                    <a:pt x="381" y="24"/>
                  </a:cubicBezTo>
                  <a:cubicBezTo>
                    <a:pt x="354" y="14"/>
                    <a:pt x="354" y="14"/>
                    <a:pt x="354" y="14"/>
                  </a:cubicBezTo>
                  <a:cubicBezTo>
                    <a:pt x="337" y="11"/>
                    <a:pt x="337" y="11"/>
                    <a:pt x="337" y="11"/>
                  </a:cubicBezTo>
                  <a:cubicBezTo>
                    <a:pt x="343" y="37"/>
                    <a:pt x="343" y="37"/>
                    <a:pt x="343" y="37"/>
                  </a:cubicBezTo>
                  <a:cubicBezTo>
                    <a:pt x="320" y="45"/>
                    <a:pt x="320" y="45"/>
                    <a:pt x="320" y="45"/>
                  </a:cubicBezTo>
                  <a:cubicBezTo>
                    <a:pt x="286" y="62"/>
                    <a:pt x="286" y="62"/>
                    <a:pt x="286" y="62"/>
                  </a:cubicBezTo>
                  <a:cubicBezTo>
                    <a:pt x="276" y="76"/>
                    <a:pt x="276" y="76"/>
                    <a:pt x="276" y="76"/>
                  </a:cubicBezTo>
                  <a:cubicBezTo>
                    <a:pt x="276" y="76"/>
                    <a:pt x="276" y="76"/>
                    <a:pt x="276" y="76"/>
                  </a:cubicBezTo>
                  <a:cubicBezTo>
                    <a:pt x="276" y="77"/>
                    <a:pt x="276" y="77"/>
                    <a:pt x="276" y="77"/>
                  </a:cubicBezTo>
                  <a:cubicBezTo>
                    <a:pt x="275" y="77"/>
                    <a:pt x="275" y="77"/>
                    <a:pt x="275" y="77"/>
                  </a:cubicBezTo>
                  <a:cubicBezTo>
                    <a:pt x="257" y="93"/>
                    <a:pt x="257" y="93"/>
                    <a:pt x="257" y="93"/>
                  </a:cubicBezTo>
                  <a:cubicBezTo>
                    <a:pt x="253" y="118"/>
                    <a:pt x="253" y="118"/>
                    <a:pt x="253" y="118"/>
                  </a:cubicBezTo>
                  <a:cubicBezTo>
                    <a:pt x="253" y="121"/>
                    <a:pt x="253" y="121"/>
                    <a:pt x="253" y="121"/>
                  </a:cubicBezTo>
                  <a:cubicBezTo>
                    <a:pt x="244" y="156"/>
                    <a:pt x="244" y="156"/>
                    <a:pt x="244" y="156"/>
                  </a:cubicBezTo>
                  <a:cubicBezTo>
                    <a:pt x="245" y="156"/>
                    <a:pt x="245" y="156"/>
                    <a:pt x="245" y="156"/>
                  </a:cubicBezTo>
                  <a:cubicBezTo>
                    <a:pt x="241" y="173"/>
                    <a:pt x="241" y="173"/>
                    <a:pt x="241" y="173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41" y="174"/>
                    <a:pt x="241" y="174"/>
                    <a:pt x="241" y="174"/>
                  </a:cubicBezTo>
                  <a:cubicBezTo>
                    <a:pt x="240" y="175"/>
                    <a:pt x="240" y="175"/>
                    <a:pt x="240" y="175"/>
                  </a:cubicBezTo>
                  <a:cubicBezTo>
                    <a:pt x="228" y="191"/>
                    <a:pt x="228" y="191"/>
                    <a:pt x="228" y="191"/>
                  </a:cubicBezTo>
                  <a:cubicBezTo>
                    <a:pt x="227" y="191"/>
                    <a:pt x="227" y="191"/>
                    <a:pt x="227" y="191"/>
                  </a:cubicBezTo>
                  <a:cubicBezTo>
                    <a:pt x="227" y="192"/>
                    <a:pt x="227" y="192"/>
                    <a:pt x="227" y="192"/>
                  </a:cubicBezTo>
                  <a:cubicBezTo>
                    <a:pt x="226" y="193"/>
                    <a:pt x="226" y="193"/>
                    <a:pt x="226" y="193"/>
                  </a:cubicBezTo>
                  <a:cubicBezTo>
                    <a:pt x="225" y="193"/>
                    <a:pt x="225" y="193"/>
                    <a:pt x="225" y="193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199" y="196"/>
                    <a:pt x="199" y="196"/>
                    <a:pt x="199" y="196"/>
                  </a:cubicBezTo>
                  <a:cubicBezTo>
                    <a:pt x="199" y="196"/>
                    <a:pt x="199" y="196"/>
                    <a:pt x="199" y="196"/>
                  </a:cubicBezTo>
                  <a:cubicBezTo>
                    <a:pt x="161" y="184"/>
                    <a:pt x="161" y="184"/>
                    <a:pt x="161" y="184"/>
                  </a:cubicBezTo>
                  <a:cubicBezTo>
                    <a:pt x="159" y="183"/>
                    <a:pt x="159" y="183"/>
                    <a:pt x="159" y="183"/>
                  </a:cubicBezTo>
                  <a:lnTo>
                    <a:pt x="142" y="174"/>
                  </a:lnTo>
                  <a:close/>
                </a:path>
              </a:pathLst>
            </a:custGeom>
            <a:solidFill>
              <a:srgbClr val="BFC0C0">
                <a:alpha val="70000"/>
              </a:srgbClr>
            </a:solidFill>
            <a:ln w="9525">
              <a:solidFill>
                <a:schemeClr val="bg1">
                  <a:alpha val="69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7"/>
            <p:cNvSpPr/>
            <p:nvPr/>
          </p:nvSpPr>
          <p:spPr bwMode="auto">
            <a:xfrm>
              <a:off x="11319170" y="2623509"/>
              <a:ext cx="483320" cy="1055949"/>
            </a:xfrm>
            <a:custGeom>
              <a:avLst/>
              <a:gdLst>
                <a:gd name="T0" fmla="*/ 263 w 286"/>
                <a:gd name="T1" fmla="*/ 8 h 625"/>
                <a:gd name="T2" fmla="*/ 247 w 286"/>
                <a:gd name="T3" fmla="*/ 15 h 625"/>
                <a:gd name="T4" fmla="*/ 234 w 286"/>
                <a:gd name="T5" fmla="*/ 30 h 625"/>
                <a:gd name="T6" fmla="*/ 231 w 286"/>
                <a:gd name="T7" fmla="*/ 31 h 625"/>
                <a:gd name="T8" fmla="*/ 179 w 286"/>
                <a:gd name="T9" fmla="*/ 35 h 625"/>
                <a:gd name="T10" fmla="*/ 162 w 286"/>
                <a:gd name="T11" fmla="*/ 50 h 625"/>
                <a:gd name="T12" fmla="*/ 147 w 286"/>
                <a:gd name="T13" fmla="*/ 61 h 625"/>
                <a:gd name="T14" fmla="*/ 123 w 286"/>
                <a:gd name="T15" fmla="*/ 61 h 625"/>
                <a:gd name="T16" fmla="*/ 110 w 286"/>
                <a:gd name="T17" fmla="*/ 98 h 625"/>
                <a:gd name="T18" fmla="*/ 109 w 286"/>
                <a:gd name="T19" fmla="*/ 99 h 625"/>
                <a:gd name="T20" fmla="*/ 87 w 286"/>
                <a:gd name="T21" fmla="*/ 120 h 625"/>
                <a:gd name="T22" fmla="*/ 55 w 286"/>
                <a:gd name="T23" fmla="*/ 157 h 625"/>
                <a:gd name="T24" fmla="*/ 36 w 286"/>
                <a:gd name="T25" fmla="*/ 177 h 625"/>
                <a:gd name="T26" fmla="*/ 34 w 286"/>
                <a:gd name="T27" fmla="*/ 202 h 625"/>
                <a:gd name="T28" fmla="*/ 34 w 286"/>
                <a:gd name="T29" fmla="*/ 224 h 625"/>
                <a:gd name="T30" fmla="*/ 23 w 286"/>
                <a:gd name="T31" fmla="*/ 243 h 625"/>
                <a:gd name="T32" fmla="*/ 23 w 286"/>
                <a:gd name="T33" fmla="*/ 294 h 625"/>
                <a:gd name="T34" fmla="*/ 32 w 286"/>
                <a:gd name="T35" fmla="*/ 322 h 625"/>
                <a:gd name="T36" fmla="*/ 30 w 286"/>
                <a:gd name="T37" fmla="*/ 346 h 625"/>
                <a:gd name="T38" fmla="*/ 9 w 286"/>
                <a:gd name="T39" fmla="*/ 425 h 625"/>
                <a:gd name="T40" fmla="*/ 24 w 286"/>
                <a:gd name="T41" fmla="*/ 488 h 625"/>
                <a:gd name="T42" fmla="*/ 18 w 286"/>
                <a:gd name="T43" fmla="*/ 625 h 625"/>
                <a:gd name="T44" fmla="*/ 45 w 286"/>
                <a:gd name="T45" fmla="*/ 599 h 625"/>
                <a:gd name="T46" fmla="*/ 149 w 286"/>
                <a:gd name="T47" fmla="*/ 547 h 625"/>
                <a:gd name="T48" fmla="*/ 199 w 286"/>
                <a:gd name="T49" fmla="*/ 552 h 625"/>
                <a:gd name="T50" fmla="*/ 240 w 286"/>
                <a:gd name="T51" fmla="*/ 515 h 625"/>
                <a:gd name="T52" fmla="*/ 251 w 286"/>
                <a:gd name="T53" fmla="*/ 490 h 625"/>
                <a:gd name="T54" fmla="*/ 251 w 286"/>
                <a:gd name="T55" fmla="*/ 485 h 625"/>
                <a:gd name="T56" fmla="*/ 256 w 286"/>
                <a:gd name="T57" fmla="*/ 448 h 625"/>
                <a:gd name="T58" fmla="*/ 260 w 286"/>
                <a:gd name="T59" fmla="*/ 426 h 625"/>
                <a:gd name="T60" fmla="*/ 251 w 286"/>
                <a:gd name="T61" fmla="*/ 369 h 625"/>
                <a:gd name="T62" fmla="*/ 255 w 286"/>
                <a:gd name="T63" fmla="*/ 351 h 625"/>
                <a:gd name="T64" fmla="*/ 286 w 286"/>
                <a:gd name="T65" fmla="*/ 283 h 625"/>
                <a:gd name="T66" fmla="*/ 240 w 286"/>
                <a:gd name="T67" fmla="*/ 243 h 625"/>
                <a:gd name="T68" fmla="*/ 234 w 286"/>
                <a:gd name="T69" fmla="*/ 224 h 625"/>
                <a:gd name="T70" fmla="*/ 237 w 286"/>
                <a:gd name="T71" fmla="*/ 192 h 625"/>
                <a:gd name="T72" fmla="*/ 244 w 286"/>
                <a:gd name="T73" fmla="*/ 170 h 625"/>
                <a:gd name="T74" fmla="*/ 276 w 286"/>
                <a:gd name="T75" fmla="*/ 145 h 625"/>
                <a:gd name="T76" fmla="*/ 282 w 286"/>
                <a:gd name="T77" fmla="*/ 86 h 625"/>
                <a:gd name="T78" fmla="*/ 263 w 286"/>
                <a:gd name="T79" fmla="*/ 82 h 625"/>
                <a:gd name="T80" fmla="*/ 241 w 286"/>
                <a:gd name="T81" fmla="*/ 68 h 625"/>
                <a:gd name="T82" fmla="*/ 239 w 286"/>
                <a:gd name="T83" fmla="*/ 4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6" h="625">
                  <a:moveTo>
                    <a:pt x="266" y="30"/>
                  </a:moveTo>
                  <a:cubicBezTo>
                    <a:pt x="271" y="25"/>
                    <a:pt x="271" y="25"/>
                    <a:pt x="271" y="25"/>
                  </a:cubicBezTo>
                  <a:cubicBezTo>
                    <a:pt x="263" y="8"/>
                    <a:pt x="263" y="8"/>
                    <a:pt x="263" y="8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47" y="14"/>
                    <a:pt x="247" y="14"/>
                    <a:pt x="247" y="14"/>
                  </a:cubicBezTo>
                  <a:cubicBezTo>
                    <a:pt x="247" y="15"/>
                    <a:pt x="247" y="15"/>
                    <a:pt x="247" y="15"/>
                  </a:cubicBezTo>
                  <a:cubicBezTo>
                    <a:pt x="247" y="15"/>
                    <a:pt x="247" y="15"/>
                    <a:pt x="247" y="15"/>
                  </a:cubicBezTo>
                  <a:cubicBezTo>
                    <a:pt x="247" y="15"/>
                    <a:pt x="247" y="15"/>
                    <a:pt x="247" y="15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4" y="30"/>
                    <a:pt x="234" y="30"/>
                    <a:pt x="234" y="30"/>
                  </a:cubicBezTo>
                  <a:cubicBezTo>
                    <a:pt x="233" y="31"/>
                    <a:pt x="233" y="31"/>
                    <a:pt x="233" y="31"/>
                  </a:cubicBezTo>
                  <a:cubicBezTo>
                    <a:pt x="231" y="31"/>
                    <a:pt x="231" y="31"/>
                    <a:pt x="231" y="31"/>
                  </a:cubicBezTo>
                  <a:cubicBezTo>
                    <a:pt x="205" y="39"/>
                    <a:pt x="205" y="39"/>
                    <a:pt x="205" y="39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179" y="35"/>
                    <a:pt x="179" y="35"/>
                    <a:pt x="179" y="35"/>
                  </a:cubicBezTo>
                  <a:cubicBezTo>
                    <a:pt x="165" y="39"/>
                    <a:pt x="165" y="39"/>
                    <a:pt x="165" y="39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2" y="50"/>
                    <a:pt x="162" y="50"/>
                    <a:pt x="162" y="50"/>
                  </a:cubicBezTo>
                  <a:cubicBezTo>
                    <a:pt x="161" y="53"/>
                    <a:pt x="161" y="53"/>
                    <a:pt x="161" y="53"/>
                  </a:cubicBezTo>
                  <a:cubicBezTo>
                    <a:pt x="149" y="60"/>
                    <a:pt x="149" y="60"/>
                    <a:pt x="149" y="60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5" y="61"/>
                    <a:pt x="145" y="61"/>
                    <a:pt x="145" y="61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22" y="83"/>
                    <a:pt x="122" y="83"/>
                    <a:pt x="122" y="83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5" y="157"/>
                    <a:pt x="55" y="157"/>
                    <a:pt x="55" y="157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36" y="177"/>
                    <a:pt x="36" y="177"/>
                    <a:pt x="36" y="177"/>
                  </a:cubicBezTo>
                  <a:cubicBezTo>
                    <a:pt x="28" y="188"/>
                    <a:pt x="28" y="188"/>
                    <a:pt x="28" y="188"/>
                  </a:cubicBezTo>
                  <a:cubicBezTo>
                    <a:pt x="34" y="201"/>
                    <a:pt x="34" y="201"/>
                    <a:pt x="34" y="201"/>
                  </a:cubicBezTo>
                  <a:cubicBezTo>
                    <a:pt x="34" y="202"/>
                    <a:pt x="34" y="202"/>
                    <a:pt x="34" y="202"/>
                  </a:cubicBezTo>
                  <a:cubicBezTo>
                    <a:pt x="34" y="204"/>
                    <a:pt x="34" y="204"/>
                    <a:pt x="34" y="204"/>
                  </a:cubicBezTo>
                  <a:cubicBezTo>
                    <a:pt x="34" y="224"/>
                    <a:pt x="34" y="224"/>
                    <a:pt x="34" y="224"/>
                  </a:cubicBezTo>
                  <a:cubicBezTo>
                    <a:pt x="34" y="224"/>
                    <a:pt x="34" y="224"/>
                    <a:pt x="34" y="224"/>
                  </a:cubicBezTo>
                  <a:cubicBezTo>
                    <a:pt x="34" y="225"/>
                    <a:pt x="34" y="225"/>
                    <a:pt x="34" y="225"/>
                  </a:cubicBezTo>
                  <a:cubicBezTo>
                    <a:pt x="23" y="242"/>
                    <a:pt x="23" y="242"/>
                    <a:pt x="23" y="242"/>
                  </a:cubicBezTo>
                  <a:cubicBezTo>
                    <a:pt x="23" y="243"/>
                    <a:pt x="23" y="243"/>
                    <a:pt x="23" y="243"/>
                  </a:cubicBezTo>
                  <a:cubicBezTo>
                    <a:pt x="7" y="261"/>
                    <a:pt x="7" y="261"/>
                    <a:pt x="7" y="261"/>
                  </a:cubicBezTo>
                  <a:cubicBezTo>
                    <a:pt x="9" y="282"/>
                    <a:pt x="9" y="282"/>
                    <a:pt x="9" y="282"/>
                  </a:cubicBezTo>
                  <a:cubicBezTo>
                    <a:pt x="23" y="294"/>
                    <a:pt x="23" y="294"/>
                    <a:pt x="23" y="294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9" y="306"/>
                    <a:pt x="32" y="314"/>
                    <a:pt x="32" y="322"/>
                  </a:cubicBezTo>
                  <a:cubicBezTo>
                    <a:pt x="32" y="345"/>
                    <a:pt x="32" y="345"/>
                    <a:pt x="32" y="345"/>
                  </a:cubicBezTo>
                  <a:cubicBezTo>
                    <a:pt x="31" y="345"/>
                    <a:pt x="31" y="345"/>
                    <a:pt x="31" y="345"/>
                  </a:cubicBezTo>
                  <a:cubicBezTo>
                    <a:pt x="30" y="346"/>
                    <a:pt x="30" y="346"/>
                    <a:pt x="30" y="346"/>
                  </a:cubicBezTo>
                  <a:cubicBezTo>
                    <a:pt x="9" y="362"/>
                    <a:pt x="9" y="362"/>
                    <a:pt x="9" y="362"/>
                  </a:cubicBezTo>
                  <a:cubicBezTo>
                    <a:pt x="7" y="393"/>
                    <a:pt x="7" y="393"/>
                    <a:pt x="7" y="393"/>
                  </a:cubicBezTo>
                  <a:cubicBezTo>
                    <a:pt x="9" y="425"/>
                    <a:pt x="9" y="425"/>
                    <a:pt x="9" y="425"/>
                  </a:cubicBezTo>
                  <a:cubicBezTo>
                    <a:pt x="9" y="436"/>
                    <a:pt x="13" y="456"/>
                    <a:pt x="24" y="485"/>
                  </a:cubicBezTo>
                  <a:cubicBezTo>
                    <a:pt x="24" y="486"/>
                    <a:pt x="24" y="486"/>
                    <a:pt x="24" y="486"/>
                  </a:cubicBezTo>
                  <a:cubicBezTo>
                    <a:pt x="24" y="488"/>
                    <a:pt x="24" y="488"/>
                    <a:pt x="24" y="488"/>
                  </a:cubicBezTo>
                  <a:cubicBezTo>
                    <a:pt x="0" y="596"/>
                    <a:pt x="0" y="596"/>
                    <a:pt x="0" y="596"/>
                  </a:cubicBezTo>
                  <a:cubicBezTo>
                    <a:pt x="3" y="617"/>
                    <a:pt x="3" y="617"/>
                    <a:pt x="3" y="617"/>
                  </a:cubicBezTo>
                  <a:cubicBezTo>
                    <a:pt x="18" y="625"/>
                    <a:pt x="18" y="625"/>
                    <a:pt x="18" y="625"/>
                  </a:cubicBezTo>
                  <a:cubicBezTo>
                    <a:pt x="44" y="599"/>
                    <a:pt x="44" y="599"/>
                    <a:pt x="44" y="599"/>
                  </a:cubicBezTo>
                  <a:cubicBezTo>
                    <a:pt x="44" y="599"/>
                    <a:pt x="44" y="599"/>
                    <a:pt x="44" y="599"/>
                  </a:cubicBezTo>
                  <a:cubicBezTo>
                    <a:pt x="45" y="599"/>
                    <a:pt x="45" y="599"/>
                    <a:pt x="45" y="599"/>
                  </a:cubicBezTo>
                  <a:cubicBezTo>
                    <a:pt x="126" y="568"/>
                    <a:pt x="126" y="568"/>
                    <a:pt x="126" y="568"/>
                  </a:cubicBezTo>
                  <a:cubicBezTo>
                    <a:pt x="147" y="549"/>
                    <a:pt x="147" y="549"/>
                    <a:pt x="147" y="549"/>
                  </a:cubicBezTo>
                  <a:cubicBezTo>
                    <a:pt x="149" y="547"/>
                    <a:pt x="149" y="547"/>
                    <a:pt x="149" y="547"/>
                  </a:cubicBezTo>
                  <a:cubicBezTo>
                    <a:pt x="150" y="548"/>
                    <a:pt x="150" y="548"/>
                    <a:pt x="150" y="548"/>
                  </a:cubicBezTo>
                  <a:cubicBezTo>
                    <a:pt x="152" y="548"/>
                    <a:pt x="152" y="548"/>
                    <a:pt x="152" y="548"/>
                  </a:cubicBezTo>
                  <a:cubicBezTo>
                    <a:pt x="199" y="552"/>
                    <a:pt x="199" y="552"/>
                    <a:pt x="199" y="552"/>
                  </a:cubicBezTo>
                  <a:cubicBezTo>
                    <a:pt x="205" y="552"/>
                    <a:pt x="219" y="547"/>
                    <a:pt x="239" y="538"/>
                  </a:cubicBezTo>
                  <a:cubicBezTo>
                    <a:pt x="239" y="516"/>
                    <a:pt x="239" y="516"/>
                    <a:pt x="239" y="516"/>
                  </a:cubicBezTo>
                  <a:cubicBezTo>
                    <a:pt x="240" y="515"/>
                    <a:pt x="240" y="515"/>
                    <a:pt x="240" y="515"/>
                  </a:cubicBezTo>
                  <a:cubicBezTo>
                    <a:pt x="241" y="515"/>
                    <a:pt x="241" y="515"/>
                    <a:pt x="241" y="515"/>
                  </a:cubicBezTo>
                  <a:cubicBezTo>
                    <a:pt x="254" y="503"/>
                    <a:pt x="254" y="503"/>
                    <a:pt x="254" y="503"/>
                  </a:cubicBezTo>
                  <a:cubicBezTo>
                    <a:pt x="251" y="490"/>
                    <a:pt x="251" y="490"/>
                    <a:pt x="251" y="490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251" y="487"/>
                    <a:pt x="251" y="487"/>
                    <a:pt x="251" y="487"/>
                  </a:cubicBezTo>
                  <a:cubicBezTo>
                    <a:pt x="251" y="485"/>
                    <a:pt x="251" y="485"/>
                    <a:pt x="251" y="485"/>
                  </a:cubicBezTo>
                  <a:cubicBezTo>
                    <a:pt x="252" y="484"/>
                    <a:pt x="252" y="484"/>
                    <a:pt x="252" y="484"/>
                  </a:cubicBezTo>
                  <a:cubicBezTo>
                    <a:pt x="256" y="480"/>
                    <a:pt x="256" y="476"/>
                    <a:pt x="253" y="473"/>
                  </a:cubicBezTo>
                  <a:cubicBezTo>
                    <a:pt x="250" y="466"/>
                    <a:pt x="251" y="458"/>
                    <a:pt x="256" y="448"/>
                  </a:cubicBezTo>
                  <a:cubicBezTo>
                    <a:pt x="261" y="441"/>
                    <a:pt x="261" y="441"/>
                    <a:pt x="261" y="441"/>
                  </a:cubicBezTo>
                  <a:cubicBezTo>
                    <a:pt x="261" y="441"/>
                    <a:pt x="261" y="441"/>
                    <a:pt x="261" y="441"/>
                  </a:cubicBezTo>
                  <a:cubicBezTo>
                    <a:pt x="260" y="426"/>
                    <a:pt x="260" y="426"/>
                    <a:pt x="260" y="426"/>
                  </a:cubicBezTo>
                  <a:cubicBezTo>
                    <a:pt x="244" y="407"/>
                    <a:pt x="244" y="407"/>
                    <a:pt x="244" y="407"/>
                  </a:cubicBezTo>
                  <a:cubicBezTo>
                    <a:pt x="237" y="402"/>
                    <a:pt x="236" y="395"/>
                    <a:pt x="240" y="387"/>
                  </a:cubicBezTo>
                  <a:cubicBezTo>
                    <a:pt x="242" y="381"/>
                    <a:pt x="245" y="374"/>
                    <a:pt x="251" y="369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55" y="351"/>
                    <a:pt x="255" y="351"/>
                    <a:pt x="255" y="351"/>
                  </a:cubicBezTo>
                  <a:cubicBezTo>
                    <a:pt x="266" y="326"/>
                    <a:pt x="266" y="326"/>
                    <a:pt x="266" y="326"/>
                  </a:cubicBezTo>
                  <a:cubicBezTo>
                    <a:pt x="270" y="314"/>
                    <a:pt x="270" y="314"/>
                    <a:pt x="270" y="314"/>
                  </a:cubicBezTo>
                  <a:cubicBezTo>
                    <a:pt x="286" y="283"/>
                    <a:pt x="286" y="283"/>
                    <a:pt x="286" y="283"/>
                  </a:cubicBezTo>
                  <a:cubicBezTo>
                    <a:pt x="275" y="263"/>
                    <a:pt x="275" y="263"/>
                    <a:pt x="275" y="263"/>
                  </a:cubicBezTo>
                  <a:cubicBezTo>
                    <a:pt x="242" y="243"/>
                    <a:pt x="242" y="243"/>
                    <a:pt x="242" y="243"/>
                  </a:cubicBezTo>
                  <a:cubicBezTo>
                    <a:pt x="240" y="243"/>
                    <a:pt x="240" y="243"/>
                    <a:pt x="240" y="243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234" y="224"/>
                    <a:pt x="234" y="224"/>
                    <a:pt x="234" y="224"/>
                  </a:cubicBezTo>
                  <a:cubicBezTo>
                    <a:pt x="234" y="223"/>
                    <a:pt x="234" y="223"/>
                    <a:pt x="234" y="223"/>
                  </a:cubicBezTo>
                  <a:cubicBezTo>
                    <a:pt x="234" y="220"/>
                    <a:pt x="234" y="220"/>
                    <a:pt x="234" y="220"/>
                  </a:cubicBezTo>
                  <a:cubicBezTo>
                    <a:pt x="237" y="192"/>
                    <a:pt x="237" y="192"/>
                    <a:pt x="237" y="192"/>
                  </a:cubicBezTo>
                  <a:cubicBezTo>
                    <a:pt x="237" y="192"/>
                    <a:pt x="237" y="192"/>
                    <a:pt x="237" y="192"/>
                  </a:cubicBezTo>
                  <a:cubicBezTo>
                    <a:pt x="237" y="191"/>
                    <a:pt x="237" y="191"/>
                    <a:pt x="237" y="191"/>
                  </a:cubicBezTo>
                  <a:cubicBezTo>
                    <a:pt x="244" y="170"/>
                    <a:pt x="244" y="170"/>
                    <a:pt x="244" y="170"/>
                  </a:cubicBezTo>
                  <a:cubicBezTo>
                    <a:pt x="243" y="162"/>
                    <a:pt x="244" y="157"/>
                    <a:pt x="247" y="153"/>
                  </a:cubicBezTo>
                  <a:cubicBezTo>
                    <a:pt x="250" y="151"/>
                    <a:pt x="253" y="149"/>
                    <a:pt x="256" y="149"/>
                  </a:cubicBezTo>
                  <a:cubicBezTo>
                    <a:pt x="276" y="145"/>
                    <a:pt x="276" y="145"/>
                    <a:pt x="276" y="145"/>
                  </a:cubicBezTo>
                  <a:cubicBezTo>
                    <a:pt x="281" y="134"/>
                    <a:pt x="281" y="134"/>
                    <a:pt x="281" y="134"/>
                  </a:cubicBezTo>
                  <a:cubicBezTo>
                    <a:pt x="286" y="99"/>
                    <a:pt x="286" y="99"/>
                    <a:pt x="286" y="99"/>
                  </a:cubicBezTo>
                  <a:cubicBezTo>
                    <a:pt x="282" y="86"/>
                    <a:pt x="282" y="86"/>
                    <a:pt x="282" y="86"/>
                  </a:cubicBezTo>
                  <a:cubicBezTo>
                    <a:pt x="264" y="82"/>
                    <a:pt x="264" y="82"/>
                    <a:pt x="264" y="82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42" y="72"/>
                    <a:pt x="242" y="72"/>
                    <a:pt x="242" y="72"/>
                  </a:cubicBezTo>
                  <a:cubicBezTo>
                    <a:pt x="241" y="71"/>
                    <a:pt x="241" y="71"/>
                    <a:pt x="241" y="71"/>
                  </a:cubicBezTo>
                  <a:cubicBezTo>
                    <a:pt x="241" y="68"/>
                    <a:pt x="241" y="68"/>
                    <a:pt x="241" y="68"/>
                  </a:cubicBezTo>
                  <a:cubicBezTo>
                    <a:pt x="240" y="67"/>
                    <a:pt x="240" y="67"/>
                    <a:pt x="240" y="67"/>
                  </a:cubicBezTo>
                  <a:cubicBezTo>
                    <a:pt x="239" y="42"/>
                    <a:pt x="239" y="42"/>
                    <a:pt x="239" y="42"/>
                  </a:cubicBezTo>
                  <a:cubicBezTo>
                    <a:pt x="239" y="40"/>
                    <a:pt x="239" y="40"/>
                    <a:pt x="239" y="40"/>
                  </a:cubicBezTo>
                  <a:cubicBezTo>
                    <a:pt x="239" y="37"/>
                    <a:pt x="239" y="37"/>
                    <a:pt x="239" y="37"/>
                  </a:cubicBezTo>
                  <a:lnTo>
                    <a:pt x="266" y="30"/>
                  </a:lnTo>
                  <a:close/>
                </a:path>
              </a:pathLst>
            </a:custGeom>
            <a:solidFill>
              <a:srgbClr val="BFC0C0">
                <a:alpha val="70000"/>
              </a:srgbClr>
            </a:solidFill>
            <a:ln w="9525">
              <a:solidFill>
                <a:schemeClr val="bg1">
                  <a:alpha val="69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8"/>
            <p:cNvSpPr/>
            <p:nvPr/>
          </p:nvSpPr>
          <p:spPr bwMode="auto">
            <a:xfrm>
              <a:off x="11195714" y="4421513"/>
              <a:ext cx="772261" cy="893091"/>
            </a:xfrm>
            <a:custGeom>
              <a:avLst/>
              <a:gdLst>
                <a:gd name="T0" fmla="*/ 394 w 457"/>
                <a:gd name="T1" fmla="*/ 89 h 529"/>
                <a:gd name="T2" fmla="*/ 385 w 457"/>
                <a:gd name="T3" fmla="*/ 70 h 529"/>
                <a:gd name="T4" fmla="*/ 377 w 457"/>
                <a:gd name="T5" fmla="*/ 32 h 529"/>
                <a:gd name="T6" fmla="*/ 359 w 457"/>
                <a:gd name="T7" fmla="*/ 45 h 529"/>
                <a:gd name="T8" fmla="*/ 329 w 457"/>
                <a:gd name="T9" fmla="*/ 40 h 529"/>
                <a:gd name="T10" fmla="*/ 329 w 457"/>
                <a:gd name="T11" fmla="*/ 19 h 529"/>
                <a:gd name="T12" fmla="*/ 320 w 457"/>
                <a:gd name="T13" fmla="*/ 26 h 529"/>
                <a:gd name="T14" fmla="*/ 287 w 457"/>
                <a:gd name="T15" fmla="*/ 58 h 529"/>
                <a:gd name="T16" fmla="*/ 281 w 457"/>
                <a:gd name="T17" fmla="*/ 58 h 529"/>
                <a:gd name="T18" fmla="*/ 260 w 457"/>
                <a:gd name="T19" fmla="*/ 43 h 529"/>
                <a:gd name="T20" fmla="*/ 242 w 457"/>
                <a:gd name="T21" fmla="*/ 36 h 529"/>
                <a:gd name="T22" fmla="*/ 197 w 457"/>
                <a:gd name="T23" fmla="*/ 21 h 529"/>
                <a:gd name="T24" fmla="*/ 173 w 457"/>
                <a:gd name="T25" fmla="*/ 10 h 529"/>
                <a:gd name="T26" fmla="*/ 123 w 457"/>
                <a:gd name="T27" fmla="*/ 1 h 529"/>
                <a:gd name="T28" fmla="*/ 104 w 457"/>
                <a:gd name="T29" fmla="*/ 42 h 529"/>
                <a:gd name="T30" fmla="*/ 90 w 457"/>
                <a:gd name="T31" fmla="*/ 42 h 529"/>
                <a:gd name="T32" fmla="*/ 38 w 457"/>
                <a:gd name="T33" fmla="*/ 68 h 529"/>
                <a:gd name="T34" fmla="*/ 33 w 457"/>
                <a:gd name="T35" fmla="*/ 192 h 529"/>
                <a:gd name="T36" fmla="*/ 24 w 457"/>
                <a:gd name="T37" fmla="*/ 219 h 529"/>
                <a:gd name="T38" fmla="*/ 2 w 457"/>
                <a:gd name="T39" fmla="*/ 288 h 529"/>
                <a:gd name="T40" fmla="*/ 19 w 457"/>
                <a:gd name="T41" fmla="*/ 294 h 529"/>
                <a:gd name="T42" fmla="*/ 44 w 457"/>
                <a:gd name="T43" fmla="*/ 332 h 529"/>
                <a:gd name="T44" fmla="*/ 35 w 457"/>
                <a:gd name="T45" fmla="*/ 348 h 529"/>
                <a:gd name="T46" fmla="*/ 63 w 457"/>
                <a:gd name="T47" fmla="*/ 417 h 529"/>
                <a:gd name="T48" fmla="*/ 100 w 457"/>
                <a:gd name="T49" fmla="*/ 399 h 529"/>
                <a:gd name="T50" fmla="*/ 121 w 457"/>
                <a:gd name="T51" fmla="*/ 400 h 529"/>
                <a:gd name="T52" fmla="*/ 138 w 457"/>
                <a:gd name="T53" fmla="*/ 370 h 529"/>
                <a:gd name="T54" fmla="*/ 180 w 457"/>
                <a:gd name="T55" fmla="*/ 356 h 529"/>
                <a:gd name="T56" fmla="*/ 202 w 457"/>
                <a:gd name="T57" fmla="*/ 399 h 529"/>
                <a:gd name="T58" fmla="*/ 213 w 457"/>
                <a:gd name="T59" fmla="*/ 436 h 529"/>
                <a:gd name="T60" fmla="*/ 186 w 457"/>
                <a:gd name="T61" fmla="*/ 488 h 529"/>
                <a:gd name="T62" fmla="*/ 222 w 457"/>
                <a:gd name="T63" fmla="*/ 494 h 529"/>
                <a:gd name="T64" fmla="*/ 234 w 457"/>
                <a:gd name="T65" fmla="*/ 526 h 529"/>
                <a:gd name="T66" fmla="*/ 270 w 457"/>
                <a:gd name="T67" fmla="*/ 517 h 529"/>
                <a:gd name="T68" fmla="*/ 286 w 457"/>
                <a:gd name="T69" fmla="*/ 470 h 529"/>
                <a:gd name="T70" fmla="*/ 355 w 457"/>
                <a:gd name="T71" fmla="*/ 499 h 529"/>
                <a:gd name="T72" fmla="*/ 336 w 457"/>
                <a:gd name="T73" fmla="*/ 453 h 529"/>
                <a:gd name="T74" fmla="*/ 338 w 457"/>
                <a:gd name="T75" fmla="*/ 449 h 529"/>
                <a:gd name="T76" fmla="*/ 439 w 457"/>
                <a:gd name="T77" fmla="*/ 438 h 529"/>
                <a:gd name="T78" fmla="*/ 440 w 457"/>
                <a:gd name="T79" fmla="*/ 436 h 529"/>
                <a:gd name="T80" fmla="*/ 440 w 457"/>
                <a:gd name="T81" fmla="*/ 430 h 529"/>
                <a:gd name="T82" fmla="*/ 437 w 457"/>
                <a:gd name="T83" fmla="*/ 374 h 529"/>
                <a:gd name="T84" fmla="*/ 449 w 457"/>
                <a:gd name="T85" fmla="*/ 353 h 529"/>
                <a:gd name="T86" fmla="*/ 429 w 457"/>
                <a:gd name="T87" fmla="*/ 332 h 529"/>
                <a:gd name="T88" fmla="*/ 418 w 457"/>
                <a:gd name="T89" fmla="*/ 259 h 529"/>
                <a:gd name="T90" fmla="*/ 397 w 457"/>
                <a:gd name="T91" fmla="*/ 269 h 529"/>
                <a:gd name="T92" fmla="*/ 394 w 457"/>
                <a:gd name="T93" fmla="*/ 222 h 529"/>
                <a:gd name="T94" fmla="*/ 429 w 457"/>
                <a:gd name="T95" fmla="*/ 132 h 529"/>
                <a:gd name="T96" fmla="*/ 395 w 457"/>
                <a:gd name="T97" fmla="*/ 9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7" h="529">
                  <a:moveTo>
                    <a:pt x="395" y="90"/>
                  </a:moveTo>
                  <a:cubicBezTo>
                    <a:pt x="396" y="89"/>
                    <a:pt x="396" y="89"/>
                    <a:pt x="396" y="89"/>
                  </a:cubicBezTo>
                  <a:cubicBezTo>
                    <a:pt x="394" y="89"/>
                    <a:pt x="394" y="89"/>
                    <a:pt x="394" y="89"/>
                  </a:cubicBezTo>
                  <a:cubicBezTo>
                    <a:pt x="394" y="87"/>
                    <a:pt x="394" y="87"/>
                    <a:pt x="394" y="87"/>
                  </a:cubicBezTo>
                  <a:cubicBezTo>
                    <a:pt x="386" y="71"/>
                    <a:pt x="386" y="71"/>
                    <a:pt x="386" y="71"/>
                  </a:cubicBezTo>
                  <a:cubicBezTo>
                    <a:pt x="385" y="70"/>
                    <a:pt x="385" y="70"/>
                    <a:pt x="385" y="70"/>
                  </a:cubicBezTo>
                  <a:cubicBezTo>
                    <a:pt x="385" y="68"/>
                    <a:pt x="385" y="68"/>
                    <a:pt x="385" y="68"/>
                  </a:cubicBezTo>
                  <a:cubicBezTo>
                    <a:pt x="387" y="43"/>
                    <a:pt x="387" y="43"/>
                    <a:pt x="387" y="43"/>
                  </a:cubicBezTo>
                  <a:cubicBezTo>
                    <a:pt x="387" y="40"/>
                    <a:pt x="384" y="37"/>
                    <a:pt x="377" y="32"/>
                  </a:cubicBezTo>
                  <a:cubicBezTo>
                    <a:pt x="371" y="32"/>
                    <a:pt x="371" y="32"/>
                    <a:pt x="371" y="32"/>
                  </a:cubicBezTo>
                  <a:cubicBezTo>
                    <a:pt x="361" y="45"/>
                    <a:pt x="361" y="45"/>
                    <a:pt x="361" y="45"/>
                  </a:cubicBezTo>
                  <a:cubicBezTo>
                    <a:pt x="359" y="45"/>
                    <a:pt x="359" y="45"/>
                    <a:pt x="359" y="45"/>
                  </a:cubicBezTo>
                  <a:cubicBezTo>
                    <a:pt x="359" y="45"/>
                    <a:pt x="359" y="45"/>
                    <a:pt x="359" y="45"/>
                  </a:cubicBezTo>
                  <a:cubicBezTo>
                    <a:pt x="333" y="58"/>
                    <a:pt x="333" y="58"/>
                    <a:pt x="333" y="58"/>
                  </a:cubicBezTo>
                  <a:cubicBezTo>
                    <a:pt x="329" y="40"/>
                    <a:pt x="329" y="40"/>
                    <a:pt x="329" y="40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31" y="29"/>
                    <a:pt x="331" y="29"/>
                    <a:pt x="331" y="29"/>
                  </a:cubicBezTo>
                  <a:cubicBezTo>
                    <a:pt x="329" y="19"/>
                    <a:pt x="329" y="19"/>
                    <a:pt x="329" y="19"/>
                  </a:cubicBezTo>
                  <a:cubicBezTo>
                    <a:pt x="326" y="18"/>
                    <a:pt x="326" y="18"/>
                    <a:pt x="326" y="18"/>
                  </a:cubicBezTo>
                  <a:cubicBezTo>
                    <a:pt x="321" y="26"/>
                    <a:pt x="321" y="26"/>
                    <a:pt x="321" y="26"/>
                  </a:cubicBezTo>
                  <a:cubicBezTo>
                    <a:pt x="320" y="26"/>
                    <a:pt x="320" y="26"/>
                    <a:pt x="320" y="26"/>
                  </a:cubicBezTo>
                  <a:cubicBezTo>
                    <a:pt x="320" y="27"/>
                    <a:pt x="320" y="27"/>
                    <a:pt x="320" y="27"/>
                  </a:cubicBezTo>
                  <a:cubicBezTo>
                    <a:pt x="288" y="56"/>
                    <a:pt x="288" y="56"/>
                    <a:pt x="288" y="56"/>
                  </a:cubicBezTo>
                  <a:cubicBezTo>
                    <a:pt x="287" y="58"/>
                    <a:pt x="287" y="58"/>
                    <a:pt x="287" y="58"/>
                  </a:cubicBezTo>
                  <a:cubicBezTo>
                    <a:pt x="286" y="58"/>
                    <a:pt x="286" y="58"/>
                    <a:pt x="286" y="58"/>
                  </a:cubicBezTo>
                  <a:cubicBezTo>
                    <a:pt x="283" y="58"/>
                    <a:pt x="283" y="58"/>
                    <a:pt x="283" y="58"/>
                  </a:cubicBezTo>
                  <a:cubicBezTo>
                    <a:pt x="281" y="58"/>
                    <a:pt x="281" y="58"/>
                    <a:pt x="281" y="58"/>
                  </a:cubicBezTo>
                  <a:cubicBezTo>
                    <a:pt x="272" y="53"/>
                    <a:pt x="272" y="53"/>
                    <a:pt x="272" y="53"/>
                  </a:cubicBezTo>
                  <a:cubicBezTo>
                    <a:pt x="271" y="52"/>
                    <a:pt x="271" y="52"/>
                    <a:pt x="271" y="52"/>
                  </a:cubicBezTo>
                  <a:cubicBezTo>
                    <a:pt x="260" y="43"/>
                    <a:pt x="260" y="43"/>
                    <a:pt x="260" y="43"/>
                  </a:cubicBezTo>
                  <a:cubicBezTo>
                    <a:pt x="243" y="37"/>
                    <a:pt x="243" y="37"/>
                    <a:pt x="243" y="37"/>
                  </a:cubicBezTo>
                  <a:cubicBezTo>
                    <a:pt x="243" y="37"/>
                    <a:pt x="243" y="37"/>
                    <a:pt x="243" y="37"/>
                  </a:cubicBezTo>
                  <a:cubicBezTo>
                    <a:pt x="242" y="36"/>
                    <a:pt x="242" y="36"/>
                    <a:pt x="242" y="36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7" y="21"/>
                    <a:pt x="197" y="21"/>
                    <a:pt x="197" y="2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73" y="9"/>
                    <a:pt x="173" y="9"/>
                    <a:pt x="173" y="9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90" y="42"/>
                    <a:pt x="90" y="42"/>
                    <a:pt x="90" y="42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4" y="195"/>
                    <a:pt x="34" y="196"/>
                    <a:pt x="33" y="197"/>
                  </a:cubicBezTo>
                  <a:cubicBezTo>
                    <a:pt x="30" y="198"/>
                    <a:pt x="30" y="198"/>
                    <a:pt x="30" y="198"/>
                  </a:cubicBezTo>
                  <a:cubicBezTo>
                    <a:pt x="25" y="201"/>
                    <a:pt x="23" y="209"/>
                    <a:pt x="24" y="219"/>
                  </a:cubicBezTo>
                  <a:cubicBezTo>
                    <a:pt x="34" y="262"/>
                    <a:pt x="34" y="262"/>
                    <a:pt x="34" y="262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12" y="275"/>
                    <a:pt x="3" y="284"/>
                    <a:pt x="2" y="288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8" y="295"/>
                    <a:pt x="18" y="295"/>
                    <a:pt x="18" y="295"/>
                  </a:cubicBezTo>
                  <a:cubicBezTo>
                    <a:pt x="19" y="294"/>
                    <a:pt x="19" y="294"/>
                    <a:pt x="19" y="294"/>
                  </a:cubicBezTo>
                  <a:cubicBezTo>
                    <a:pt x="20" y="294"/>
                    <a:pt x="20" y="294"/>
                    <a:pt x="20" y="294"/>
                  </a:cubicBezTo>
                  <a:cubicBezTo>
                    <a:pt x="32" y="294"/>
                    <a:pt x="40" y="298"/>
                    <a:pt x="41" y="309"/>
                  </a:cubicBezTo>
                  <a:cubicBezTo>
                    <a:pt x="44" y="332"/>
                    <a:pt x="44" y="332"/>
                    <a:pt x="44" y="332"/>
                  </a:cubicBezTo>
                  <a:cubicBezTo>
                    <a:pt x="43" y="335"/>
                    <a:pt x="43" y="335"/>
                    <a:pt x="43" y="335"/>
                  </a:cubicBezTo>
                  <a:cubicBezTo>
                    <a:pt x="41" y="337"/>
                    <a:pt x="41" y="337"/>
                    <a:pt x="41" y="337"/>
                  </a:cubicBezTo>
                  <a:cubicBezTo>
                    <a:pt x="38" y="341"/>
                    <a:pt x="35" y="344"/>
                    <a:pt x="35" y="348"/>
                  </a:cubicBezTo>
                  <a:cubicBezTo>
                    <a:pt x="32" y="372"/>
                    <a:pt x="32" y="372"/>
                    <a:pt x="32" y="372"/>
                  </a:cubicBezTo>
                  <a:cubicBezTo>
                    <a:pt x="33" y="381"/>
                    <a:pt x="37" y="387"/>
                    <a:pt x="41" y="390"/>
                  </a:cubicBezTo>
                  <a:cubicBezTo>
                    <a:pt x="63" y="417"/>
                    <a:pt x="63" y="417"/>
                    <a:pt x="63" y="417"/>
                  </a:cubicBezTo>
                  <a:cubicBezTo>
                    <a:pt x="83" y="401"/>
                    <a:pt x="83" y="401"/>
                    <a:pt x="83" y="401"/>
                  </a:cubicBezTo>
                  <a:cubicBezTo>
                    <a:pt x="99" y="399"/>
                    <a:pt x="99" y="399"/>
                    <a:pt x="99" y="399"/>
                  </a:cubicBezTo>
                  <a:cubicBezTo>
                    <a:pt x="100" y="399"/>
                    <a:pt x="100" y="399"/>
                    <a:pt x="100" y="399"/>
                  </a:cubicBezTo>
                  <a:cubicBezTo>
                    <a:pt x="101" y="401"/>
                    <a:pt x="101" y="401"/>
                    <a:pt x="101" y="401"/>
                  </a:cubicBezTo>
                  <a:cubicBezTo>
                    <a:pt x="111" y="404"/>
                    <a:pt x="111" y="404"/>
                    <a:pt x="111" y="404"/>
                  </a:cubicBezTo>
                  <a:cubicBezTo>
                    <a:pt x="115" y="404"/>
                    <a:pt x="118" y="403"/>
                    <a:pt x="121" y="400"/>
                  </a:cubicBezTo>
                  <a:cubicBezTo>
                    <a:pt x="130" y="386"/>
                    <a:pt x="130" y="386"/>
                    <a:pt x="130" y="386"/>
                  </a:cubicBezTo>
                  <a:cubicBezTo>
                    <a:pt x="128" y="378"/>
                    <a:pt x="128" y="378"/>
                    <a:pt x="128" y="378"/>
                  </a:cubicBezTo>
                  <a:cubicBezTo>
                    <a:pt x="130" y="374"/>
                    <a:pt x="134" y="372"/>
                    <a:pt x="138" y="370"/>
                  </a:cubicBezTo>
                  <a:cubicBezTo>
                    <a:pt x="163" y="370"/>
                    <a:pt x="163" y="370"/>
                    <a:pt x="163" y="370"/>
                  </a:cubicBezTo>
                  <a:cubicBezTo>
                    <a:pt x="167" y="372"/>
                    <a:pt x="171" y="371"/>
                    <a:pt x="171" y="369"/>
                  </a:cubicBezTo>
                  <a:cubicBezTo>
                    <a:pt x="174" y="362"/>
                    <a:pt x="177" y="359"/>
                    <a:pt x="180" y="356"/>
                  </a:cubicBezTo>
                  <a:cubicBezTo>
                    <a:pt x="183" y="356"/>
                    <a:pt x="188" y="357"/>
                    <a:pt x="192" y="361"/>
                  </a:cubicBezTo>
                  <a:cubicBezTo>
                    <a:pt x="199" y="367"/>
                    <a:pt x="204" y="372"/>
                    <a:pt x="204" y="380"/>
                  </a:cubicBezTo>
                  <a:cubicBezTo>
                    <a:pt x="202" y="399"/>
                    <a:pt x="202" y="399"/>
                    <a:pt x="202" y="399"/>
                  </a:cubicBezTo>
                  <a:cubicBezTo>
                    <a:pt x="206" y="402"/>
                    <a:pt x="206" y="402"/>
                    <a:pt x="206" y="402"/>
                  </a:cubicBezTo>
                  <a:cubicBezTo>
                    <a:pt x="213" y="407"/>
                    <a:pt x="217" y="412"/>
                    <a:pt x="217" y="417"/>
                  </a:cubicBezTo>
                  <a:cubicBezTo>
                    <a:pt x="213" y="436"/>
                    <a:pt x="213" y="436"/>
                    <a:pt x="213" y="436"/>
                  </a:cubicBezTo>
                  <a:cubicBezTo>
                    <a:pt x="210" y="446"/>
                    <a:pt x="206" y="453"/>
                    <a:pt x="202" y="456"/>
                  </a:cubicBezTo>
                  <a:cubicBezTo>
                    <a:pt x="202" y="455"/>
                    <a:pt x="202" y="455"/>
                    <a:pt x="202" y="455"/>
                  </a:cubicBezTo>
                  <a:cubicBezTo>
                    <a:pt x="186" y="488"/>
                    <a:pt x="186" y="488"/>
                    <a:pt x="186" y="488"/>
                  </a:cubicBezTo>
                  <a:cubicBezTo>
                    <a:pt x="192" y="490"/>
                    <a:pt x="192" y="490"/>
                    <a:pt x="192" y="490"/>
                  </a:cubicBezTo>
                  <a:cubicBezTo>
                    <a:pt x="217" y="491"/>
                    <a:pt x="217" y="491"/>
                    <a:pt x="217" y="491"/>
                  </a:cubicBezTo>
                  <a:cubicBezTo>
                    <a:pt x="222" y="494"/>
                    <a:pt x="222" y="494"/>
                    <a:pt x="222" y="494"/>
                  </a:cubicBezTo>
                  <a:cubicBezTo>
                    <a:pt x="220" y="498"/>
                    <a:pt x="220" y="498"/>
                    <a:pt x="220" y="498"/>
                  </a:cubicBezTo>
                  <a:cubicBezTo>
                    <a:pt x="217" y="508"/>
                    <a:pt x="216" y="516"/>
                    <a:pt x="217" y="521"/>
                  </a:cubicBezTo>
                  <a:cubicBezTo>
                    <a:pt x="225" y="526"/>
                    <a:pt x="231" y="529"/>
                    <a:pt x="234" y="526"/>
                  </a:cubicBezTo>
                  <a:cubicBezTo>
                    <a:pt x="249" y="520"/>
                    <a:pt x="249" y="520"/>
                    <a:pt x="249" y="520"/>
                  </a:cubicBezTo>
                  <a:cubicBezTo>
                    <a:pt x="256" y="517"/>
                    <a:pt x="256" y="517"/>
                    <a:pt x="256" y="517"/>
                  </a:cubicBezTo>
                  <a:cubicBezTo>
                    <a:pt x="270" y="517"/>
                    <a:pt x="270" y="517"/>
                    <a:pt x="270" y="517"/>
                  </a:cubicBezTo>
                  <a:cubicBezTo>
                    <a:pt x="283" y="502"/>
                    <a:pt x="283" y="502"/>
                    <a:pt x="283" y="502"/>
                  </a:cubicBezTo>
                  <a:cubicBezTo>
                    <a:pt x="283" y="484"/>
                    <a:pt x="283" y="484"/>
                    <a:pt x="283" y="484"/>
                  </a:cubicBezTo>
                  <a:cubicBezTo>
                    <a:pt x="282" y="478"/>
                    <a:pt x="283" y="474"/>
                    <a:pt x="286" y="470"/>
                  </a:cubicBezTo>
                  <a:cubicBezTo>
                    <a:pt x="290" y="467"/>
                    <a:pt x="298" y="467"/>
                    <a:pt x="311" y="475"/>
                  </a:cubicBezTo>
                  <a:cubicBezTo>
                    <a:pt x="336" y="490"/>
                    <a:pt x="336" y="490"/>
                    <a:pt x="336" y="490"/>
                  </a:cubicBezTo>
                  <a:cubicBezTo>
                    <a:pt x="345" y="497"/>
                    <a:pt x="351" y="499"/>
                    <a:pt x="355" y="499"/>
                  </a:cubicBezTo>
                  <a:cubicBezTo>
                    <a:pt x="355" y="498"/>
                    <a:pt x="355" y="498"/>
                    <a:pt x="355" y="498"/>
                  </a:cubicBezTo>
                  <a:cubicBezTo>
                    <a:pt x="357" y="494"/>
                    <a:pt x="355" y="485"/>
                    <a:pt x="350" y="475"/>
                  </a:cubicBezTo>
                  <a:cubicBezTo>
                    <a:pt x="336" y="453"/>
                    <a:pt x="336" y="453"/>
                    <a:pt x="336" y="453"/>
                  </a:cubicBezTo>
                  <a:cubicBezTo>
                    <a:pt x="336" y="451"/>
                    <a:pt x="336" y="451"/>
                    <a:pt x="336" y="451"/>
                  </a:cubicBezTo>
                  <a:cubicBezTo>
                    <a:pt x="337" y="451"/>
                    <a:pt x="337" y="451"/>
                    <a:pt x="337" y="451"/>
                  </a:cubicBezTo>
                  <a:cubicBezTo>
                    <a:pt x="338" y="449"/>
                    <a:pt x="338" y="449"/>
                    <a:pt x="338" y="449"/>
                  </a:cubicBezTo>
                  <a:cubicBezTo>
                    <a:pt x="352" y="430"/>
                    <a:pt x="367" y="424"/>
                    <a:pt x="384" y="430"/>
                  </a:cubicBezTo>
                  <a:cubicBezTo>
                    <a:pt x="423" y="448"/>
                    <a:pt x="423" y="448"/>
                    <a:pt x="423" y="448"/>
                  </a:cubicBezTo>
                  <a:cubicBezTo>
                    <a:pt x="439" y="438"/>
                    <a:pt x="439" y="438"/>
                    <a:pt x="439" y="438"/>
                  </a:cubicBezTo>
                  <a:cubicBezTo>
                    <a:pt x="440" y="438"/>
                    <a:pt x="440" y="438"/>
                    <a:pt x="440" y="438"/>
                  </a:cubicBezTo>
                  <a:cubicBezTo>
                    <a:pt x="440" y="437"/>
                    <a:pt x="440" y="437"/>
                    <a:pt x="440" y="437"/>
                  </a:cubicBezTo>
                  <a:cubicBezTo>
                    <a:pt x="440" y="436"/>
                    <a:pt x="440" y="436"/>
                    <a:pt x="440" y="436"/>
                  </a:cubicBezTo>
                  <a:cubicBezTo>
                    <a:pt x="438" y="433"/>
                    <a:pt x="438" y="433"/>
                    <a:pt x="438" y="433"/>
                  </a:cubicBezTo>
                  <a:cubicBezTo>
                    <a:pt x="439" y="432"/>
                    <a:pt x="439" y="432"/>
                    <a:pt x="439" y="432"/>
                  </a:cubicBezTo>
                  <a:cubicBezTo>
                    <a:pt x="440" y="430"/>
                    <a:pt x="440" y="430"/>
                    <a:pt x="440" y="430"/>
                  </a:cubicBezTo>
                  <a:cubicBezTo>
                    <a:pt x="452" y="409"/>
                    <a:pt x="457" y="393"/>
                    <a:pt x="452" y="385"/>
                  </a:cubicBezTo>
                  <a:cubicBezTo>
                    <a:pt x="449" y="378"/>
                    <a:pt x="444" y="374"/>
                    <a:pt x="440" y="374"/>
                  </a:cubicBezTo>
                  <a:cubicBezTo>
                    <a:pt x="437" y="374"/>
                    <a:pt x="437" y="374"/>
                    <a:pt x="437" y="374"/>
                  </a:cubicBezTo>
                  <a:cubicBezTo>
                    <a:pt x="434" y="364"/>
                    <a:pt x="434" y="364"/>
                    <a:pt x="434" y="364"/>
                  </a:cubicBezTo>
                  <a:cubicBezTo>
                    <a:pt x="437" y="364"/>
                    <a:pt x="437" y="364"/>
                    <a:pt x="437" y="364"/>
                  </a:cubicBezTo>
                  <a:cubicBezTo>
                    <a:pt x="444" y="361"/>
                    <a:pt x="448" y="357"/>
                    <a:pt x="449" y="353"/>
                  </a:cubicBezTo>
                  <a:cubicBezTo>
                    <a:pt x="446" y="348"/>
                    <a:pt x="446" y="348"/>
                    <a:pt x="446" y="348"/>
                  </a:cubicBezTo>
                  <a:cubicBezTo>
                    <a:pt x="429" y="332"/>
                    <a:pt x="429" y="332"/>
                    <a:pt x="429" y="332"/>
                  </a:cubicBezTo>
                  <a:cubicBezTo>
                    <a:pt x="429" y="332"/>
                    <a:pt x="429" y="332"/>
                    <a:pt x="429" y="332"/>
                  </a:cubicBezTo>
                  <a:cubicBezTo>
                    <a:pt x="429" y="331"/>
                    <a:pt x="429" y="331"/>
                    <a:pt x="429" y="331"/>
                  </a:cubicBezTo>
                  <a:cubicBezTo>
                    <a:pt x="421" y="308"/>
                    <a:pt x="421" y="308"/>
                    <a:pt x="421" y="308"/>
                  </a:cubicBezTo>
                  <a:cubicBezTo>
                    <a:pt x="418" y="290"/>
                    <a:pt x="415" y="274"/>
                    <a:pt x="418" y="259"/>
                  </a:cubicBezTo>
                  <a:cubicBezTo>
                    <a:pt x="418" y="249"/>
                    <a:pt x="418" y="249"/>
                    <a:pt x="418" y="249"/>
                  </a:cubicBezTo>
                  <a:cubicBezTo>
                    <a:pt x="407" y="258"/>
                    <a:pt x="407" y="258"/>
                    <a:pt x="407" y="258"/>
                  </a:cubicBezTo>
                  <a:cubicBezTo>
                    <a:pt x="397" y="269"/>
                    <a:pt x="397" y="269"/>
                    <a:pt x="397" y="269"/>
                  </a:cubicBezTo>
                  <a:cubicBezTo>
                    <a:pt x="394" y="224"/>
                    <a:pt x="394" y="224"/>
                    <a:pt x="394" y="224"/>
                  </a:cubicBezTo>
                  <a:cubicBezTo>
                    <a:pt x="394" y="224"/>
                    <a:pt x="394" y="224"/>
                    <a:pt x="394" y="224"/>
                  </a:cubicBezTo>
                  <a:cubicBezTo>
                    <a:pt x="394" y="222"/>
                    <a:pt x="394" y="222"/>
                    <a:pt x="394" y="222"/>
                  </a:cubicBezTo>
                  <a:cubicBezTo>
                    <a:pt x="395" y="222"/>
                    <a:pt x="395" y="222"/>
                    <a:pt x="395" y="222"/>
                  </a:cubicBezTo>
                  <a:cubicBezTo>
                    <a:pt x="419" y="189"/>
                    <a:pt x="434" y="169"/>
                    <a:pt x="440" y="163"/>
                  </a:cubicBezTo>
                  <a:cubicBezTo>
                    <a:pt x="429" y="132"/>
                    <a:pt x="429" y="132"/>
                    <a:pt x="429" y="132"/>
                  </a:cubicBezTo>
                  <a:cubicBezTo>
                    <a:pt x="426" y="116"/>
                    <a:pt x="424" y="106"/>
                    <a:pt x="424" y="102"/>
                  </a:cubicBezTo>
                  <a:cubicBezTo>
                    <a:pt x="405" y="94"/>
                    <a:pt x="405" y="94"/>
                    <a:pt x="405" y="94"/>
                  </a:cubicBezTo>
                  <a:lnTo>
                    <a:pt x="395" y="90"/>
                  </a:lnTo>
                  <a:close/>
                </a:path>
              </a:pathLst>
            </a:custGeom>
            <a:solidFill>
              <a:srgbClr val="BFC0C0">
                <a:alpha val="70000"/>
              </a:srgbClr>
            </a:solidFill>
            <a:ln w="9525">
              <a:solidFill>
                <a:schemeClr val="bg1">
                  <a:alpha val="69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9"/>
            <p:cNvSpPr/>
            <p:nvPr/>
          </p:nvSpPr>
          <p:spPr bwMode="auto">
            <a:xfrm>
              <a:off x="11106405" y="3910612"/>
              <a:ext cx="1090097" cy="679013"/>
            </a:xfrm>
            <a:custGeom>
              <a:avLst/>
              <a:gdLst>
                <a:gd name="T0" fmla="*/ 85 w 645"/>
                <a:gd name="T1" fmla="*/ 11 h 402"/>
                <a:gd name="T2" fmla="*/ 113 w 645"/>
                <a:gd name="T3" fmla="*/ 31 h 402"/>
                <a:gd name="T4" fmla="*/ 129 w 645"/>
                <a:gd name="T5" fmla="*/ 53 h 402"/>
                <a:gd name="T6" fmla="*/ 116 w 645"/>
                <a:gd name="T7" fmla="*/ 68 h 402"/>
                <a:gd name="T8" fmla="*/ 80 w 645"/>
                <a:gd name="T9" fmla="*/ 77 h 402"/>
                <a:gd name="T10" fmla="*/ 84 w 645"/>
                <a:gd name="T11" fmla="*/ 98 h 402"/>
                <a:gd name="T12" fmla="*/ 94 w 645"/>
                <a:gd name="T13" fmla="*/ 142 h 402"/>
                <a:gd name="T14" fmla="*/ 118 w 645"/>
                <a:gd name="T15" fmla="*/ 150 h 402"/>
                <a:gd name="T16" fmla="*/ 120 w 645"/>
                <a:gd name="T17" fmla="*/ 152 h 402"/>
                <a:gd name="T18" fmla="*/ 134 w 645"/>
                <a:gd name="T19" fmla="*/ 172 h 402"/>
                <a:gd name="T20" fmla="*/ 141 w 645"/>
                <a:gd name="T21" fmla="*/ 192 h 402"/>
                <a:gd name="T22" fmla="*/ 106 w 645"/>
                <a:gd name="T23" fmla="*/ 243 h 402"/>
                <a:gd name="T24" fmla="*/ 4 w 645"/>
                <a:gd name="T25" fmla="*/ 268 h 402"/>
                <a:gd name="T26" fmla="*/ 11 w 645"/>
                <a:gd name="T27" fmla="*/ 306 h 402"/>
                <a:gd name="T28" fmla="*/ 50 w 645"/>
                <a:gd name="T29" fmla="*/ 377 h 402"/>
                <a:gd name="T30" fmla="*/ 52 w 645"/>
                <a:gd name="T31" fmla="*/ 378 h 402"/>
                <a:gd name="T32" fmla="*/ 67 w 645"/>
                <a:gd name="T33" fmla="*/ 398 h 402"/>
                <a:gd name="T34" fmla="*/ 80 w 645"/>
                <a:gd name="T35" fmla="*/ 364 h 402"/>
                <a:gd name="T36" fmla="*/ 102 w 645"/>
                <a:gd name="T37" fmla="*/ 335 h 402"/>
                <a:gd name="T38" fmla="*/ 148 w 645"/>
                <a:gd name="T39" fmla="*/ 333 h 402"/>
                <a:gd name="T40" fmla="*/ 167 w 645"/>
                <a:gd name="T41" fmla="*/ 293 h 402"/>
                <a:gd name="T42" fmla="*/ 210 w 645"/>
                <a:gd name="T43" fmla="*/ 292 h 402"/>
                <a:gd name="T44" fmla="*/ 288 w 645"/>
                <a:gd name="T45" fmla="*/ 320 h 402"/>
                <a:gd name="T46" fmla="*/ 290 w 645"/>
                <a:gd name="T47" fmla="*/ 320 h 402"/>
                <a:gd name="T48" fmla="*/ 319 w 645"/>
                <a:gd name="T49" fmla="*/ 335 h 402"/>
                <a:gd name="T50" fmla="*/ 319 w 645"/>
                <a:gd name="T51" fmla="*/ 335 h 402"/>
                <a:gd name="T52" fmla="*/ 347 w 645"/>
                <a:gd name="T53" fmla="*/ 336 h 402"/>
                <a:gd name="T54" fmla="*/ 374 w 645"/>
                <a:gd name="T55" fmla="*/ 304 h 402"/>
                <a:gd name="T56" fmla="*/ 391 w 645"/>
                <a:gd name="T57" fmla="*/ 315 h 402"/>
                <a:gd name="T58" fmla="*/ 393 w 645"/>
                <a:gd name="T59" fmla="*/ 341 h 402"/>
                <a:gd name="T60" fmla="*/ 420 w 645"/>
                <a:gd name="T61" fmla="*/ 323 h 402"/>
                <a:gd name="T62" fmla="*/ 435 w 645"/>
                <a:gd name="T63" fmla="*/ 324 h 402"/>
                <a:gd name="T64" fmla="*/ 449 w 645"/>
                <a:gd name="T65" fmla="*/ 370 h 402"/>
                <a:gd name="T66" fmla="*/ 511 w 645"/>
                <a:gd name="T67" fmla="*/ 342 h 402"/>
                <a:gd name="T68" fmla="*/ 568 w 645"/>
                <a:gd name="T69" fmla="*/ 318 h 402"/>
                <a:gd name="T70" fmla="*/ 625 w 645"/>
                <a:gd name="T71" fmla="*/ 301 h 402"/>
                <a:gd name="T72" fmla="*/ 639 w 645"/>
                <a:gd name="T73" fmla="*/ 291 h 402"/>
                <a:gd name="T74" fmla="*/ 606 w 645"/>
                <a:gd name="T75" fmla="*/ 201 h 402"/>
                <a:gd name="T76" fmla="*/ 621 w 645"/>
                <a:gd name="T77" fmla="*/ 175 h 402"/>
                <a:gd name="T78" fmla="*/ 585 w 645"/>
                <a:gd name="T79" fmla="*/ 164 h 402"/>
                <a:gd name="T80" fmla="*/ 567 w 645"/>
                <a:gd name="T81" fmla="*/ 143 h 402"/>
                <a:gd name="T82" fmla="*/ 566 w 645"/>
                <a:gd name="T83" fmla="*/ 141 h 402"/>
                <a:gd name="T84" fmla="*/ 492 w 645"/>
                <a:gd name="T85" fmla="*/ 124 h 402"/>
                <a:gd name="T86" fmla="*/ 428 w 645"/>
                <a:gd name="T87" fmla="*/ 122 h 402"/>
                <a:gd name="T88" fmla="*/ 284 w 645"/>
                <a:gd name="T89" fmla="*/ 64 h 402"/>
                <a:gd name="T90" fmla="*/ 189 w 645"/>
                <a:gd name="T91" fmla="*/ 0 h 402"/>
                <a:gd name="T92" fmla="*/ 97 w 645"/>
                <a:gd name="T93" fmla="*/ 6 h 402"/>
                <a:gd name="T94" fmla="*/ 81 w 645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5" h="402">
                  <a:moveTo>
                    <a:pt x="81" y="1"/>
                  </a:moveTo>
                  <a:cubicBezTo>
                    <a:pt x="80" y="5"/>
                    <a:pt x="80" y="5"/>
                    <a:pt x="80" y="5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98" y="68"/>
                    <a:pt x="98" y="68"/>
                    <a:pt x="98" y="68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102" y="145"/>
                    <a:pt x="102" y="145"/>
                    <a:pt x="102" y="145"/>
                  </a:cubicBezTo>
                  <a:cubicBezTo>
                    <a:pt x="117" y="150"/>
                    <a:pt x="117" y="150"/>
                    <a:pt x="117" y="150"/>
                  </a:cubicBezTo>
                  <a:cubicBezTo>
                    <a:pt x="118" y="150"/>
                    <a:pt x="118" y="150"/>
                    <a:pt x="118" y="150"/>
                  </a:cubicBezTo>
                  <a:cubicBezTo>
                    <a:pt x="118" y="150"/>
                    <a:pt x="118" y="150"/>
                    <a:pt x="118" y="150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20" y="152"/>
                    <a:pt x="120" y="152"/>
                    <a:pt x="120" y="152"/>
                  </a:cubicBezTo>
                  <a:cubicBezTo>
                    <a:pt x="134" y="171"/>
                    <a:pt x="134" y="171"/>
                    <a:pt x="134" y="171"/>
                  </a:cubicBezTo>
                  <a:cubicBezTo>
                    <a:pt x="134" y="172"/>
                    <a:pt x="134" y="172"/>
                    <a:pt x="134" y="172"/>
                  </a:cubicBezTo>
                  <a:cubicBezTo>
                    <a:pt x="134" y="172"/>
                    <a:pt x="134" y="172"/>
                    <a:pt x="134" y="172"/>
                  </a:cubicBezTo>
                  <a:cubicBezTo>
                    <a:pt x="141" y="191"/>
                    <a:pt x="141" y="191"/>
                    <a:pt x="141" y="191"/>
                  </a:cubicBezTo>
                  <a:cubicBezTo>
                    <a:pt x="141" y="192"/>
                    <a:pt x="141" y="192"/>
                    <a:pt x="141" y="192"/>
                  </a:cubicBezTo>
                  <a:cubicBezTo>
                    <a:pt x="141" y="192"/>
                    <a:pt x="141" y="192"/>
                    <a:pt x="141" y="192"/>
                  </a:cubicBezTo>
                  <a:cubicBezTo>
                    <a:pt x="141" y="205"/>
                    <a:pt x="141" y="205"/>
                    <a:pt x="141" y="205"/>
                  </a:cubicBezTo>
                  <a:cubicBezTo>
                    <a:pt x="140" y="212"/>
                    <a:pt x="138" y="218"/>
                    <a:pt x="136" y="223"/>
                  </a:cubicBezTo>
                  <a:cubicBezTo>
                    <a:pt x="131" y="230"/>
                    <a:pt x="121" y="236"/>
                    <a:pt x="106" y="243"/>
                  </a:cubicBezTo>
                  <a:cubicBezTo>
                    <a:pt x="71" y="264"/>
                    <a:pt x="71" y="264"/>
                    <a:pt x="71" y="264"/>
                  </a:cubicBezTo>
                  <a:cubicBezTo>
                    <a:pt x="69" y="264"/>
                    <a:pt x="69" y="264"/>
                    <a:pt x="69" y="264"/>
                  </a:cubicBezTo>
                  <a:cubicBezTo>
                    <a:pt x="4" y="268"/>
                    <a:pt x="4" y="268"/>
                    <a:pt x="4" y="268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1" y="305"/>
                    <a:pt x="11" y="305"/>
                    <a:pt x="11" y="305"/>
                  </a:cubicBezTo>
                  <a:cubicBezTo>
                    <a:pt x="11" y="306"/>
                    <a:pt x="11" y="306"/>
                    <a:pt x="11" y="306"/>
                  </a:cubicBezTo>
                  <a:cubicBezTo>
                    <a:pt x="11" y="307"/>
                    <a:pt x="11" y="307"/>
                    <a:pt x="11" y="307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50" y="377"/>
                    <a:pt x="50" y="377"/>
                    <a:pt x="50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7"/>
                    <a:pt x="52" y="377"/>
                    <a:pt x="52" y="377"/>
                  </a:cubicBezTo>
                  <a:cubicBezTo>
                    <a:pt x="52" y="378"/>
                    <a:pt x="52" y="378"/>
                    <a:pt x="52" y="378"/>
                  </a:cubicBezTo>
                  <a:cubicBezTo>
                    <a:pt x="66" y="402"/>
                    <a:pt x="66" y="402"/>
                    <a:pt x="66" y="402"/>
                  </a:cubicBezTo>
                  <a:cubicBezTo>
                    <a:pt x="67" y="399"/>
                    <a:pt x="67" y="399"/>
                    <a:pt x="67" y="399"/>
                  </a:cubicBezTo>
                  <a:cubicBezTo>
                    <a:pt x="67" y="398"/>
                    <a:pt x="67" y="398"/>
                    <a:pt x="67" y="398"/>
                  </a:cubicBezTo>
                  <a:cubicBezTo>
                    <a:pt x="79" y="365"/>
                    <a:pt x="79" y="365"/>
                    <a:pt x="79" y="365"/>
                  </a:cubicBezTo>
                  <a:cubicBezTo>
                    <a:pt x="79" y="365"/>
                    <a:pt x="79" y="365"/>
                    <a:pt x="79" y="365"/>
                  </a:cubicBezTo>
                  <a:cubicBezTo>
                    <a:pt x="80" y="364"/>
                    <a:pt x="80" y="364"/>
                    <a:pt x="80" y="364"/>
                  </a:cubicBezTo>
                  <a:cubicBezTo>
                    <a:pt x="80" y="364"/>
                    <a:pt x="80" y="364"/>
                    <a:pt x="80" y="364"/>
                  </a:cubicBezTo>
                  <a:cubicBezTo>
                    <a:pt x="101" y="336"/>
                    <a:pt x="101" y="336"/>
                    <a:pt x="101" y="336"/>
                  </a:cubicBezTo>
                  <a:cubicBezTo>
                    <a:pt x="102" y="335"/>
                    <a:pt x="102" y="335"/>
                    <a:pt x="102" y="335"/>
                  </a:cubicBezTo>
                  <a:cubicBezTo>
                    <a:pt x="129" y="323"/>
                    <a:pt x="129" y="323"/>
                    <a:pt x="129" y="323"/>
                  </a:cubicBezTo>
                  <a:cubicBezTo>
                    <a:pt x="131" y="323"/>
                    <a:pt x="131" y="323"/>
                    <a:pt x="131" y="323"/>
                  </a:cubicBezTo>
                  <a:cubicBezTo>
                    <a:pt x="148" y="333"/>
                    <a:pt x="148" y="333"/>
                    <a:pt x="148" y="333"/>
                  </a:cubicBezTo>
                  <a:cubicBezTo>
                    <a:pt x="170" y="331"/>
                    <a:pt x="170" y="331"/>
                    <a:pt x="170" y="331"/>
                  </a:cubicBezTo>
                  <a:cubicBezTo>
                    <a:pt x="162" y="294"/>
                    <a:pt x="162" y="294"/>
                    <a:pt x="162" y="294"/>
                  </a:cubicBezTo>
                  <a:cubicBezTo>
                    <a:pt x="167" y="293"/>
                    <a:pt x="167" y="293"/>
                    <a:pt x="167" y="293"/>
                  </a:cubicBezTo>
                  <a:cubicBezTo>
                    <a:pt x="187" y="291"/>
                    <a:pt x="187" y="291"/>
                    <a:pt x="187" y="291"/>
                  </a:cubicBezTo>
                  <a:cubicBezTo>
                    <a:pt x="208" y="292"/>
                    <a:pt x="208" y="292"/>
                    <a:pt x="208" y="292"/>
                  </a:cubicBezTo>
                  <a:cubicBezTo>
                    <a:pt x="210" y="292"/>
                    <a:pt x="210" y="292"/>
                    <a:pt x="210" y="292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88" y="320"/>
                    <a:pt x="288" y="320"/>
                    <a:pt x="288" y="320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89" y="320"/>
                    <a:pt x="289" y="320"/>
                    <a:pt x="289" y="320"/>
                  </a:cubicBezTo>
                  <a:cubicBezTo>
                    <a:pt x="290" y="320"/>
                    <a:pt x="290" y="320"/>
                    <a:pt x="290" y="320"/>
                  </a:cubicBezTo>
                  <a:cubicBezTo>
                    <a:pt x="302" y="328"/>
                    <a:pt x="302" y="328"/>
                    <a:pt x="302" y="328"/>
                  </a:cubicBezTo>
                  <a:cubicBezTo>
                    <a:pt x="319" y="334"/>
                    <a:pt x="319" y="334"/>
                    <a:pt x="319" y="334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19" y="335"/>
                    <a:pt x="319" y="335"/>
                    <a:pt x="319" y="335"/>
                  </a:cubicBezTo>
                  <a:cubicBezTo>
                    <a:pt x="329" y="345"/>
                    <a:pt x="329" y="345"/>
                    <a:pt x="329" y="345"/>
                  </a:cubicBezTo>
                  <a:cubicBezTo>
                    <a:pt x="335" y="347"/>
                    <a:pt x="335" y="347"/>
                    <a:pt x="335" y="347"/>
                  </a:cubicBezTo>
                  <a:cubicBezTo>
                    <a:pt x="347" y="336"/>
                    <a:pt x="347" y="336"/>
                    <a:pt x="347" y="336"/>
                  </a:cubicBezTo>
                  <a:cubicBezTo>
                    <a:pt x="347" y="335"/>
                    <a:pt x="347" y="335"/>
                    <a:pt x="347" y="335"/>
                  </a:cubicBezTo>
                  <a:cubicBezTo>
                    <a:pt x="365" y="322"/>
                    <a:pt x="365" y="322"/>
                    <a:pt x="365" y="322"/>
                  </a:cubicBezTo>
                  <a:cubicBezTo>
                    <a:pt x="374" y="304"/>
                    <a:pt x="374" y="304"/>
                    <a:pt x="374" y="304"/>
                  </a:cubicBezTo>
                  <a:cubicBezTo>
                    <a:pt x="391" y="313"/>
                    <a:pt x="391" y="313"/>
                    <a:pt x="391" y="313"/>
                  </a:cubicBezTo>
                  <a:cubicBezTo>
                    <a:pt x="391" y="314"/>
                    <a:pt x="391" y="314"/>
                    <a:pt x="391" y="314"/>
                  </a:cubicBezTo>
                  <a:cubicBezTo>
                    <a:pt x="391" y="315"/>
                    <a:pt x="391" y="315"/>
                    <a:pt x="391" y="315"/>
                  </a:cubicBezTo>
                  <a:cubicBezTo>
                    <a:pt x="396" y="329"/>
                    <a:pt x="396" y="329"/>
                    <a:pt x="396" y="329"/>
                  </a:cubicBezTo>
                  <a:cubicBezTo>
                    <a:pt x="396" y="332"/>
                    <a:pt x="396" y="332"/>
                    <a:pt x="396" y="332"/>
                  </a:cubicBezTo>
                  <a:cubicBezTo>
                    <a:pt x="393" y="341"/>
                    <a:pt x="393" y="341"/>
                    <a:pt x="393" y="341"/>
                  </a:cubicBezTo>
                  <a:cubicBezTo>
                    <a:pt x="395" y="343"/>
                    <a:pt x="395" y="343"/>
                    <a:pt x="395" y="343"/>
                  </a:cubicBezTo>
                  <a:cubicBezTo>
                    <a:pt x="405" y="338"/>
                    <a:pt x="405" y="338"/>
                    <a:pt x="405" y="338"/>
                  </a:cubicBezTo>
                  <a:cubicBezTo>
                    <a:pt x="420" y="323"/>
                    <a:pt x="420" y="323"/>
                    <a:pt x="420" y="323"/>
                  </a:cubicBezTo>
                  <a:cubicBezTo>
                    <a:pt x="434" y="323"/>
                    <a:pt x="434" y="323"/>
                    <a:pt x="434" y="323"/>
                  </a:cubicBezTo>
                  <a:cubicBezTo>
                    <a:pt x="434" y="324"/>
                    <a:pt x="434" y="324"/>
                    <a:pt x="434" y="324"/>
                  </a:cubicBezTo>
                  <a:cubicBezTo>
                    <a:pt x="435" y="324"/>
                    <a:pt x="435" y="324"/>
                    <a:pt x="435" y="324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50" y="336"/>
                    <a:pt x="453" y="342"/>
                    <a:pt x="450" y="347"/>
                  </a:cubicBezTo>
                  <a:cubicBezTo>
                    <a:pt x="449" y="370"/>
                    <a:pt x="449" y="370"/>
                    <a:pt x="449" y="370"/>
                  </a:cubicBezTo>
                  <a:cubicBezTo>
                    <a:pt x="456" y="382"/>
                    <a:pt x="456" y="382"/>
                    <a:pt x="456" y="382"/>
                  </a:cubicBezTo>
                  <a:cubicBezTo>
                    <a:pt x="458" y="383"/>
                    <a:pt x="458" y="383"/>
                    <a:pt x="458" y="383"/>
                  </a:cubicBezTo>
                  <a:cubicBezTo>
                    <a:pt x="483" y="355"/>
                    <a:pt x="500" y="342"/>
                    <a:pt x="511" y="342"/>
                  </a:cubicBezTo>
                  <a:cubicBezTo>
                    <a:pt x="539" y="342"/>
                    <a:pt x="539" y="342"/>
                    <a:pt x="539" y="342"/>
                  </a:cubicBezTo>
                  <a:cubicBezTo>
                    <a:pt x="545" y="328"/>
                    <a:pt x="545" y="328"/>
                    <a:pt x="545" y="328"/>
                  </a:cubicBezTo>
                  <a:cubicBezTo>
                    <a:pt x="568" y="318"/>
                    <a:pt x="568" y="318"/>
                    <a:pt x="568" y="318"/>
                  </a:cubicBezTo>
                  <a:cubicBezTo>
                    <a:pt x="569" y="318"/>
                    <a:pt x="569" y="318"/>
                    <a:pt x="569" y="318"/>
                  </a:cubicBezTo>
                  <a:cubicBezTo>
                    <a:pt x="596" y="315"/>
                    <a:pt x="596" y="315"/>
                    <a:pt x="596" y="315"/>
                  </a:cubicBezTo>
                  <a:cubicBezTo>
                    <a:pt x="625" y="301"/>
                    <a:pt x="625" y="301"/>
                    <a:pt x="625" y="301"/>
                  </a:cubicBezTo>
                  <a:cubicBezTo>
                    <a:pt x="625" y="300"/>
                    <a:pt x="625" y="300"/>
                    <a:pt x="625" y="300"/>
                  </a:cubicBezTo>
                  <a:cubicBezTo>
                    <a:pt x="643" y="300"/>
                    <a:pt x="643" y="300"/>
                    <a:pt x="643" y="300"/>
                  </a:cubicBezTo>
                  <a:cubicBezTo>
                    <a:pt x="639" y="291"/>
                    <a:pt x="639" y="291"/>
                    <a:pt x="639" y="291"/>
                  </a:cubicBezTo>
                  <a:cubicBezTo>
                    <a:pt x="640" y="289"/>
                    <a:pt x="640" y="289"/>
                    <a:pt x="640" y="289"/>
                  </a:cubicBezTo>
                  <a:cubicBezTo>
                    <a:pt x="645" y="285"/>
                    <a:pt x="645" y="285"/>
                    <a:pt x="645" y="285"/>
                  </a:cubicBezTo>
                  <a:cubicBezTo>
                    <a:pt x="606" y="201"/>
                    <a:pt x="606" y="201"/>
                    <a:pt x="606" y="201"/>
                  </a:cubicBezTo>
                  <a:cubicBezTo>
                    <a:pt x="606" y="199"/>
                    <a:pt x="606" y="199"/>
                    <a:pt x="606" y="199"/>
                  </a:cubicBezTo>
                  <a:cubicBezTo>
                    <a:pt x="605" y="198"/>
                    <a:pt x="605" y="198"/>
                    <a:pt x="605" y="198"/>
                  </a:cubicBezTo>
                  <a:cubicBezTo>
                    <a:pt x="621" y="175"/>
                    <a:pt x="621" y="175"/>
                    <a:pt x="621" y="175"/>
                  </a:cubicBezTo>
                  <a:cubicBezTo>
                    <a:pt x="616" y="170"/>
                    <a:pt x="616" y="170"/>
                    <a:pt x="616" y="170"/>
                  </a:cubicBezTo>
                  <a:cubicBezTo>
                    <a:pt x="588" y="164"/>
                    <a:pt x="588" y="164"/>
                    <a:pt x="588" y="164"/>
                  </a:cubicBezTo>
                  <a:cubicBezTo>
                    <a:pt x="585" y="164"/>
                    <a:pt x="585" y="164"/>
                    <a:pt x="585" y="164"/>
                  </a:cubicBezTo>
                  <a:cubicBezTo>
                    <a:pt x="585" y="164"/>
                    <a:pt x="585" y="164"/>
                    <a:pt x="585" y="164"/>
                  </a:cubicBezTo>
                  <a:cubicBezTo>
                    <a:pt x="585" y="162"/>
                    <a:pt x="585" y="162"/>
                    <a:pt x="585" y="162"/>
                  </a:cubicBezTo>
                  <a:cubicBezTo>
                    <a:pt x="567" y="143"/>
                    <a:pt x="567" y="143"/>
                    <a:pt x="567" y="143"/>
                  </a:cubicBezTo>
                  <a:cubicBezTo>
                    <a:pt x="568" y="139"/>
                    <a:pt x="568" y="139"/>
                    <a:pt x="568" y="139"/>
                  </a:cubicBezTo>
                  <a:cubicBezTo>
                    <a:pt x="567" y="140"/>
                    <a:pt x="567" y="140"/>
                    <a:pt x="567" y="140"/>
                  </a:cubicBezTo>
                  <a:cubicBezTo>
                    <a:pt x="566" y="141"/>
                    <a:pt x="566" y="141"/>
                    <a:pt x="566" y="141"/>
                  </a:cubicBezTo>
                  <a:cubicBezTo>
                    <a:pt x="550" y="131"/>
                    <a:pt x="550" y="131"/>
                    <a:pt x="550" y="131"/>
                  </a:cubicBezTo>
                  <a:cubicBezTo>
                    <a:pt x="542" y="140"/>
                    <a:pt x="535" y="147"/>
                    <a:pt x="526" y="149"/>
                  </a:cubicBezTo>
                  <a:cubicBezTo>
                    <a:pt x="519" y="152"/>
                    <a:pt x="507" y="143"/>
                    <a:pt x="492" y="124"/>
                  </a:cubicBezTo>
                  <a:cubicBezTo>
                    <a:pt x="483" y="114"/>
                    <a:pt x="483" y="114"/>
                    <a:pt x="483" y="114"/>
                  </a:cubicBezTo>
                  <a:cubicBezTo>
                    <a:pt x="482" y="112"/>
                    <a:pt x="475" y="114"/>
                    <a:pt x="463" y="118"/>
                  </a:cubicBezTo>
                  <a:cubicBezTo>
                    <a:pt x="445" y="124"/>
                    <a:pt x="434" y="125"/>
                    <a:pt x="428" y="122"/>
                  </a:cubicBezTo>
                  <a:cubicBezTo>
                    <a:pt x="423" y="117"/>
                    <a:pt x="421" y="106"/>
                    <a:pt x="423" y="93"/>
                  </a:cubicBezTo>
                  <a:cubicBezTo>
                    <a:pt x="424" y="81"/>
                    <a:pt x="423" y="75"/>
                    <a:pt x="421" y="72"/>
                  </a:cubicBezTo>
                  <a:cubicBezTo>
                    <a:pt x="284" y="64"/>
                    <a:pt x="284" y="64"/>
                    <a:pt x="284" y="64"/>
                  </a:cubicBezTo>
                  <a:cubicBezTo>
                    <a:pt x="271" y="59"/>
                    <a:pt x="260" y="54"/>
                    <a:pt x="255" y="48"/>
                  </a:cubicBezTo>
                  <a:cubicBezTo>
                    <a:pt x="234" y="43"/>
                    <a:pt x="234" y="43"/>
                    <a:pt x="234" y="43"/>
                  </a:cubicBezTo>
                  <a:cubicBezTo>
                    <a:pt x="226" y="40"/>
                    <a:pt x="210" y="26"/>
                    <a:pt x="189" y="0"/>
                  </a:cubicBezTo>
                  <a:cubicBezTo>
                    <a:pt x="175" y="11"/>
                    <a:pt x="175" y="11"/>
                    <a:pt x="175" y="11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BFC0C0">
                <a:alpha val="70000"/>
              </a:srgbClr>
            </a:solidFill>
            <a:ln w="9525">
              <a:solidFill>
                <a:schemeClr val="bg1">
                  <a:alpha val="69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20"/>
            <p:cNvSpPr/>
            <p:nvPr/>
          </p:nvSpPr>
          <p:spPr bwMode="auto">
            <a:xfrm>
              <a:off x="11346751" y="5160940"/>
              <a:ext cx="1129498" cy="899659"/>
            </a:xfrm>
            <a:custGeom>
              <a:avLst/>
              <a:gdLst>
                <a:gd name="T0" fmla="*/ 645 w 669"/>
                <a:gd name="T1" fmla="*/ 171 h 532"/>
                <a:gd name="T2" fmla="*/ 669 w 669"/>
                <a:gd name="T3" fmla="*/ 166 h 532"/>
                <a:gd name="T4" fmla="*/ 622 w 669"/>
                <a:gd name="T5" fmla="*/ 118 h 532"/>
                <a:gd name="T6" fmla="*/ 589 w 669"/>
                <a:gd name="T7" fmla="*/ 58 h 532"/>
                <a:gd name="T8" fmla="*/ 532 w 669"/>
                <a:gd name="T9" fmla="*/ 71 h 532"/>
                <a:gd name="T10" fmla="*/ 529 w 669"/>
                <a:gd name="T11" fmla="*/ 77 h 532"/>
                <a:gd name="T12" fmla="*/ 482 w 669"/>
                <a:gd name="T13" fmla="*/ 66 h 532"/>
                <a:gd name="T14" fmla="*/ 397 w 669"/>
                <a:gd name="T15" fmla="*/ 105 h 532"/>
                <a:gd name="T16" fmla="*/ 397 w 669"/>
                <a:gd name="T17" fmla="*/ 50 h 532"/>
                <a:gd name="T18" fmla="*/ 393 w 669"/>
                <a:gd name="T19" fmla="*/ 27 h 532"/>
                <a:gd name="T20" fmla="*/ 365 w 669"/>
                <a:gd name="T21" fmla="*/ 26 h 532"/>
                <a:gd name="T22" fmla="*/ 334 w 669"/>
                <a:gd name="T23" fmla="*/ 24 h 532"/>
                <a:gd name="T24" fmla="*/ 289 w 669"/>
                <a:gd name="T25" fmla="*/ 3 h 532"/>
                <a:gd name="T26" fmla="*/ 277 w 669"/>
                <a:gd name="T27" fmla="*/ 65 h 532"/>
                <a:gd name="T28" fmla="*/ 218 w 669"/>
                <a:gd name="T29" fmla="*/ 47 h 532"/>
                <a:gd name="T30" fmla="*/ 205 w 669"/>
                <a:gd name="T31" fmla="*/ 43 h 532"/>
                <a:gd name="T32" fmla="*/ 189 w 669"/>
                <a:gd name="T33" fmla="*/ 87 h 532"/>
                <a:gd name="T34" fmla="*/ 198 w 669"/>
                <a:gd name="T35" fmla="*/ 125 h 532"/>
                <a:gd name="T36" fmla="*/ 179 w 669"/>
                <a:gd name="T37" fmla="*/ 161 h 532"/>
                <a:gd name="T38" fmla="*/ 137 w 669"/>
                <a:gd name="T39" fmla="*/ 270 h 532"/>
                <a:gd name="T40" fmla="*/ 76 w 669"/>
                <a:gd name="T41" fmla="*/ 310 h 532"/>
                <a:gd name="T42" fmla="*/ 84 w 669"/>
                <a:gd name="T43" fmla="*/ 329 h 532"/>
                <a:gd name="T44" fmla="*/ 50 w 669"/>
                <a:gd name="T45" fmla="*/ 376 h 532"/>
                <a:gd name="T46" fmla="*/ 14 w 669"/>
                <a:gd name="T47" fmla="*/ 387 h 532"/>
                <a:gd name="T48" fmla="*/ 7 w 669"/>
                <a:gd name="T49" fmla="*/ 485 h 532"/>
                <a:gd name="T50" fmla="*/ 20 w 669"/>
                <a:gd name="T51" fmla="*/ 517 h 532"/>
                <a:gd name="T52" fmla="*/ 55 w 669"/>
                <a:gd name="T53" fmla="*/ 529 h 532"/>
                <a:gd name="T54" fmla="*/ 58 w 669"/>
                <a:gd name="T55" fmla="*/ 525 h 532"/>
                <a:gd name="T56" fmla="*/ 47 w 669"/>
                <a:gd name="T57" fmla="*/ 493 h 532"/>
                <a:gd name="T58" fmla="*/ 32 w 669"/>
                <a:gd name="T59" fmla="*/ 480 h 532"/>
                <a:gd name="T60" fmla="*/ 49 w 669"/>
                <a:gd name="T61" fmla="*/ 458 h 532"/>
                <a:gd name="T62" fmla="*/ 85 w 669"/>
                <a:gd name="T63" fmla="*/ 429 h 532"/>
                <a:gd name="T64" fmla="*/ 169 w 669"/>
                <a:gd name="T65" fmla="*/ 373 h 532"/>
                <a:gd name="T66" fmla="*/ 186 w 669"/>
                <a:gd name="T67" fmla="*/ 383 h 532"/>
                <a:gd name="T68" fmla="*/ 198 w 669"/>
                <a:gd name="T69" fmla="*/ 373 h 532"/>
                <a:gd name="T70" fmla="*/ 255 w 669"/>
                <a:gd name="T71" fmla="*/ 362 h 532"/>
                <a:gd name="T72" fmla="*/ 258 w 669"/>
                <a:gd name="T73" fmla="*/ 359 h 532"/>
                <a:gd name="T74" fmla="*/ 314 w 669"/>
                <a:gd name="T75" fmla="*/ 337 h 532"/>
                <a:gd name="T76" fmla="*/ 326 w 669"/>
                <a:gd name="T77" fmla="*/ 253 h 532"/>
                <a:gd name="T78" fmla="*/ 344 w 669"/>
                <a:gd name="T79" fmla="*/ 250 h 532"/>
                <a:gd name="T80" fmla="*/ 349 w 669"/>
                <a:gd name="T81" fmla="*/ 252 h 532"/>
                <a:gd name="T82" fmla="*/ 419 w 669"/>
                <a:gd name="T83" fmla="*/ 297 h 532"/>
                <a:gd name="T84" fmla="*/ 411 w 669"/>
                <a:gd name="T85" fmla="*/ 272 h 532"/>
                <a:gd name="T86" fmla="*/ 438 w 669"/>
                <a:gd name="T87" fmla="*/ 261 h 532"/>
                <a:gd name="T88" fmla="*/ 456 w 669"/>
                <a:gd name="T89" fmla="*/ 252 h 532"/>
                <a:gd name="T90" fmla="*/ 509 w 669"/>
                <a:gd name="T91" fmla="*/ 268 h 532"/>
                <a:gd name="T92" fmla="*/ 544 w 669"/>
                <a:gd name="T93" fmla="*/ 245 h 532"/>
                <a:gd name="T94" fmla="*/ 547 w 669"/>
                <a:gd name="T95" fmla="*/ 248 h 532"/>
                <a:gd name="T96" fmla="*/ 628 w 669"/>
                <a:gd name="T97" fmla="*/ 18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9" h="532">
                  <a:moveTo>
                    <a:pt x="628" y="182"/>
                  </a:moveTo>
                  <a:cubicBezTo>
                    <a:pt x="638" y="181"/>
                    <a:pt x="643" y="177"/>
                    <a:pt x="645" y="172"/>
                  </a:cubicBezTo>
                  <a:cubicBezTo>
                    <a:pt x="645" y="171"/>
                    <a:pt x="645" y="171"/>
                    <a:pt x="645" y="171"/>
                  </a:cubicBezTo>
                  <a:cubicBezTo>
                    <a:pt x="646" y="167"/>
                    <a:pt x="646" y="167"/>
                    <a:pt x="646" y="167"/>
                  </a:cubicBezTo>
                  <a:cubicBezTo>
                    <a:pt x="650" y="167"/>
                    <a:pt x="650" y="167"/>
                    <a:pt x="650" y="167"/>
                  </a:cubicBezTo>
                  <a:cubicBezTo>
                    <a:pt x="669" y="166"/>
                    <a:pt x="669" y="166"/>
                    <a:pt x="669" y="166"/>
                  </a:cubicBezTo>
                  <a:cubicBezTo>
                    <a:pt x="669" y="153"/>
                    <a:pt x="669" y="153"/>
                    <a:pt x="669" y="153"/>
                  </a:cubicBezTo>
                  <a:cubicBezTo>
                    <a:pt x="664" y="153"/>
                    <a:pt x="659" y="151"/>
                    <a:pt x="654" y="146"/>
                  </a:cubicBezTo>
                  <a:cubicBezTo>
                    <a:pt x="622" y="118"/>
                    <a:pt x="622" y="118"/>
                    <a:pt x="622" y="118"/>
                  </a:cubicBezTo>
                  <a:cubicBezTo>
                    <a:pt x="622" y="117"/>
                    <a:pt x="622" y="117"/>
                    <a:pt x="622" y="117"/>
                  </a:cubicBezTo>
                  <a:cubicBezTo>
                    <a:pt x="608" y="77"/>
                    <a:pt x="608" y="77"/>
                    <a:pt x="608" y="77"/>
                  </a:cubicBezTo>
                  <a:cubicBezTo>
                    <a:pt x="589" y="58"/>
                    <a:pt x="589" y="58"/>
                    <a:pt x="589" y="58"/>
                  </a:cubicBezTo>
                  <a:cubicBezTo>
                    <a:pt x="566" y="57"/>
                    <a:pt x="548" y="57"/>
                    <a:pt x="535" y="58"/>
                  </a:cubicBezTo>
                  <a:cubicBezTo>
                    <a:pt x="531" y="59"/>
                    <a:pt x="531" y="59"/>
                    <a:pt x="531" y="59"/>
                  </a:cubicBezTo>
                  <a:cubicBezTo>
                    <a:pt x="532" y="71"/>
                    <a:pt x="532" y="71"/>
                    <a:pt x="532" y="71"/>
                  </a:cubicBezTo>
                  <a:cubicBezTo>
                    <a:pt x="532" y="74"/>
                    <a:pt x="532" y="74"/>
                    <a:pt x="532" y="74"/>
                  </a:cubicBezTo>
                  <a:cubicBezTo>
                    <a:pt x="532" y="77"/>
                    <a:pt x="532" y="77"/>
                    <a:pt x="532" y="77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12" y="84"/>
                    <a:pt x="512" y="84"/>
                    <a:pt x="512" y="84"/>
                  </a:cubicBezTo>
                  <a:cubicBezTo>
                    <a:pt x="509" y="82"/>
                    <a:pt x="509" y="82"/>
                    <a:pt x="509" y="82"/>
                  </a:cubicBezTo>
                  <a:cubicBezTo>
                    <a:pt x="495" y="68"/>
                    <a:pt x="487" y="63"/>
                    <a:pt x="482" y="66"/>
                  </a:cubicBezTo>
                  <a:cubicBezTo>
                    <a:pt x="445" y="84"/>
                    <a:pt x="424" y="93"/>
                    <a:pt x="417" y="88"/>
                  </a:cubicBezTo>
                  <a:cubicBezTo>
                    <a:pt x="413" y="89"/>
                    <a:pt x="408" y="94"/>
                    <a:pt x="400" y="101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3" y="101"/>
                    <a:pt x="393" y="101"/>
                    <a:pt x="393" y="101"/>
                  </a:cubicBezTo>
                  <a:cubicBezTo>
                    <a:pt x="382" y="91"/>
                    <a:pt x="377" y="83"/>
                    <a:pt x="377" y="77"/>
                  </a:cubicBezTo>
                  <a:cubicBezTo>
                    <a:pt x="377" y="72"/>
                    <a:pt x="384" y="64"/>
                    <a:pt x="397" y="50"/>
                  </a:cubicBezTo>
                  <a:cubicBezTo>
                    <a:pt x="412" y="33"/>
                    <a:pt x="419" y="24"/>
                    <a:pt x="419" y="22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12" y="14"/>
                    <a:pt x="403" y="19"/>
                    <a:pt x="393" y="27"/>
                  </a:cubicBezTo>
                  <a:cubicBezTo>
                    <a:pt x="382" y="34"/>
                    <a:pt x="376" y="38"/>
                    <a:pt x="372" y="37"/>
                  </a:cubicBezTo>
                  <a:cubicBezTo>
                    <a:pt x="370" y="37"/>
                    <a:pt x="368" y="33"/>
                    <a:pt x="367" y="28"/>
                  </a:cubicBezTo>
                  <a:cubicBezTo>
                    <a:pt x="365" y="26"/>
                    <a:pt x="365" y="26"/>
                    <a:pt x="365" y="26"/>
                  </a:cubicBezTo>
                  <a:cubicBezTo>
                    <a:pt x="356" y="9"/>
                    <a:pt x="356" y="9"/>
                    <a:pt x="356" y="9"/>
                  </a:cubicBezTo>
                  <a:cubicBezTo>
                    <a:pt x="336" y="22"/>
                    <a:pt x="336" y="22"/>
                    <a:pt x="336" y="22"/>
                  </a:cubicBezTo>
                  <a:cubicBezTo>
                    <a:pt x="334" y="24"/>
                    <a:pt x="334" y="24"/>
                    <a:pt x="334" y="24"/>
                  </a:cubicBezTo>
                  <a:cubicBezTo>
                    <a:pt x="333" y="22"/>
                    <a:pt x="333" y="22"/>
                    <a:pt x="333" y="22"/>
                  </a:cubicBezTo>
                  <a:cubicBezTo>
                    <a:pt x="332" y="22"/>
                    <a:pt x="332" y="22"/>
                    <a:pt x="332" y="22"/>
                  </a:cubicBezTo>
                  <a:cubicBezTo>
                    <a:pt x="317" y="13"/>
                    <a:pt x="303" y="8"/>
                    <a:pt x="289" y="3"/>
                  </a:cubicBezTo>
                  <a:cubicBezTo>
                    <a:pt x="280" y="0"/>
                    <a:pt x="270" y="4"/>
                    <a:pt x="261" y="15"/>
                  </a:cubicBezTo>
                  <a:cubicBezTo>
                    <a:pt x="270" y="31"/>
                    <a:pt x="270" y="31"/>
                    <a:pt x="270" y="31"/>
                  </a:cubicBezTo>
                  <a:cubicBezTo>
                    <a:pt x="277" y="47"/>
                    <a:pt x="280" y="58"/>
                    <a:pt x="277" y="65"/>
                  </a:cubicBezTo>
                  <a:cubicBezTo>
                    <a:pt x="276" y="68"/>
                    <a:pt x="273" y="71"/>
                    <a:pt x="268" y="71"/>
                  </a:cubicBezTo>
                  <a:cubicBezTo>
                    <a:pt x="262" y="74"/>
                    <a:pt x="253" y="71"/>
                    <a:pt x="241" y="62"/>
                  </a:cubicBezTo>
                  <a:cubicBezTo>
                    <a:pt x="231" y="56"/>
                    <a:pt x="224" y="50"/>
                    <a:pt x="218" y="47"/>
                  </a:cubicBezTo>
                  <a:cubicBezTo>
                    <a:pt x="205" y="42"/>
                    <a:pt x="205" y="42"/>
                    <a:pt x="205" y="42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5" y="43"/>
                    <a:pt x="205" y="43"/>
                    <a:pt x="205" y="43"/>
                  </a:cubicBezTo>
                  <a:cubicBezTo>
                    <a:pt x="206" y="45"/>
                    <a:pt x="206" y="45"/>
                    <a:pt x="206" y="45"/>
                  </a:cubicBezTo>
                  <a:cubicBezTo>
                    <a:pt x="206" y="68"/>
                    <a:pt x="206" y="68"/>
                    <a:pt x="206" y="68"/>
                  </a:cubicBezTo>
                  <a:cubicBezTo>
                    <a:pt x="189" y="87"/>
                    <a:pt x="189" y="87"/>
                    <a:pt x="189" y="87"/>
                  </a:cubicBezTo>
                  <a:cubicBezTo>
                    <a:pt x="189" y="105"/>
                    <a:pt x="189" y="105"/>
                    <a:pt x="189" y="105"/>
                  </a:cubicBezTo>
                  <a:cubicBezTo>
                    <a:pt x="197" y="124"/>
                    <a:pt x="197" y="124"/>
                    <a:pt x="197" y="124"/>
                  </a:cubicBezTo>
                  <a:cubicBezTo>
                    <a:pt x="198" y="125"/>
                    <a:pt x="198" y="125"/>
                    <a:pt x="198" y="125"/>
                  </a:cubicBezTo>
                  <a:cubicBezTo>
                    <a:pt x="186" y="143"/>
                    <a:pt x="186" y="143"/>
                    <a:pt x="186" y="143"/>
                  </a:cubicBezTo>
                  <a:cubicBezTo>
                    <a:pt x="179" y="160"/>
                    <a:pt x="179" y="160"/>
                    <a:pt x="179" y="160"/>
                  </a:cubicBezTo>
                  <a:cubicBezTo>
                    <a:pt x="179" y="161"/>
                    <a:pt x="179" y="161"/>
                    <a:pt x="179" y="161"/>
                  </a:cubicBezTo>
                  <a:cubicBezTo>
                    <a:pt x="163" y="177"/>
                    <a:pt x="163" y="177"/>
                    <a:pt x="163" y="177"/>
                  </a:cubicBezTo>
                  <a:cubicBezTo>
                    <a:pt x="136" y="237"/>
                    <a:pt x="136" y="237"/>
                    <a:pt x="136" y="237"/>
                  </a:cubicBezTo>
                  <a:cubicBezTo>
                    <a:pt x="137" y="270"/>
                    <a:pt x="137" y="270"/>
                    <a:pt x="137" y="270"/>
                  </a:cubicBezTo>
                  <a:cubicBezTo>
                    <a:pt x="136" y="271"/>
                    <a:pt x="136" y="271"/>
                    <a:pt x="136" y="271"/>
                  </a:cubicBezTo>
                  <a:cubicBezTo>
                    <a:pt x="79" y="304"/>
                    <a:pt x="79" y="304"/>
                    <a:pt x="79" y="304"/>
                  </a:cubicBezTo>
                  <a:cubicBezTo>
                    <a:pt x="76" y="310"/>
                    <a:pt x="76" y="310"/>
                    <a:pt x="76" y="310"/>
                  </a:cubicBezTo>
                  <a:cubicBezTo>
                    <a:pt x="84" y="327"/>
                    <a:pt x="84" y="327"/>
                    <a:pt x="84" y="327"/>
                  </a:cubicBezTo>
                  <a:cubicBezTo>
                    <a:pt x="84" y="328"/>
                    <a:pt x="84" y="328"/>
                    <a:pt x="84" y="328"/>
                  </a:cubicBezTo>
                  <a:cubicBezTo>
                    <a:pt x="84" y="329"/>
                    <a:pt x="84" y="329"/>
                    <a:pt x="84" y="329"/>
                  </a:cubicBezTo>
                  <a:cubicBezTo>
                    <a:pt x="78" y="351"/>
                    <a:pt x="78" y="351"/>
                    <a:pt x="78" y="351"/>
                  </a:cubicBezTo>
                  <a:cubicBezTo>
                    <a:pt x="55" y="348"/>
                    <a:pt x="55" y="348"/>
                    <a:pt x="55" y="348"/>
                  </a:cubicBezTo>
                  <a:cubicBezTo>
                    <a:pt x="50" y="376"/>
                    <a:pt x="50" y="376"/>
                    <a:pt x="50" y="376"/>
                  </a:cubicBezTo>
                  <a:cubicBezTo>
                    <a:pt x="20" y="376"/>
                    <a:pt x="20" y="376"/>
                    <a:pt x="20" y="376"/>
                  </a:cubicBezTo>
                  <a:cubicBezTo>
                    <a:pt x="14" y="387"/>
                    <a:pt x="14" y="387"/>
                    <a:pt x="14" y="387"/>
                  </a:cubicBezTo>
                  <a:cubicBezTo>
                    <a:pt x="14" y="387"/>
                    <a:pt x="14" y="387"/>
                    <a:pt x="14" y="387"/>
                  </a:cubicBezTo>
                  <a:cubicBezTo>
                    <a:pt x="6" y="405"/>
                    <a:pt x="6" y="405"/>
                    <a:pt x="6" y="405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7" y="485"/>
                    <a:pt x="7" y="485"/>
                    <a:pt x="7" y="485"/>
                  </a:cubicBezTo>
                  <a:cubicBezTo>
                    <a:pt x="8" y="487"/>
                    <a:pt x="8" y="487"/>
                    <a:pt x="8" y="487"/>
                  </a:cubicBezTo>
                  <a:cubicBezTo>
                    <a:pt x="8" y="501"/>
                    <a:pt x="8" y="501"/>
                    <a:pt x="8" y="501"/>
                  </a:cubicBezTo>
                  <a:cubicBezTo>
                    <a:pt x="20" y="517"/>
                    <a:pt x="20" y="517"/>
                    <a:pt x="20" y="517"/>
                  </a:cubicBezTo>
                  <a:cubicBezTo>
                    <a:pt x="21" y="519"/>
                    <a:pt x="21" y="519"/>
                    <a:pt x="21" y="519"/>
                  </a:cubicBezTo>
                  <a:cubicBezTo>
                    <a:pt x="21" y="532"/>
                    <a:pt x="21" y="532"/>
                    <a:pt x="21" y="532"/>
                  </a:cubicBezTo>
                  <a:cubicBezTo>
                    <a:pt x="55" y="529"/>
                    <a:pt x="55" y="529"/>
                    <a:pt x="55" y="529"/>
                  </a:cubicBezTo>
                  <a:cubicBezTo>
                    <a:pt x="57" y="526"/>
                    <a:pt x="57" y="526"/>
                    <a:pt x="57" y="526"/>
                  </a:cubicBezTo>
                  <a:cubicBezTo>
                    <a:pt x="57" y="525"/>
                    <a:pt x="57" y="525"/>
                    <a:pt x="57" y="525"/>
                  </a:cubicBezTo>
                  <a:cubicBezTo>
                    <a:pt x="58" y="525"/>
                    <a:pt x="58" y="525"/>
                    <a:pt x="58" y="525"/>
                  </a:cubicBezTo>
                  <a:cubicBezTo>
                    <a:pt x="58" y="524"/>
                    <a:pt x="58" y="524"/>
                    <a:pt x="58" y="524"/>
                  </a:cubicBezTo>
                  <a:cubicBezTo>
                    <a:pt x="68" y="512"/>
                    <a:pt x="68" y="512"/>
                    <a:pt x="68" y="512"/>
                  </a:cubicBezTo>
                  <a:cubicBezTo>
                    <a:pt x="47" y="493"/>
                    <a:pt x="47" y="493"/>
                    <a:pt x="47" y="493"/>
                  </a:cubicBezTo>
                  <a:cubicBezTo>
                    <a:pt x="45" y="490"/>
                    <a:pt x="45" y="490"/>
                    <a:pt x="45" y="490"/>
                  </a:cubicBezTo>
                  <a:cubicBezTo>
                    <a:pt x="33" y="481"/>
                    <a:pt x="33" y="481"/>
                    <a:pt x="33" y="481"/>
                  </a:cubicBezTo>
                  <a:cubicBezTo>
                    <a:pt x="32" y="480"/>
                    <a:pt x="32" y="480"/>
                    <a:pt x="32" y="480"/>
                  </a:cubicBezTo>
                  <a:cubicBezTo>
                    <a:pt x="31" y="479"/>
                    <a:pt x="31" y="479"/>
                    <a:pt x="31" y="479"/>
                  </a:cubicBezTo>
                  <a:cubicBezTo>
                    <a:pt x="31" y="458"/>
                    <a:pt x="31" y="458"/>
                    <a:pt x="31" y="458"/>
                  </a:cubicBezTo>
                  <a:cubicBezTo>
                    <a:pt x="49" y="458"/>
                    <a:pt x="49" y="458"/>
                    <a:pt x="49" y="458"/>
                  </a:cubicBezTo>
                  <a:cubicBezTo>
                    <a:pt x="51" y="450"/>
                    <a:pt x="51" y="450"/>
                    <a:pt x="51" y="450"/>
                  </a:cubicBezTo>
                  <a:cubicBezTo>
                    <a:pt x="44" y="429"/>
                    <a:pt x="44" y="429"/>
                    <a:pt x="44" y="429"/>
                  </a:cubicBezTo>
                  <a:cubicBezTo>
                    <a:pt x="85" y="429"/>
                    <a:pt x="85" y="429"/>
                    <a:pt x="85" y="429"/>
                  </a:cubicBezTo>
                  <a:cubicBezTo>
                    <a:pt x="158" y="394"/>
                    <a:pt x="158" y="394"/>
                    <a:pt x="158" y="394"/>
                  </a:cubicBezTo>
                  <a:cubicBezTo>
                    <a:pt x="167" y="379"/>
                    <a:pt x="167" y="379"/>
                    <a:pt x="167" y="379"/>
                  </a:cubicBezTo>
                  <a:cubicBezTo>
                    <a:pt x="169" y="373"/>
                    <a:pt x="169" y="373"/>
                    <a:pt x="169" y="373"/>
                  </a:cubicBezTo>
                  <a:cubicBezTo>
                    <a:pt x="184" y="380"/>
                    <a:pt x="184" y="380"/>
                    <a:pt x="184" y="380"/>
                  </a:cubicBezTo>
                  <a:cubicBezTo>
                    <a:pt x="185" y="380"/>
                    <a:pt x="185" y="380"/>
                    <a:pt x="185" y="380"/>
                  </a:cubicBezTo>
                  <a:cubicBezTo>
                    <a:pt x="186" y="383"/>
                    <a:pt x="186" y="383"/>
                    <a:pt x="186" y="383"/>
                  </a:cubicBezTo>
                  <a:cubicBezTo>
                    <a:pt x="192" y="390"/>
                    <a:pt x="192" y="390"/>
                    <a:pt x="192" y="390"/>
                  </a:cubicBezTo>
                  <a:cubicBezTo>
                    <a:pt x="200" y="389"/>
                    <a:pt x="200" y="389"/>
                    <a:pt x="200" y="389"/>
                  </a:cubicBezTo>
                  <a:cubicBezTo>
                    <a:pt x="198" y="373"/>
                    <a:pt x="198" y="373"/>
                    <a:pt x="198" y="373"/>
                  </a:cubicBezTo>
                  <a:cubicBezTo>
                    <a:pt x="222" y="373"/>
                    <a:pt x="222" y="373"/>
                    <a:pt x="222" y="373"/>
                  </a:cubicBezTo>
                  <a:cubicBezTo>
                    <a:pt x="245" y="378"/>
                    <a:pt x="245" y="378"/>
                    <a:pt x="245" y="378"/>
                  </a:cubicBezTo>
                  <a:cubicBezTo>
                    <a:pt x="255" y="362"/>
                    <a:pt x="255" y="362"/>
                    <a:pt x="255" y="362"/>
                  </a:cubicBezTo>
                  <a:cubicBezTo>
                    <a:pt x="256" y="361"/>
                    <a:pt x="256" y="361"/>
                    <a:pt x="256" y="361"/>
                  </a:cubicBezTo>
                  <a:cubicBezTo>
                    <a:pt x="256" y="360"/>
                    <a:pt x="256" y="360"/>
                    <a:pt x="256" y="360"/>
                  </a:cubicBezTo>
                  <a:cubicBezTo>
                    <a:pt x="258" y="359"/>
                    <a:pt x="258" y="359"/>
                    <a:pt x="258" y="359"/>
                  </a:cubicBezTo>
                  <a:cubicBezTo>
                    <a:pt x="283" y="351"/>
                    <a:pt x="283" y="351"/>
                    <a:pt x="283" y="351"/>
                  </a:cubicBezTo>
                  <a:cubicBezTo>
                    <a:pt x="287" y="314"/>
                    <a:pt x="287" y="314"/>
                    <a:pt x="287" y="314"/>
                  </a:cubicBezTo>
                  <a:cubicBezTo>
                    <a:pt x="314" y="337"/>
                    <a:pt x="314" y="337"/>
                    <a:pt x="314" y="337"/>
                  </a:cubicBezTo>
                  <a:cubicBezTo>
                    <a:pt x="324" y="340"/>
                    <a:pt x="324" y="340"/>
                    <a:pt x="324" y="340"/>
                  </a:cubicBezTo>
                  <a:cubicBezTo>
                    <a:pt x="330" y="333"/>
                    <a:pt x="330" y="333"/>
                    <a:pt x="330" y="333"/>
                  </a:cubicBezTo>
                  <a:cubicBezTo>
                    <a:pt x="326" y="253"/>
                    <a:pt x="326" y="253"/>
                    <a:pt x="326" y="253"/>
                  </a:cubicBezTo>
                  <a:cubicBezTo>
                    <a:pt x="326" y="251"/>
                    <a:pt x="326" y="251"/>
                    <a:pt x="326" y="251"/>
                  </a:cubicBezTo>
                  <a:cubicBezTo>
                    <a:pt x="326" y="247"/>
                    <a:pt x="326" y="247"/>
                    <a:pt x="326" y="247"/>
                  </a:cubicBezTo>
                  <a:cubicBezTo>
                    <a:pt x="344" y="250"/>
                    <a:pt x="344" y="250"/>
                    <a:pt x="344" y="250"/>
                  </a:cubicBezTo>
                  <a:cubicBezTo>
                    <a:pt x="345" y="250"/>
                    <a:pt x="345" y="250"/>
                    <a:pt x="345" y="250"/>
                  </a:cubicBezTo>
                  <a:cubicBezTo>
                    <a:pt x="345" y="250"/>
                    <a:pt x="347" y="251"/>
                    <a:pt x="348" y="251"/>
                  </a:cubicBezTo>
                  <a:cubicBezTo>
                    <a:pt x="348" y="251"/>
                    <a:pt x="348" y="252"/>
                    <a:pt x="349" y="252"/>
                  </a:cubicBezTo>
                  <a:cubicBezTo>
                    <a:pt x="357" y="264"/>
                    <a:pt x="377" y="304"/>
                    <a:pt x="377" y="304"/>
                  </a:cubicBezTo>
                  <a:cubicBezTo>
                    <a:pt x="413" y="299"/>
                    <a:pt x="413" y="299"/>
                    <a:pt x="413" y="299"/>
                  </a:cubicBezTo>
                  <a:cubicBezTo>
                    <a:pt x="419" y="297"/>
                    <a:pt x="419" y="297"/>
                    <a:pt x="419" y="297"/>
                  </a:cubicBezTo>
                  <a:cubicBezTo>
                    <a:pt x="425" y="285"/>
                    <a:pt x="425" y="285"/>
                    <a:pt x="425" y="285"/>
                  </a:cubicBezTo>
                  <a:cubicBezTo>
                    <a:pt x="414" y="276"/>
                    <a:pt x="414" y="276"/>
                    <a:pt x="414" y="276"/>
                  </a:cubicBezTo>
                  <a:cubicBezTo>
                    <a:pt x="411" y="272"/>
                    <a:pt x="411" y="272"/>
                    <a:pt x="411" y="272"/>
                  </a:cubicBezTo>
                  <a:cubicBezTo>
                    <a:pt x="435" y="264"/>
                    <a:pt x="435" y="264"/>
                    <a:pt x="435" y="264"/>
                  </a:cubicBezTo>
                  <a:cubicBezTo>
                    <a:pt x="437" y="262"/>
                    <a:pt x="437" y="262"/>
                    <a:pt x="437" y="262"/>
                  </a:cubicBezTo>
                  <a:cubicBezTo>
                    <a:pt x="438" y="261"/>
                    <a:pt x="438" y="261"/>
                    <a:pt x="438" y="261"/>
                  </a:cubicBezTo>
                  <a:cubicBezTo>
                    <a:pt x="448" y="272"/>
                    <a:pt x="448" y="272"/>
                    <a:pt x="448" y="272"/>
                  </a:cubicBezTo>
                  <a:cubicBezTo>
                    <a:pt x="456" y="268"/>
                    <a:pt x="456" y="268"/>
                    <a:pt x="456" y="268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62" y="251"/>
                    <a:pt x="462" y="251"/>
                    <a:pt x="462" y="251"/>
                  </a:cubicBezTo>
                  <a:cubicBezTo>
                    <a:pt x="479" y="251"/>
                    <a:pt x="479" y="251"/>
                    <a:pt x="479" y="251"/>
                  </a:cubicBezTo>
                  <a:cubicBezTo>
                    <a:pt x="492" y="252"/>
                    <a:pt x="502" y="258"/>
                    <a:pt x="509" y="268"/>
                  </a:cubicBezTo>
                  <a:cubicBezTo>
                    <a:pt x="511" y="272"/>
                    <a:pt x="511" y="272"/>
                    <a:pt x="511" y="272"/>
                  </a:cubicBezTo>
                  <a:cubicBezTo>
                    <a:pt x="518" y="247"/>
                    <a:pt x="518" y="247"/>
                    <a:pt x="518" y="247"/>
                  </a:cubicBezTo>
                  <a:cubicBezTo>
                    <a:pt x="523" y="240"/>
                    <a:pt x="531" y="239"/>
                    <a:pt x="544" y="245"/>
                  </a:cubicBezTo>
                  <a:cubicBezTo>
                    <a:pt x="546" y="246"/>
                    <a:pt x="546" y="246"/>
                    <a:pt x="546" y="246"/>
                  </a:cubicBezTo>
                  <a:cubicBezTo>
                    <a:pt x="546" y="247"/>
                    <a:pt x="546" y="247"/>
                    <a:pt x="546" y="247"/>
                  </a:cubicBezTo>
                  <a:cubicBezTo>
                    <a:pt x="547" y="248"/>
                    <a:pt x="547" y="248"/>
                    <a:pt x="547" y="248"/>
                  </a:cubicBezTo>
                  <a:cubicBezTo>
                    <a:pt x="548" y="249"/>
                    <a:pt x="550" y="250"/>
                    <a:pt x="551" y="250"/>
                  </a:cubicBezTo>
                  <a:cubicBezTo>
                    <a:pt x="556" y="248"/>
                    <a:pt x="575" y="235"/>
                    <a:pt x="606" y="211"/>
                  </a:cubicBezTo>
                  <a:cubicBezTo>
                    <a:pt x="606" y="195"/>
                    <a:pt x="615" y="186"/>
                    <a:pt x="628" y="182"/>
                  </a:cubicBezTo>
                  <a:close/>
                </a:path>
              </a:pathLst>
            </a:custGeom>
            <a:solidFill>
              <a:srgbClr val="BFC0C0">
                <a:alpha val="70000"/>
              </a:srgbClr>
            </a:solidFill>
            <a:ln w="9525">
              <a:solidFill>
                <a:schemeClr val="bg1">
                  <a:alpha val="69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21"/>
            <p:cNvSpPr/>
            <p:nvPr/>
          </p:nvSpPr>
          <p:spPr bwMode="auto">
            <a:xfrm>
              <a:off x="11879979" y="4388678"/>
              <a:ext cx="681639" cy="920673"/>
            </a:xfrm>
            <a:custGeom>
              <a:avLst/>
              <a:gdLst>
                <a:gd name="T0" fmla="*/ 315 w 403"/>
                <a:gd name="T1" fmla="*/ 20 h 545"/>
                <a:gd name="T2" fmla="*/ 280 w 403"/>
                <a:gd name="T3" fmla="*/ 6 h 545"/>
                <a:gd name="T4" fmla="*/ 232 w 403"/>
                <a:gd name="T5" fmla="*/ 40 h 545"/>
                <a:gd name="T6" fmla="*/ 202 w 403"/>
                <a:gd name="T7" fmla="*/ 27 h 545"/>
                <a:gd name="T8" fmla="*/ 200 w 403"/>
                <a:gd name="T9" fmla="*/ 29 h 545"/>
                <a:gd name="T10" fmla="*/ 142 w 403"/>
                <a:gd name="T11" fmla="*/ 43 h 545"/>
                <a:gd name="T12" fmla="*/ 113 w 403"/>
                <a:gd name="T13" fmla="*/ 46 h 545"/>
                <a:gd name="T14" fmla="*/ 90 w 403"/>
                <a:gd name="T15" fmla="*/ 69 h 545"/>
                <a:gd name="T16" fmla="*/ 53 w 403"/>
                <a:gd name="T17" fmla="*/ 71 h 545"/>
                <a:gd name="T18" fmla="*/ 28 w 403"/>
                <a:gd name="T19" fmla="*/ 116 h 545"/>
                <a:gd name="T20" fmla="*/ 29 w 403"/>
                <a:gd name="T21" fmla="*/ 121 h 545"/>
                <a:gd name="T22" fmla="*/ 45 w 403"/>
                <a:gd name="T23" fmla="*/ 180 h 545"/>
                <a:gd name="T24" fmla="*/ 46 w 403"/>
                <a:gd name="T25" fmla="*/ 188 h 545"/>
                <a:gd name="T26" fmla="*/ 43 w 403"/>
                <a:gd name="T27" fmla="*/ 189 h 545"/>
                <a:gd name="T28" fmla="*/ 0 w 403"/>
                <a:gd name="T29" fmla="*/ 247 h 545"/>
                <a:gd name="T30" fmla="*/ 18 w 403"/>
                <a:gd name="T31" fmla="*/ 257 h 545"/>
                <a:gd name="T32" fmla="*/ 34 w 403"/>
                <a:gd name="T33" fmla="*/ 344 h 545"/>
                <a:gd name="T34" fmla="*/ 55 w 403"/>
                <a:gd name="T35" fmla="*/ 375 h 545"/>
                <a:gd name="T36" fmla="*/ 57 w 403"/>
                <a:gd name="T37" fmla="*/ 399 h 545"/>
                <a:gd name="T38" fmla="*/ 59 w 403"/>
                <a:gd name="T39" fmla="*/ 476 h 545"/>
                <a:gd name="T40" fmla="*/ 70 w 403"/>
                <a:gd name="T41" fmla="*/ 476 h 545"/>
                <a:gd name="T42" fmla="*/ 115 w 403"/>
                <a:gd name="T43" fmla="*/ 476 h 545"/>
                <a:gd name="T44" fmla="*/ 74 w 403"/>
                <a:gd name="T45" fmla="*/ 534 h 545"/>
                <a:gd name="T46" fmla="*/ 105 w 403"/>
                <a:gd name="T47" fmla="*/ 535 h 545"/>
                <a:gd name="T48" fmla="*/ 198 w 403"/>
                <a:gd name="T49" fmla="*/ 528 h 545"/>
                <a:gd name="T50" fmla="*/ 204 w 403"/>
                <a:gd name="T51" fmla="*/ 513 h 545"/>
                <a:gd name="T52" fmla="*/ 204 w 403"/>
                <a:gd name="T53" fmla="*/ 501 h 545"/>
                <a:gd name="T54" fmla="*/ 198 w 403"/>
                <a:gd name="T55" fmla="*/ 470 h 545"/>
                <a:gd name="T56" fmla="*/ 219 w 403"/>
                <a:gd name="T57" fmla="*/ 455 h 545"/>
                <a:gd name="T58" fmla="*/ 214 w 403"/>
                <a:gd name="T59" fmla="*/ 441 h 545"/>
                <a:gd name="T60" fmla="*/ 215 w 403"/>
                <a:gd name="T61" fmla="*/ 440 h 545"/>
                <a:gd name="T62" fmla="*/ 226 w 403"/>
                <a:gd name="T63" fmla="*/ 405 h 545"/>
                <a:gd name="T64" fmla="*/ 235 w 403"/>
                <a:gd name="T65" fmla="*/ 392 h 545"/>
                <a:gd name="T66" fmla="*/ 246 w 403"/>
                <a:gd name="T67" fmla="*/ 383 h 545"/>
                <a:gd name="T68" fmla="*/ 266 w 403"/>
                <a:gd name="T69" fmla="*/ 341 h 545"/>
                <a:gd name="T70" fmla="*/ 272 w 403"/>
                <a:gd name="T71" fmla="*/ 335 h 545"/>
                <a:gd name="T72" fmla="*/ 263 w 403"/>
                <a:gd name="T73" fmla="*/ 291 h 545"/>
                <a:gd name="T74" fmla="*/ 295 w 403"/>
                <a:gd name="T75" fmla="*/ 261 h 545"/>
                <a:gd name="T76" fmla="*/ 291 w 403"/>
                <a:gd name="T77" fmla="*/ 222 h 545"/>
                <a:gd name="T78" fmla="*/ 330 w 403"/>
                <a:gd name="T79" fmla="*/ 177 h 545"/>
                <a:gd name="T80" fmla="*/ 346 w 403"/>
                <a:gd name="T81" fmla="*/ 184 h 545"/>
                <a:gd name="T82" fmla="*/ 375 w 403"/>
                <a:gd name="T83" fmla="*/ 167 h 545"/>
                <a:gd name="T84" fmla="*/ 375 w 403"/>
                <a:gd name="T85" fmla="*/ 167 h 545"/>
                <a:gd name="T86" fmla="*/ 392 w 403"/>
                <a:gd name="T87" fmla="*/ 156 h 545"/>
                <a:gd name="T88" fmla="*/ 390 w 403"/>
                <a:gd name="T89" fmla="*/ 138 h 545"/>
                <a:gd name="T90" fmla="*/ 397 w 403"/>
                <a:gd name="T91" fmla="*/ 134 h 545"/>
                <a:gd name="T92" fmla="*/ 403 w 403"/>
                <a:gd name="T93" fmla="*/ 126 h 545"/>
                <a:gd name="T94" fmla="*/ 366 w 403"/>
                <a:gd name="T95" fmla="*/ 67 h 545"/>
                <a:gd name="T96" fmla="*/ 350 w 403"/>
                <a:gd name="T97" fmla="*/ 24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3" h="545">
                  <a:moveTo>
                    <a:pt x="316" y="21"/>
                  </a:moveTo>
                  <a:cubicBezTo>
                    <a:pt x="315" y="20"/>
                    <a:pt x="315" y="20"/>
                    <a:pt x="315" y="2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80" y="6"/>
                    <a:pt x="280" y="6"/>
                    <a:pt x="280" y="6"/>
                  </a:cubicBezTo>
                  <a:cubicBezTo>
                    <a:pt x="271" y="25"/>
                    <a:pt x="259" y="37"/>
                    <a:pt x="245" y="42"/>
                  </a:cubicBezTo>
                  <a:cubicBezTo>
                    <a:pt x="240" y="44"/>
                    <a:pt x="235" y="43"/>
                    <a:pt x="232" y="40"/>
                  </a:cubicBezTo>
                  <a:cubicBezTo>
                    <a:pt x="228" y="35"/>
                    <a:pt x="230" y="23"/>
                    <a:pt x="237" y="5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1" y="29"/>
                    <a:pt x="201" y="29"/>
                    <a:pt x="201" y="29"/>
                  </a:cubicBezTo>
                  <a:cubicBezTo>
                    <a:pt x="200" y="29"/>
                    <a:pt x="200" y="29"/>
                    <a:pt x="200" y="29"/>
                  </a:cubicBezTo>
                  <a:cubicBezTo>
                    <a:pt x="170" y="29"/>
                    <a:pt x="170" y="29"/>
                    <a:pt x="170" y="29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46" y="71"/>
                    <a:pt x="33" y="82"/>
                    <a:pt x="10" y="104"/>
                  </a:cubicBezTo>
                  <a:cubicBezTo>
                    <a:pt x="21" y="108"/>
                    <a:pt x="26" y="113"/>
                    <a:pt x="28" y="116"/>
                  </a:cubicBezTo>
                  <a:cubicBezTo>
                    <a:pt x="29" y="122"/>
                    <a:pt x="29" y="122"/>
                    <a:pt x="29" y="122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46" y="183"/>
                    <a:pt x="46" y="183"/>
                    <a:pt x="46" y="183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45" y="188"/>
                    <a:pt x="45" y="188"/>
                    <a:pt x="45" y="188"/>
                  </a:cubicBezTo>
                  <a:cubicBezTo>
                    <a:pt x="43" y="189"/>
                    <a:pt x="43" y="189"/>
                    <a:pt x="43" y="189"/>
                  </a:cubicBezTo>
                  <a:cubicBezTo>
                    <a:pt x="42" y="189"/>
                    <a:pt x="42" y="189"/>
                    <a:pt x="42" y="189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2" y="261"/>
                    <a:pt x="2" y="261"/>
                    <a:pt x="2" y="261"/>
                  </a:cubicBezTo>
                  <a:cubicBezTo>
                    <a:pt x="8" y="256"/>
                    <a:pt x="14" y="255"/>
                    <a:pt x="18" y="257"/>
                  </a:cubicBezTo>
                  <a:cubicBezTo>
                    <a:pt x="23" y="259"/>
                    <a:pt x="25" y="268"/>
                    <a:pt x="23" y="280"/>
                  </a:cubicBezTo>
                  <a:cubicBezTo>
                    <a:pt x="21" y="300"/>
                    <a:pt x="24" y="323"/>
                    <a:pt x="34" y="344"/>
                  </a:cubicBezTo>
                  <a:cubicBezTo>
                    <a:pt x="48" y="360"/>
                    <a:pt x="48" y="360"/>
                    <a:pt x="48" y="360"/>
                  </a:cubicBezTo>
                  <a:cubicBezTo>
                    <a:pt x="54" y="365"/>
                    <a:pt x="56" y="370"/>
                    <a:pt x="55" y="375"/>
                  </a:cubicBezTo>
                  <a:cubicBezTo>
                    <a:pt x="47" y="386"/>
                    <a:pt x="47" y="386"/>
                    <a:pt x="47" y="386"/>
                  </a:cubicBezTo>
                  <a:cubicBezTo>
                    <a:pt x="57" y="399"/>
                    <a:pt x="57" y="399"/>
                    <a:pt x="57" y="399"/>
                  </a:cubicBezTo>
                  <a:cubicBezTo>
                    <a:pt x="62" y="409"/>
                    <a:pt x="58" y="427"/>
                    <a:pt x="45" y="452"/>
                  </a:cubicBezTo>
                  <a:cubicBezTo>
                    <a:pt x="59" y="476"/>
                    <a:pt x="59" y="476"/>
                    <a:pt x="59" y="476"/>
                  </a:cubicBezTo>
                  <a:cubicBezTo>
                    <a:pt x="61" y="481"/>
                    <a:pt x="61" y="481"/>
                    <a:pt x="61" y="481"/>
                  </a:cubicBezTo>
                  <a:cubicBezTo>
                    <a:pt x="70" y="476"/>
                    <a:pt x="70" y="476"/>
                    <a:pt x="70" y="476"/>
                  </a:cubicBezTo>
                  <a:cubicBezTo>
                    <a:pt x="83" y="463"/>
                    <a:pt x="95" y="460"/>
                    <a:pt x="104" y="463"/>
                  </a:cubicBezTo>
                  <a:cubicBezTo>
                    <a:pt x="111" y="465"/>
                    <a:pt x="114" y="470"/>
                    <a:pt x="115" y="476"/>
                  </a:cubicBezTo>
                  <a:cubicBezTo>
                    <a:pt x="116" y="483"/>
                    <a:pt x="108" y="496"/>
                    <a:pt x="89" y="515"/>
                  </a:cubicBezTo>
                  <a:cubicBezTo>
                    <a:pt x="74" y="534"/>
                    <a:pt x="74" y="534"/>
                    <a:pt x="74" y="534"/>
                  </a:cubicBezTo>
                  <a:cubicBezTo>
                    <a:pt x="81" y="545"/>
                    <a:pt x="81" y="545"/>
                    <a:pt x="81" y="545"/>
                  </a:cubicBezTo>
                  <a:cubicBezTo>
                    <a:pt x="92" y="536"/>
                    <a:pt x="100" y="533"/>
                    <a:pt x="105" y="535"/>
                  </a:cubicBezTo>
                  <a:cubicBezTo>
                    <a:pt x="112" y="535"/>
                    <a:pt x="130" y="528"/>
                    <a:pt x="160" y="513"/>
                  </a:cubicBezTo>
                  <a:cubicBezTo>
                    <a:pt x="170" y="507"/>
                    <a:pt x="182" y="513"/>
                    <a:pt x="198" y="528"/>
                  </a:cubicBezTo>
                  <a:cubicBezTo>
                    <a:pt x="205" y="525"/>
                    <a:pt x="205" y="525"/>
                    <a:pt x="205" y="525"/>
                  </a:cubicBezTo>
                  <a:cubicBezTo>
                    <a:pt x="204" y="513"/>
                    <a:pt x="204" y="513"/>
                    <a:pt x="204" y="513"/>
                  </a:cubicBezTo>
                  <a:cubicBezTo>
                    <a:pt x="200" y="510"/>
                    <a:pt x="200" y="510"/>
                    <a:pt x="200" y="510"/>
                  </a:cubicBezTo>
                  <a:cubicBezTo>
                    <a:pt x="198" y="507"/>
                    <a:pt x="200" y="504"/>
                    <a:pt x="204" y="501"/>
                  </a:cubicBezTo>
                  <a:cubicBezTo>
                    <a:pt x="198" y="481"/>
                    <a:pt x="198" y="481"/>
                    <a:pt x="198" y="481"/>
                  </a:cubicBezTo>
                  <a:cubicBezTo>
                    <a:pt x="197" y="478"/>
                    <a:pt x="197" y="474"/>
                    <a:pt x="198" y="470"/>
                  </a:cubicBezTo>
                  <a:cubicBezTo>
                    <a:pt x="201" y="467"/>
                    <a:pt x="206" y="465"/>
                    <a:pt x="210" y="463"/>
                  </a:cubicBezTo>
                  <a:cubicBezTo>
                    <a:pt x="219" y="455"/>
                    <a:pt x="219" y="455"/>
                    <a:pt x="219" y="455"/>
                  </a:cubicBezTo>
                  <a:cubicBezTo>
                    <a:pt x="214" y="442"/>
                    <a:pt x="214" y="442"/>
                    <a:pt x="214" y="442"/>
                  </a:cubicBezTo>
                  <a:cubicBezTo>
                    <a:pt x="214" y="441"/>
                    <a:pt x="214" y="441"/>
                    <a:pt x="214" y="441"/>
                  </a:cubicBezTo>
                  <a:cubicBezTo>
                    <a:pt x="215" y="441"/>
                    <a:pt x="215" y="441"/>
                    <a:pt x="215" y="441"/>
                  </a:cubicBezTo>
                  <a:cubicBezTo>
                    <a:pt x="215" y="440"/>
                    <a:pt x="215" y="440"/>
                    <a:pt x="215" y="440"/>
                  </a:cubicBezTo>
                  <a:cubicBezTo>
                    <a:pt x="219" y="433"/>
                    <a:pt x="219" y="428"/>
                    <a:pt x="218" y="425"/>
                  </a:cubicBezTo>
                  <a:cubicBezTo>
                    <a:pt x="214" y="418"/>
                    <a:pt x="217" y="412"/>
                    <a:pt x="226" y="405"/>
                  </a:cubicBezTo>
                  <a:cubicBezTo>
                    <a:pt x="237" y="394"/>
                    <a:pt x="237" y="394"/>
                    <a:pt x="237" y="394"/>
                  </a:cubicBezTo>
                  <a:cubicBezTo>
                    <a:pt x="235" y="392"/>
                    <a:pt x="235" y="392"/>
                    <a:pt x="235" y="392"/>
                  </a:cubicBezTo>
                  <a:cubicBezTo>
                    <a:pt x="232" y="389"/>
                    <a:pt x="232" y="389"/>
                    <a:pt x="232" y="389"/>
                  </a:cubicBezTo>
                  <a:cubicBezTo>
                    <a:pt x="246" y="383"/>
                    <a:pt x="246" y="383"/>
                    <a:pt x="246" y="383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6" y="360"/>
                    <a:pt x="251" y="351"/>
                    <a:pt x="266" y="341"/>
                  </a:cubicBezTo>
                  <a:cubicBezTo>
                    <a:pt x="272" y="335"/>
                    <a:pt x="272" y="335"/>
                    <a:pt x="272" y="335"/>
                  </a:cubicBezTo>
                  <a:cubicBezTo>
                    <a:pt x="272" y="335"/>
                    <a:pt x="272" y="335"/>
                    <a:pt x="272" y="335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51" y="310"/>
                    <a:pt x="253" y="300"/>
                    <a:pt x="263" y="291"/>
                  </a:cubicBezTo>
                  <a:cubicBezTo>
                    <a:pt x="263" y="289"/>
                    <a:pt x="263" y="289"/>
                    <a:pt x="263" y="289"/>
                  </a:cubicBezTo>
                  <a:cubicBezTo>
                    <a:pt x="295" y="261"/>
                    <a:pt x="295" y="261"/>
                    <a:pt x="295" y="261"/>
                  </a:cubicBezTo>
                  <a:cubicBezTo>
                    <a:pt x="296" y="254"/>
                    <a:pt x="296" y="254"/>
                    <a:pt x="296" y="254"/>
                  </a:cubicBezTo>
                  <a:cubicBezTo>
                    <a:pt x="290" y="252"/>
                    <a:pt x="288" y="240"/>
                    <a:pt x="291" y="222"/>
                  </a:cubicBezTo>
                  <a:cubicBezTo>
                    <a:pt x="295" y="194"/>
                    <a:pt x="308" y="180"/>
                    <a:pt x="330" y="177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46" y="184"/>
                    <a:pt x="346" y="184"/>
                    <a:pt x="346" y="184"/>
                  </a:cubicBezTo>
                  <a:cubicBezTo>
                    <a:pt x="361" y="184"/>
                    <a:pt x="361" y="184"/>
                    <a:pt x="361" y="184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75" y="167"/>
                    <a:pt x="375" y="167"/>
                    <a:pt x="375" y="167"/>
                  </a:cubicBezTo>
                  <a:cubicBezTo>
                    <a:pt x="376" y="166"/>
                    <a:pt x="376" y="166"/>
                    <a:pt x="376" y="166"/>
                  </a:cubicBezTo>
                  <a:cubicBezTo>
                    <a:pt x="392" y="156"/>
                    <a:pt x="392" y="156"/>
                    <a:pt x="392" y="156"/>
                  </a:cubicBezTo>
                  <a:cubicBezTo>
                    <a:pt x="390" y="141"/>
                    <a:pt x="390" y="141"/>
                    <a:pt x="390" y="141"/>
                  </a:cubicBezTo>
                  <a:cubicBezTo>
                    <a:pt x="390" y="138"/>
                    <a:pt x="390" y="138"/>
                    <a:pt x="390" y="138"/>
                  </a:cubicBezTo>
                  <a:cubicBezTo>
                    <a:pt x="392" y="136"/>
                    <a:pt x="392" y="136"/>
                    <a:pt x="392" y="136"/>
                  </a:cubicBezTo>
                  <a:cubicBezTo>
                    <a:pt x="397" y="134"/>
                    <a:pt x="397" y="134"/>
                    <a:pt x="397" y="134"/>
                  </a:cubicBezTo>
                  <a:cubicBezTo>
                    <a:pt x="402" y="127"/>
                    <a:pt x="402" y="127"/>
                    <a:pt x="402" y="127"/>
                  </a:cubicBezTo>
                  <a:cubicBezTo>
                    <a:pt x="403" y="126"/>
                    <a:pt x="403" y="126"/>
                    <a:pt x="403" y="126"/>
                  </a:cubicBezTo>
                  <a:cubicBezTo>
                    <a:pt x="392" y="108"/>
                    <a:pt x="392" y="108"/>
                    <a:pt x="392" y="108"/>
                  </a:cubicBezTo>
                  <a:cubicBezTo>
                    <a:pt x="382" y="95"/>
                    <a:pt x="372" y="82"/>
                    <a:pt x="366" y="67"/>
                  </a:cubicBezTo>
                  <a:cubicBezTo>
                    <a:pt x="361" y="58"/>
                    <a:pt x="362" y="47"/>
                    <a:pt x="369" y="36"/>
                  </a:cubicBezTo>
                  <a:cubicBezTo>
                    <a:pt x="350" y="24"/>
                    <a:pt x="350" y="24"/>
                    <a:pt x="350" y="24"/>
                  </a:cubicBezTo>
                  <a:lnTo>
                    <a:pt x="316" y="21"/>
                  </a:lnTo>
                  <a:close/>
                </a:path>
              </a:pathLst>
            </a:custGeom>
            <a:solidFill>
              <a:srgbClr val="BFC0C0">
                <a:alpha val="70000"/>
              </a:srgbClr>
            </a:solidFill>
            <a:ln w="9525">
              <a:solidFill>
                <a:schemeClr val="bg1">
                  <a:alpha val="69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22"/>
            <p:cNvSpPr/>
            <p:nvPr/>
          </p:nvSpPr>
          <p:spPr bwMode="auto">
            <a:xfrm>
              <a:off x="12233276" y="4629025"/>
              <a:ext cx="626478" cy="770948"/>
            </a:xfrm>
            <a:custGeom>
              <a:avLst/>
              <a:gdLst>
                <a:gd name="T0" fmla="*/ 192 w 371"/>
                <a:gd name="T1" fmla="*/ 21 h 456"/>
                <a:gd name="T2" fmla="*/ 158 w 371"/>
                <a:gd name="T3" fmla="*/ 52 h 456"/>
                <a:gd name="T4" fmla="*/ 157 w 371"/>
                <a:gd name="T5" fmla="*/ 54 h 456"/>
                <a:gd name="T6" fmla="*/ 134 w 371"/>
                <a:gd name="T7" fmla="*/ 54 h 456"/>
                <a:gd name="T8" fmla="*/ 94 w 371"/>
                <a:gd name="T9" fmla="*/ 81 h 456"/>
                <a:gd name="T10" fmla="*/ 105 w 371"/>
                <a:gd name="T11" fmla="*/ 88 h 456"/>
                <a:gd name="T12" fmla="*/ 97 w 371"/>
                <a:gd name="T13" fmla="*/ 124 h 456"/>
                <a:gd name="T14" fmla="*/ 62 w 371"/>
                <a:gd name="T15" fmla="*/ 155 h 456"/>
                <a:gd name="T16" fmla="*/ 63 w 371"/>
                <a:gd name="T17" fmla="*/ 177 h 456"/>
                <a:gd name="T18" fmla="*/ 71 w 371"/>
                <a:gd name="T19" fmla="*/ 202 h 456"/>
                <a:gd name="T20" fmla="*/ 48 w 371"/>
                <a:gd name="T21" fmla="*/ 244 h 456"/>
                <a:gd name="T22" fmla="*/ 47 w 371"/>
                <a:gd name="T23" fmla="*/ 248 h 456"/>
                <a:gd name="T24" fmla="*/ 31 w 371"/>
                <a:gd name="T25" fmla="*/ 265 h 456"/>
                <a:gd name="T26" fmla="*/ 20 w 371"/>
                <a:gd name="T27" fmla="*/ 278 h 456"/>
                <a:gd name="T28" fmla="*/ 18 w 371"/>
                <a:gd name="T29" fmla="*/ 320 h 456"/>
                <a:gd name="T30" fmla="*/ 5 w 371"/>
                <a:gd name="T31" fmla="*/ 332 h 456"/>
                <a:gd name="T32" fmla="*/ 0 w 371"/>
                <a:gd name="T33" fmla="*/ 336 h 456"/>
                <a:gd name="T34" fmla="*/ 9 w 371"/>
                <a:gd name="T35" fmla="*/ 361 h 456"/>
                <a:gd name="T36" fmla="*/ 69 w 371"/>
                <a:gd name="T37" fmla="*/ 361 h 456"/>
                <a:gd name="T38" fmla="*/ 93 w 371"/>
                <a:gd name="T39" fmla="*/ 385 h 456"/>
                <a:gd name="T40" fmla="*/ 94 w 371"/>
                <a:gd name="T41" fmla="*/ 386 h 456"/>
                <a:gd name="T42" fmla="*/ 136 w 371"/>
                <a:gd name="T43" fmla="*/ 452 h 456"/>
                <a:gd name="T44" fmla="*/ 149 w 371"/>
                <a:gd name="T45" fmla="*/ 423 h 456"/>
                <a:gd name="T46" fmla="*/ 179 w 371"/>
                <a:gd name="T47" fmla="*/ 446 h 456"/>
                <a:gd name="T48" fmla="*/ 201 w 371"/>
                <a:gd name="T49" fmla="*/ 384 h 456"/>
                <a:gd name="T50" fmla="*/ 207 w 371"/>
                <a:gd name="T51" fmla="*/ 385 h 456"/>
                <a:gd name="T52" fmla="*/ 226 w 371"/>
                <a:gd name="T53" fmla="*/ 371 h 456"/>
                <a:gd name="T54" fmla="*/ 226 w 371"/>
                <a:gd name="T55" fmla="*/ 365 h 456"/>
                <a:gd name="T56" fmla="*/ 255 w 371"/>
                <a:gd name="T57" fmla="*/ 366 h 456"/>
                <a:gd name="T58" fmla="*/ 271 w 371"/>
                <a:gd name="T59" fmla="*/ 294 h 456"/>
                <a:gd name="T60" fmla="*/ 301 w 371"/>
                <a:gd name="T61" fmla="*/ 290 h 456"/>
                <a:gd name="T62" fmla="*/ 287 w 371"/>
                <a:gd name="T63" fmla="*/ 276 h 456"/>
                <a:gd name="T64" fmla="*/ 309 w 371"/>
                <a:gd name="T65" fmla="*/ 257 h 456"/>
                <a:gd name="T66" fmla="*/ 324 w 371"/>
                <a:gd name="T67" fmla="*/ 264 h 456"/>
                <a:gd name="T68" fmla="*/ 315 w 371"/>
                <a:gd name="T69" fmla="*/ 242 h 456"/>
                <a:gd name="T70" fmla="*/ 324 w 371"/>
                <a:gd name="T71" fmla="*/ 236 h 456"/>
                <a:gd name="T72" fmla="*/ 311 w 371"/>
                <a:gd name="T73" fmla="*/ 208 h 456"/>
                <a:gd name="T74" fmla="*/ 315 w 371"/>
                <a:gd name="T75" fmla="*/ 205 h 456"/>
                <a:gd name="T76" fmla="*/ 345 w 371"/>
                <a:gd name="T77" fmla="*/ 177 h 456"/>
                <a:gd name="T78" fmla="*/ 319 w 371"/>
                <a:gd name="T79" fmla="*/ 144 h 456"/>
                <a:gd name="T80" fmla="*/ 351 w 371"/>
                <a:gd name="T81" fmla="*/ 130 h 456"/>
                <a:gd name="T82" fmla="*/ 367 w 371"/>
                <a:gd name="T83" fmla="*/ 112 h 456"/>
                <a:gd name="T84" fmla="*/ 357 w 371"/>
                <a:gd name="T85" fmla="*/ 90 h 456"/>
                <a:gd name="T86" fmla="*/ 356 w 371"/>
                <a:gd name="T87" fmla="*/ 86 h 456"/>
                <a:gd name="T88" fmla="*/ 356 w 371"/>
                <a:gd name="T89" fmla="*/ 78 h 456"/>
                <a:gd name="T90" fmla="*/ 352 w 371"/>
                <a:gd name="T91" fmla="*/ 78 h 456"/>
                <a:gd name="T92" fmla="*/ 309 w 371"/>
                <a:gd name="T93" fmla="*/ 73 h 456"/>
                <a:gd name="T94" fmla="*/ 308 w 371"/>
                <a:gd name="T95" fmla="*/ 72 h 456"/>
                <a:gd name="T96" fmla="*/ 297 w 371"/>
                <a:gd name="T97" fmla="*/ 59 h 456"/>
                <a:gd name="T98" fmla="*/ 246 w 371"/>
                <a:gd name="T99" fmla="*/ 80 h 456"/>
                <a:gd name="T100" fmla="*/ 226 w 371"/>
                <a:gd name="T101" fmla="*/ 40 h 456"/>
                <a:gd name="T102" fmla="*/ 194 w 371"/>
                <a:gd name="T103" fmla="*/ 1 h 456"/>
                <a:gd name="T104" fmla="*/ 194 w 371"/>
                <a:gd name="T105" fmla="*/ 2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71" h="456">
                  <a:moveTo>
                    <a:pt x="194" y="20"/>
                  </a:moveTo>
                  <a:cubicBezTo>
                    <a:pt x="192" y="21"/>
                    <a:pt x="192" y="21"/>
                    <a:pt x="192" y="21"/>
                  </a:cubicBezTo>
                  <a:cubicBezTo>
                    <a:pt x="174" y="34"/>
                    <a:pt x="174" y="34"/>
                    <a:pt x="174" y="34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57" y="52"/>
                    <a:pt x="157" y="52"/>
                    <a:pt x="157" y="52"/>
                  </a:cubicBezTo>
                  <a:cubicBezTo>
                    <a:pt x="157" y="54"/>
                    <a:pt x="157" y="54"/>
                    <a:pt x="157" y="54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34" y="54"/>
                    <a:pt x="134" y="54"/>
                    <a:pt x="134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05" y="51"/>
                    <a:pt x="97" y="61"/>
                    <a:pt x="94" y="81"/>
                  </a:cubicBezTo>
                  <a:cubicBezTo>
                    <a:pt x="93" y="99"/>
                    <a:pt x="93" y="99"/>
                    <a:pt x="93" y="99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7" y="125"/>
                    <a:pt x="97" y="125"/>
                    <a:pt x="97" y="125"/>
                  </a:cubicBezTo>
                  <a:cubicBezTo>
                    <a:pt x="62" y="155"/>
                    <a:pt x="62" y="155"/>
                    <a:pt x="62" y="155"/>
                  </a:cubicBezTo>
                  <a:cubicBezTo>
                    <a:pt x="57" y="162"/>
                    <a:pt x="55" y="167"/>
                    <a:pt x="57" y="170"/>
                  </a:cubicBezTo>
                  <a:cubicBezTo>
                    <a:pt x="63" y="177"/>
                    <a:pt x="63" y="177"/>
                    <a:pt x="63" y="177"/>
                  </a:cubicBezTo>
                  <a:cubicBezTo>
                    <a:pt x="71" y="184"/>
                    <a:pt x="75" y="189"/>
                    <a:pt x="74" y="193"/>
                  </a:cubicBezTo>
                  <a:cubicBezTo>
                    <a:pt x="74" y="196"/>
                    <a:pt x="73" y="200"/>
                    <a:pt x="71" y="202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49" y="226"/>
                    <a:pt x="49" y="234"/>
                    <a:pt x="48" y="244"/>
                  </a:cubicBezTo>
                  <a:cubicBezTo>
                    <a:pt x="48" y="247"/>
                    <a:pt x="48" y="247"/>
                    <a:pt x="48" y="247"/>
                  </a:cubicBezTo>
                  <a:cubicBezTo>
                    <a:pt x="47" y="248"/>
                    <a:pt x="47" y="248"/>
                    <a:pt x="47" y="248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39" y="257"/>
                    <a:pt x="37" y="260"/>
                    <a:pt x="31" y="265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0" y="278"/>
                    <a:pt x="20" y="278"/>
                    <a:pt x="20" y="278"/>
                  </a:cubicBezTo>
                  <a:cubicBezTo>
                    <a:pt x="22" y="283"/>
                    <a:pt x="22" y="289"/>
                    <a:pt x="18" y="299"/>
                  </a:cubicBezTo>
                  <a:cubicBezTo>
                    <a:pt x="23" y="309"/>
                    <a:pt x="23" y="317"/>
                    <a:pt x="18" y="320"/>
                  </a:cubicBezTo>
                  <a:cubicBezTo>
                    <a:pt x="7" y="330"/>
                    <a:pt x="7" y="330"/>
                    <a:pt x="7" y="330"/>
                  </a:cubicBezTo>
                  <a:cubicBezTo>
                    <a:pt x="5" y="332"/>
                    <a:pt x="5" y="332"/>
                    <a:pt x="5" y="332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7" y="361"/>
                    <a:pt x="7" y="361"/>
                    <a:pt x="7" y="361"/>
                  </a:cubicBezTo>
                  <a:cubicBezTo>
                    <a:pt x="9" y="361"/>
                    <a:pt x="9" y="361"/>
                    <a:pt x="9" y="361"/>
                  </a:cubicBezTo>
                  <a:cubicBezTo>
                    <a:pt x="27" y="359"/>
                    <a:pt x="46" y="359"/>
                    <a:pt x="67" y="361"/>
                  </a:cubicBezTo>
                  <a:cubicBezTo>
                    <a:pt x="69" y="361"/>
                    <a:pt x="69" y="361"/>
                    <a:pt x="69" y="361"/>
                  </a:cubicBezTo>
                  <a:cubicBezTo>
                    <a:pt x="69" y="362"/>
                    <a:pt x="69" y="362"/>
                    <a:pt x="69" y="362"/>
                  </a:cubicBezTo>
                  <a:cubicBezTo>
                    <a:pt x="93" y="385"/>
                    <a:pt x="93" y="385"/>
                    <a:pt x="93" y="385"/>
                  </a:cubicBezTo>
                  <a:cubicBezTo>
                    <a:pt x="93" y="386"/>
                    <a:pt x="93" y="386"/>
                    <a:pt x="93" y="386"/>
                  </a:cubicBezTo>
                  <a:cubicBezTo>
                    <a:pt x="94" y="386"/>
                    <a:pt x="94" y="386"/>
                    <a:pt x="94" y="386"/>
                  </a:cubicBezTo>
                  <a:cubicBezTo>
                    <a:pt x="107" y="425"/>
                    <a:pt x="107" y="425"/>
                    <a:pt x="107" y="425"/>
                  </a:cubicBezTo>
                  <a:cubicBezTo>
                    <a:pt x="136" y="452"/>
                    <a:pt x="136" y="452"/>
                    <a:pt x="136" y="452"/>
                  </a:cubicBezTo>
                  <a:cubicBezTo>
                    <a:pt x="148" y="456"/>
                    <a:pt x="148" y="456"/>
                    <a:pt x="148" y="456"/>
                  </a:cubicBezTo>
                  <a:cubicBezTo>
                    <a:pt x="149" y="423"/>
                    <a:pt x="149" y="423"/>
                    <a:pt x="149" y="423"/>
                  </a:cubicBezTo>
                  <a:cubicBezTo>
                    <a:pt x="175" y="450"/>
                    <a:pt x="175" y="450"/>
                    <a:pt x="175" y="450"/>
                  </a:cubicBezTo>
                  <a:cubicBezTo>
                    <a:pt x="179" y="446"/>
                    <a:pt x="179" y="446"/>
                    <a:pt x="179" y="446"/>
                  </a:cubicBezTo>
                  <a:cubicBezTo>
                    <a:pt x="198" y="406"/>
                    <a:pt x="198" y="406"/>
                    <a:pt x="198" y="406"/>
                  </a:cubicBezTo>
                  <a:cubicBezTo>
                    <a:pt x="201" y="384"/>
                    <a:pt x="201" y="384"/>
                    <a:pt x="201" y="384"/>
                  </a:cubicBezTo>
                  <a:cubicBezTo>
                    <a:pt x="205" y="385"/>
                    <a:pt x="205" y="385"/>
                    <a:pt x="205" y="385"/>
                  </a:cubicBezTo>
                  <a:cubicBezTo>
                    <a:pt x="207" y="385"/>
                    <a:pt x="207" y="385"/>
                    <a:pt x="207" y="385"/>
                  </a:cubicBezTo>
                  <a:cubicBezTo>
                    <a:pt x="227" y="386"/>
                    <a:pt x="227" y="386"/>
                    <a:pt x="227" y="386"/>
                  </a:cubicBezTo>
                  <a:cubicBezTo>
                    <a:pt x="226" y="371"/>
                    <a:pt x="226" y="371"/>
                    <a:pt x="226" y="371"/>
                  </a:cubicBezTo>
                  <a:cubicBezTo>
                    <a:pt x="226" y="367"/>
                    <a:pt x="226" y="367"/>
                    <a:pt x="226" y="367"/>
                  </a:cubicBezTo>
                  <a:cubicBezTo>
                    <a:pt x="226" y="365"/>
                    <a:pt x="226" y="365"/>
                    <a:pt x="226" y="365"/>
                  </a:cubicBezTo>
                  <a:cubicBezTo>
                    <a:pt x="229" y="365"/>
                    <a:pt x="229" y="365"/>
                    <a:pt x="229" y="365"/>
                  </a:cubicBezTo>
                  <a:cubicBezTo>
                    <a:pt x="255" y="366"/>
                    <a:pt x="255" y="366"/>
                    <a:pt x="255" y="366"/>
                  </a:cubicBezTo>
                  <a:cubicBezTo>
                    <a:pt x="269" y="353"/>
                    <a:pt x="275" y="341"/>
                    <a:pt x="275" y="332"/>
                  </a:cubicBezTo>
                  <a:cubicBezTo>
                    <a:pt x="271" y="294"/>
                    <a:pt x="271" y="294"/>
                    <a:pt x="271" y="294"/>
                  </a:cubicBezTo>
                  <a:cubicBezTo>
                    <a:pt x="294" y="301"/>
                    <a:pt x="294" y="301"/>
                    <a:pt x="294" y="301"/>
                  </a:cubicBezTo>
                  <a:cubicBezTo>
                    <a:pt x="301" y="290"/>
                    <a:pt x="301" y="290"/>
                    <a:pt x="301" y="290"/>
                  </a:cubicBezTo>
                  <a:cubicBezTo>
                    <a:pt x="290" y="280"/>
                    <a:pt x="290" y="280"/>
                    <a:pt x="290" y="280"/>
                  </a:cubicBezTo>
                  <a:cubicBezTo>
                    <a:pt x="287" y="276"/>
                    <a:pt x="287" y="276"/>
                    <a:pt x="287" y="276"/>
                  </a:cubicBezTo>
                  <a:cubicBezTo>
                    <a:pt x="308" y="255"/>
                    <a:pt x="308" y="255"/>
                    <a:pt x="308" y="255"/>
                  </a:cubicBezTo>
                  <a:cubicBezTo>
                    <a:pt x="309" y="257"/>
                    <a:pt x="309" y="257"/>
                    <a:pt x="309" y="257"/>
                  </a:cubicBezTo>
                  <a:cubicBezTo>
                    <a:pt x="311" y="257"/>
                    <a:pt x="311" y="257"/>
                    <a:pt x="311" y="257"/>
                  </a:cubicBezTo>
                  <a:cubicBezTo>
                    <a:pt x="324" y="264"/>
                    <a:pt x="324" y="264"/>
                    <a:pt x="324" y="264"/>
                  </a:cubicBezTo>
                  <a:cubicBezTo>
                    <a:pt x="324" y="261"/>
                    <a:pt x="324" y="261"/>
                    <a:pt x="324" y="261"/>
                  </a:cubicBezTo>
                  <a:cubicBezTo>
                    <a:pt x="315" y="242"/>
                    <a:pt x="315" y="242"/>
                    <a:pt x="315" y="242"/>
                  </a:cubicBezTo>
                  <a:cubicBezTo>
                    <a:pt x="319" y="239"/>
                    <a:pt x="319" y="239"/>
                    <a:pt x="319" y="239"/>
                  </a:cubicBezTo>
                  <a:cubicBezTo>
                    <a:pt x="324" y="236"/>
                    <a:pt x="324" y="236"/>
                    <a:pt x="324" y="236"/>
                  </a:cubicBezTo>
                  <a:cubicBezTo>
                    <a:pt x="322" y="228"/>
                    <a:pt x="322" y="228"/>
                    <a:pt x="322" y="228"/>
                  </a:cubicBezTo>
                  <a:cubicBezTo>
                    <a:pt x="311" y="208"/>
                    <a:pt x="311" y="208"/>
                    <a:pt x="311" y="208"/>
                  </a:cubicBezTo>
                  <a:cubicBezTo>
                    <a:pt x="313" y="207"/>
                    <a:pt x="313" y="207"/>
                    <a:pt x="313" y="207"/>
                  </a:cubicBezTo>
                  <a:cubicBezTo>
                    <a:pt x="315" y="205"/>
                    <a:pt x="315" y="205"/>
                    <a:pt x="315" y="205"/>
                  </a:cubicBezTo>
                  <a:cubicBezTo>
                    <a:pt x="344" y="189"/>
                    <a:pt x="344" y="189"/>
                    <a:pt x="344" y="189"/>
                  </a:cubicBezTo>
                  <a:cubicBezTo>
                    <a:pt x="345" y="177"/>
                    <a:pt x="345" y="177"/>
                    <a:pt x="345" y="177"/>
                  </a:cubicBezTo>
                  <a:cubicBezTo>
                    <a:pt x="321" y="165"/>
                    <a:pt x="308" y="154"/>
                    <a:pt x="310" y="149"/>
                  </a:cubicBezTo>
                  <a:cubicBezTo>
                    <a:pt x="311" y="145"/>
                    <a:pt x="313" y="144"/>
                    <a:pt x="319" y="144"/>
                  </a:cubicBezTo>
                  <a:cubicBezTo>
                    <a:pt x="350" y="149"/>
                    <a:pt x="350" y="149"/>
                    <a:pt x="350" y="149"/>
                  </a:cubicBezTo>
                  <a:cubicBezTo>
                    <a:pt x="351" y="130"/>
                    <a:pt x="351" y="130"/>
                    <a:pt x="351" y="130"/>
                  </a:cubicBezTo>
                  <a:cubicBezTo>
                    <a:pt x="351" y="128"/>
                    <a:pt x="351" y="128"/>
                    <a:pt x="351" y="128"/>
                  </a:cubicBezTo>
                  <a:cubicBezTo>
                    <a:pt x="367" y="112"/>
                    <a:pt x="367" y="112"/>
                    <a:pt x="367" y="112"/>
                  </a:cubicBezTo>
                  <a:cubicBezTo>
                    <a:pt x="371" y="100"/>
                    <a:pt x="371" y="100"/>
                    <a:pt x="371" y="100"/>
                  </a:cubicBezTo>
                  <a:cubicBezTo>
                    <a:pt x="365" y="98"/>
                    <a:pt x="361" y="94"/>
                    <a:pt x="357" y="90"/>
                  </a:cubicBezTo>
                  <a:cubicBezTo>
                    <a:pt x="356" y="88"/>
                    <a:pt x="356" y="88"/>
                    <a:pt x="356" y="88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7" y="80"/>
                    <a:pt x="357" y="80"/>
                    <a:pt x="357" y="80"/>
                  </a:cubicBezTo>
                  <a:cubicBezTo>
                    <a:pt x="356" y="78"/>
                    <a:pt x="356" y="78"/>
                    <a:pt x="356" y="78"/>
                  </a:cubicBezTo>
                  <a:cubicBezTo>
                    <a:pt x="353" y="77"/>
                    <a:pt x="353" y="77"/>
                    <a:pt x="353" y="77"/>
                  </a:cubicBezTo>
                  <a:cubicBezTo>
                    <a:pt x="352" y="78"/>
                    <a:pt x="352" y="78"/>
                    <a:pt x="352" y="78"/>
                  </a:cubicBezTo>
                  <a:cubicBezTo>
                    <a:pt x="350" y="82"/>
                    <a:pt x="345" y="86"/>
                    <a:pt x="338" y="86"/>
                  </a:cubicBezTo>
                  <a:cubicBezTo>
                    <a:pt x="326" y="86"/>
                    <a:pt x="316" y="80"/>
                    <a:pt x="309" y="73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08" y="72"/>
                    <a:pt x="308" y="72"/>
                    <a:pt x="308" y="72"/>
                  </a:cubicBezTo>
                  <a:cubicBezTo>
                    <a:pt x="300" y="57"/>
                    <a:pt x="300" y="57"/>
                    <a:pt x="300" y="57"/>
                  </a:cubicBezTo>
                  <a:cubicBezTo>
                    <a:pt x="297" y="59"/>
                    <a:pt x="297" y="59"/>
                    <a:pt x="297" y="59"/>
                  </a:cubicBezTo>
                  <a:cubicBezTo>
                    <a:pt x="296" y="66"/>
                    <a:pt x="292" y="72"/>
                    <a:pt x="285" y="77"/>
                  </a:cubicBezTo>
                  <a:cubicBezTo>
                    <a:pt x="271" y="84"/>
                    <a:pt x="258" y="86"/>
                    <a:pt x="246" y="80"/>
                  </a:cubicBezTo>
                  <a:cubicBezTo>
                    <a:pt x="237" y="77"/>
                    <a:pt x="232" y="71"/>
                    <a:pt x="229" y="61"/>
                  </a:cubicBezTo>
                  <a:cubicBezTo>
                    <a:pt x="226" y="40"/>
                    <a:pt x="226" y="40"/>
                    <a:pt x="226" y="40"/>
                  </a:cubicBezTo>
                  <a:cubicBezTo>
                    <a:pt x="223" y="20"/>
                    <a:pt x="218" y="9"/>
                    <a:pt x="212" y="5"/>
                  </a:cubicBezTo>
                  <a:cubicBezTo>
                    <a:pt x="206" y="1"/>
                    <a:pt x="199" y="0"/>
                    <a:pt x="194" y="1"/>
                  </a:cubicBezTo>
                  <a:cubicBezTo>
                    <a:pt x="195" y="19"/>
                    <a:pt x="195" y="19"/>
                    <a:pt x="195" y="19"/>
                  </a:cubicBezTo>
                  <a:lnTo>
                    <a:pt x="194" y="20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23"/>
            <p:cNvSpPr/>
            <p:nvPr/>
          </p:nvSpPr>
          <p:spPr bwMode="auto">
            <a:xfrm>
              <a:off x="12509083" y="4144391"/>
              <a:ext cx="543735" cy="627791"/>
            </a:xfrm>
            <a:custGeom>
              <a:avLst/>
              <a:gdLst>
                <a:gd name="T0" fmla="*/ 169 w 322"/>
                <a:gd name="T1" fmla="*/ 16 h 372"/>
                <a:gd name="T2" fmla="*/ 113 w 322"/>
                <a:gd name="T3" fmla="*/ 5 h 372"/>
                <a:gd name="T4" fmla="*/ 102 w 322"/>
                <a:gd name="T5" fmla="*/ 71 h 372"/>
                <a:gd name="T6" fmla="*/ 74 w 322"/>
                <a:gd name="T7" fmla="*/ 86 h 372"/>
                <a:gd name="T8" fmla="*/ 61 w 322"/>
                <a:gd name="T9" fmla="*/ 109 h 372"/>
                <a:gd name="T10" fmla="*/ 45 w 322"/>
                <a:gd name="T11" fmla="*/ 141 h 372"/>
                <a:gd name="T12" fmla="*/ 17 w 322"/>
                <a:gd name="T13" fmla="*/ 180 h 372"/>
                <a:gd name="T14" fmla="*/ 5 w 322"/>
                <a:gd name="T15" fmla="*/ 207 h 372"/>
                <a:gd name="T16" fmla="*/ 31 w 322"/>
                <a:gd name="T17" fmla="*/ 246 h 372"/>
                <a:gd name="T18" fmla="*/ 43 w 322"/>
                <a:gd name="T19" fmla="*/ 268 h 372"/>
                <a:gd name="T20" fmla="*/ 44 w 322"/>
                <a:gd name="T21" fmla="*/ 270 h 372"/>
                <a:gd name="T22" fmla="*/ 43 w 322"/>
                <a:gd name="T23" fmla="*/ 274 h 372"/>
                <a:gd name="T24" fmla="*/ 41 w 322"/>
                <a:gd name="T25" fmla="*/ 278 h 372"/>
                <a:gd name="T26" fmla="*/ 73 w 322"/>
                <a:gd name="T27" fmla="*/ 325 h 372"/>
                <a:gd name="T28" fmla="*/ 87 w 322"/>
                <a:gd name="T29" fmla="*/ 357 h 372"/>
                <a:gd name="T30" fmla="*/ 123 w 322"/>
                <a:gd name="T31" fmla="*/ 344 h 372"/>
                <a:gd name="T32" fmla="*/ 122 w 322"/>
                <a:gd name="T33" fmla="*/ 341 h 372"/>
                <a:gd name="T34" fmla="*/ 142 w 322"/>
                <a:gd name="T35" fmla="*/ 330 h 372"/>
                <a:gd name="T36" fmla="*/ 175 w 322"/>
                <a:gd name="T37" fmla="*/ 360 h 372"/>
                <a:gd name="T38" fmla="*/ 180 w 322"/>
                <a:gd name="T39" fmla="*/ 359 h 372"/>
                <a:gd name="T40" fmla="*/ 196 w 322"/>
                <a:gd name="T41" fmla="*/ 355 h 372"/>
                <a:gd name="T42" fmla="*/ 202 w 322"/>
                <a:gd name="T43" fmla="*/ 355 h 372"/>
                <a:gd name="T44" fmla="*/ 222 w 322"/>
                <a:gd name="T45" fmla="*/ 372 h 372"/>
                <a:gd name="T46" fmla="*/ 226 w 322"/>
                <a:gd name="T47" fmla="*/ 327 h 372"/>
                <a:gd name="T48" fmla="*/ 227 w 322"/>
                <a:gd name="T49" fmla="*/ 326 h 372"/>
                <a:gd name="T50" fmla="*/ 235 w 322"/>
                <a:gd name="T51" fmla="*/ 299 h 372"/>
                <a:gd name="T52" fmla="*/ 234 w 322"/>
                <a:gd name="T53" fmla="*/ 293 h 372"/>
                <a:gd name="T54" fmla="*/ 238 w 322"/>
                <a:gd name="T55" fmla="*/ 290 h 372"/>
                <a:gd name="T56" fmla="*/ 266 w 322"/>
                <a:gd name="T57" fmla="*/ 248 h 372"/>
                <a:gd name="T58" fmla="*/ 274 w 322"/>
                <a:gd name="T59" fmla="*/ 250 h 372"/>
                <a:gd name="T60" fmla="*/ 272 w 322"/>
                <a:gd name="T61" fmla="*/ 269 h 372"/>
                <a:gd name="T62" fmla="*/ 303 w 322"/>
                <a:gd name="T63" fmla="*/ 243 h 372"/>
                <a:gd name="T64" fmla="*/ 296 w 322"/>
                <a:gd name="T65" fmla="*/ 229 h 372"/>
                <a:gd name="T66" fmla="*/ 303 w 322"/>
                <a:gd name="T67" fmla="*/ 182 h 372"/>
                <a:gd name="T68" fmla="*/ 287 w 322"/>
                <a:gd name="T69" fmla="*/ 180 h 372"/>
                <a:gd name="T70" fmla="*/ 285 w 322"/>
                <a:gd name="T71" fmla="*/ 177 h 372"/>
                <a:gd name="T72" fmla="*/ 281 w 322"/>
                <a:gd name="T73" fmla="*/ 154 h 372"/>
                <a:gd name="T74" fmla="*/ 322 w 322"/>
                <a:gd name="T75" fmla="*/ 153 h 372"/>
                <a:gd name="T76" fmla="*/ 287 w 322"/>
                <a:gd name="T77" fmla="*/ 115 h 372"/>
                <a:gd name="T78" fmla="*/ 311 w 322"/>
                <a:gd name="T79" fmla="*/ 88 h 372"/>
                <a:gd name="T80" fmla="*/ 295 w 322"/>
                <a:gd name="T81" fmla="*/ 90 h 372"/>
                <a:gd name="T82" fmla="*/ 294 w 322"/>
                <a:gd name="T83" fmla="*/ 88 h 372"/>
                <a:gd name="T84" fmla="*/ 274 w 322"/>
                <a:gd name="T85" fmla="*/ 63 h 372"/>
                <a:gd name="T86" fmla="*/ 214 w 322"/>
                <a:gd name="T87" fmla="*/ 86 h 372"/>
                <a:gd name="T88" fmla="*/ 208 w 322"/>
                <a:gd name="T89" fmla="*/ 86 h 372"/>
                <a:gd name="T90" fmla="*/ 206 w 322"/>
                <a:gd name="T91" fmla="*/ 48 h 372"/>
                <a:gd name="T92" fmla="*/ 217 w 322"/>
                <a:gd name="T93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2" h="372">
                  <a:moveTo>
                    <a:pt x="198" y="5"/>
                  </a:moveTo>
                  <a:cubicBezTo>
                    <a:pt x="186" y="11"/>
                    <a:pt x="177" y="15"/>
                    <a:pt x="169" y="16"/>
                  </a:cubicBezTo>
                  <a:cubicBezTo>
                    <a:pt x="163" y="16"/>
                    <a:pt x="152" y="14"/>
                    <a:pt x="138" y="9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06" y="9"/>
                    <a:pt x="98" y="19"/>
                    <a:pt x="86" y="37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75" y="86"/>
                    <a:pt x="75" y="86"/>
                    <a:pt x="75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62" y="95"/>
                    <a:pt x="64" y="105"/>
                    <a:pt x="61" y="109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53" y="130"/>
                    <a:pt x="49" y="137"/>
                    <a:pt x="45" y="141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17" y="180"/>
                    <a:pt x="17" y="180"/>
                    <a:pt x="17" y="180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3" y="192"/>
                    <a:pt x="0" y="201"/>
                    <a:pt x="5" y="207"/>
                  </a:cubicBezTo>
                  <a:cubicBezTo>
                    <a:pt x="30" y="246"/>
                    <a:pt x="30" y="246"/>
                    <a:pt x="30" y="246"/>
                  </a:cubicBezTo>
                  <a:cubicBezTo>
                    <a:pt x="31" y="246"/>
                    <a:pt x="31" y="246"/>
                    <a:pt x="31" y="246"/>
                  </a:cubicBezTo>
                  <a:cubicBezTo>
                    <a:pt x="31" y="247"/>
                    <a:pt x="31" y="247"/>
                    <a:pt x="31" y="247"/>
                  </a:cubicBezTo>
                  <a:cubicBezTo>
                    <a:pt x="43" y="268"/>
                    <a:pt x="43" y="268"/>
                    <a:pt x="43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4" y="270"/>
                    <a:pt x="44" y="270"/>
                    <a:pt x="44" y="270"/>
                  </a:cubicBezTo>
                  <a:cubicBezTo>
                    <a:pt x="43" y="272"/>
                    <a:pt x="43" y="272"/>
                    <a:pt x="43" y="272"/>
                  </a:cubicBezTo>
                  <a:cubicBezTo>
                    <a:pt x="43" y="274"/>
                    <a:pt x="43" y="274"/>
                    <a:pt x="43" y="274"/>
                  </a:cubicBezTo>
                  <a:cubicBezTo>
                    <a:pt x="43" y="276"/>
                    <a:pt x="43" y="276"/>
                    <a:pt x="43" y="276"/>
                  </a:cubicBezTo>
                  <a:cubicBezTo>
                    <a:pt x="41" y="278"/>
                    <a:pt x="41" y="278"/>
                    <a:pt x="41" y="278"/>
                  </a:cubicBezTo>
                  <a:cubicBezTo>
                    <a:pt x="46" y="278"/>
                    <a:pt x="50" y="280"/>
                    <a:pt x="55" y="283"/>
                  </a:cubicBezTo>
                  <a:cubicBezTo>
                    <a:pt x="64" y="288"/>
                    <a:pt x="70" y="303"/>
                    <a:pt x="73" y="325"/>
                  </a:cubicBezTo>
                  <a:cubicBezTo>
                    <a:pt x="77" y="346"/>
                    <a:pt x="77" y="346"/>
                    <a:pt x="77" y="346"/>
                  </a:cubicBezTo>
                  <a:cubicBezTo>
                    <a:pt x="80" y="352"/>
                    <a:pt x="82" y="355"/>
                    <a:pt x="87" y="357"/>
                  </a:cubicBezTo>
                  <a:cubicBezTo>
                    <a:pt x="95" y="361"/>
                    <a:pt x="106" y="360"/>
                    <a:pt x="115" y="354"/>
                  </a:cubicBezTo>
                  <a:cubicBezTo>
                    <a:pt x="121" y="350"/>
                    <a:pt x="124" y="347"/>
                    <a:pt x="123" y="344"/>
                  </a:cubicBezTo>
                  <a:cubicBezTo>
                    <a:pt x="122" y="343"/>
                    <a:pt x="122" y="343"/>
                    <a:pt x="122" y="343"/>
                  </a:cubicBezTo>
                  <a:cubicBezTo>
                    <a:pt x="122" y="341"/>
                    <a:pt x="122" y="341"/>
                    <a:pt x="122" y="341"/>
                  </a:cubicBezTo>
                  <a:cubicBezTo>
                    <a:pt x="140" y="328"/>
                    <a:pt x="140" y="328"/>
                    <a:pt x="140" y="328"/>
                  </a:cubicBezTo>
                  <a:cubicBezTo>
                    <a:pt x="142" y="330"/>
                    <a:pt x="142" y="330"/>
                    <a:pt x="142" y="330"/>
                  </a:cubicBezTo>
                  <a:cubicBezTo>
                    <a:pt x="156" y="354"/>
                    <a:pt x="156" y="354"/>
                    <a:pt x="156" y="354"/>
                  </a:cubicBezTo>
                  <a:cubicBezTo>
                    <a:pt x="161" y="358"/>
                    <a:pt x="166" y="360"/>
                    <a:pt x="175" y="360"/>
                  </a:cubicBezTo>
                  <a:cubicBezTo>
                    <a:pt x="180" y="359"/>
                    <a:pt x="180" y="359"/>
                    <a:pt x="180" y="359"/>
                  </a:cubicBezTo>
                  <a:cubicBezTo>
                    <a:pt x="180" y="359"/>
                    <a:pt x="180" y="359"/>
                    <a:pt x="180" y="359"/>
                  </a:cubicBezTo>
                  <a:cubicBezTo>
                    <a:pt x="176" y="346"/>
                    <a:pt x="176" y="346"/>
                    <a:pt x="176" y="346"/>
                  </a:cubicBezTo>
                  <a:cubicBezTo>
                    <a:pt x="196" y="355"/>
                    <a:pt x="196" y="355"/>
                    <a:pt x="196" y="355"/>
                  </a:cubicBezTo>
                  <a:cubicBezTo>
                    <a:pt x="201" y="355"/>
                    <a:pt x="201" y="355"/>
                    <a:pt x="201" y="355"/>
                  </a:cubicBezTo>
                  <a:cubicBezTo>
                    <a:pt x="202" y="355"/>
                    <a:pt x="202" y="355"/>
                    <a:pt x="202" y="355"/>
                  </a:cubicBezTo>
                  <a:cubicBezTo>
                    <a:pt x="203" y="357"/>
                    <a:pt x="203" y="357"/>
                    <a:pt x="203" y="357"/>
                  </a:cubicBezTo>
                  <a:cubicBezTo>
                    <a:pt x="222" y="372"/>
                    <a:pt x="222" y="372"/>
                    <a:pt x="222" y="372"/>
                  </a:cubicBezTo>
                  <a:cubicBezTo>
                    <a:pt x="227" y="363"/>
                    <a:pt x="227" y="363"/>
                    <a:pt x="227" y="363"/>
                  </a:cubicBezTo>
                  <a:cubicBezTo>
                    <a:pt x="226" y="327"/>
                    <a:pt x="226" y="327"/>
                    <a:pt x="226" y="327"/>
                  </a:cubicBezTo>
                  <a:cubicBezTo>
                    <a:pt x="227" y="326"/>
                    <a:pt x="227" y="326"/>
                    <a:pt x="227" y="326"/>
                  </a:cubicBezTo>
                  <a:cubicBezTo>
                    <a:pt x="227" y="326"/>
                    <a:pt x="227" y="326"/>
                    <a:pt x="227" y="326"/>
                  </a:cubicBezTo>
                  <a:cubicBezTo>
                    <a:pt x="240" y="310"/>
                    <a:pt x="240" y="310"/>
                    <a:pt x="240" y="310"/>
                  </a:cubicBezTo>
                  <a:cubicBezTo>
                    <a:pt x="241" y="308"/>
                    <a:pt x="240" y="304"/>
                    <a:pt x="235" y="299"/>
                  </a:cubicBezTo>
                  <a:cubicBezTo>
                    <a:pt x="232" y="296"/>
                    <a:pt x="232" y="296"/>
                    <a:pt x="232" y="296"/>
                  </a:cubicBezTo>
                  <a:cubicBezTo>
                    <a:pt x="234" y="293"/>
                    <a:pt x="234" y="293"/>
                    <a:pt x="234" y="293"/>
                  </a:cubicBezTo>
                  <a:cubicBezTo>
                    <a:pt x="235" y="291"/>
                    <a:pt x="235" y="291"/>
                    <a:pt x="235" y="291"/>
                  </a:cubicBezTo>
                  <a:cubicBezTo>
                    <a:pt x="238" y="290"/>
                    <a:pt x="238" y="290"/>
                    <a:pt x="238" y="290"/>
                  </a:cubicBezTo>
                  <a:cubicBezTo>
                    <a:pt x="264" y="247"/>
                    <a:pt x="264" y="247"/>
                    <a:pt x="264" y="247"/>
                  </a:cubicBezTo>
                  <a:cubicBezTo>
                    <a:pt x="266" y="248"/>
                    <a:pt x="266" y="248"/>
                    <a:pt x="266" y="248"/>
                  </a:cubicBezTo>
                  <a:cubicBezTo>
                    <a:pt x="272" y="249"/>
                    <a:pt x="272" y="249"/>
                    <a:pt x="272" y="249"/>
                  </a:cubicBezTo>
                  <a:cubicBezTo>
                    <a:pt x="274" y="250"/>
                    <a:pt x="274" y="250"/>
                    <a:pt x="274" y="250"/>
                  </a:cubicBezTo>
                  <a:cubicBezTo>
                    <a:pt x="274" y="252"/>
                    <a:pt x="274" y="252"/>
                    <a:pt x="274" y="252"/>
                  </a:cubicBezTo>
                  <a:cubicBezTo>
                    <a:pt x="272" y="269"/>
                    <a:pt x="272" y="269"/>
                    <a:pt x="272" y="269"/>
                  </a:cubicBezTo>
                  <a:cubicBezTo>
                    <a:pt x="274" y="269"/>
                    <a:pt x="274" y="269"/>
                    <a:pt x="274" y="269"/>
                  </a:cubicBezTo>
                  <a:cubicBezTo>
                    <a:pt x="303" y="243"/>
                    <a:pt x="303" y="243"/>
                    <a:pt x="303" y="243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296" y="229"/>
                    <a:pt x="296" y="229"/>
                    <a:pt x="296" y="229"/>
                  </a:cubicBezTo>
                  <a:cubicBezTo>
                    <a:pt x="285" y="230"/>
                    <a:pt x="285" y="230"/>
                    <a:pt x="285" y="230"/>
                  </a:cubicBezTo>
                  <a:cubicBezTo>
                    <a:pt x="303" y="182"/>
                    <a:pt x="303" y="182"/>
                    <a:pt x="303" y="182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7" y="180"/>
                    <a:pt x="287" y="180"/>
                    <a:pt x="287" y="180"/>
                  </a:cubicBezTo>
                  <a:cubicBezTo>
                    <a:pt x="285" y="180"/>
                    <a:pt x="285" y="180"/>
                    <a:pt x="285" y="180"/>
                  </a:cubicBezTo>
                  <a:cubicBezTo>
                    <a:pt x="285" y="177"/>
                    <a:pt x="285" y="177"/>
                    <a:pt x="285" y="177"/>
                  </a:cubicBezTo>
                  <a:cubicBezTo>
                    <a:pt x="280" y="171"/>
                    <a:pt x="280" y="171"/>
                    <a:pt x="280" y="171"/>
                  </a:cubicBezTo>
                  <a:cubicBezTo>
                    <a:pt x="277" y="165"/>
                    <a:pt x="277" y="159"/>
                    <a:pt x="281" y="154"/>
                  </a:cubicBezTo>
                  <a:cubicBezTo>
                    <a:pt x="306" y="153"/>
                    <a:pt x="306" y="153"/>
                    <a:pt x="306" y="153"/>
                  </a:cubicBezTo>
                  <a:cubicBezTo>
                    <a:pt x="322" y="153"/>
                    <a:pt x="322" y="153"/>
                    <a:pt x="322" y="153"/>
                  </a:cubicBezTo>
                  <a:cubicBezTo>
                    <a:pt x="322" y="148"/>
                    <a:pt x="319" y="138"/>
                    <a:pt x="310" y="123"/>
                  </a:cubicBezTo>
                  <a:cubicBezTo>
                    <a:pt x="287" y="115"/>
                    <a:pt x="287" y="115"/>
                    <a:pt x="287" y="115"/>
                  </a:cubicBezTo>
                  <a:cubicBezTo>
                    <a:pt x="311" y="93"/>
                    <a:pt x="311" y="93"/>
                    <a:pt x="311" y="93"/>
                  </a:cubicBezTo>
                  <a:cubicBezTo>
                    <a:pt x="311" y="88"/>
                    <a:pt x="311" y="88"/>
                    <a:pt x="311" y="88"/>
                  </a:cubicBezTo>
                  <a:cubicBezTo>
                    <a:pt x="299" y="90"/>
                    <a:pt x="299" y="90"/>
                    <a:pt x="299" y="90"/>
                  </a:cubicBezTo>
                  <a:cubicBezTo>
                    <a:pt x="295" y="90"/>
                    <a:pt x="295" y="90"/>
                    <a:pt x="295" y="90"/>
                  </a:cubicBezTo>
                  <a:cubicBezTo>
                    <a:pt x="295" y="89"/>
                    <a:pt x="295" y="89"/>
                    <a:pt x="295" y="89"/>
                  </a:cubicBezTo>
                  <a:cubicBezTo>
                    <a:pt x="294" y="88"/>
                    <a:pt x="294" y="88"/>
                    <a:pt x="294" y="88"/>
                  </a:cubicBezTo>
                  <a:cubicBezTo>
                    <a:pt x="293" y="86"/>
                    <a:pt x="293" y="86"/>
                    <a:pt x="293" y="86"/>
                  </a:cubicBezTo>
                  <a:cubicBezTo>
                    <a:pt x="290" y="75"/>
                    <a:pt x="283" y="67"/>
                    <a:pt x="274" y="63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214" y="86"/>
                    <a:pt x="214" y="86"/>
                    <a:pt x="214" y="86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206" y="48"/>
                    <a:pt x="206" y="48"/>
                    <a:pt x="206" y="48"/>
                  </a:cubicBezTo>
                  <a:cubicBezTo>
                    <a:pt x="210" y="48"/>
                    <a:pt x="221" y="37"/>
                    <a:pt x="239" y="16"/>
                  </a:cubicBezTo>
                  <a:cubicBezTo>
                    <a:pt x="217" y="0"/>
                    <a:pt x="217" y="0"/>
                    <a:pt x="217" y="0"/>
                  </a:cubicBezTo>
                  <a:lnTo>
                    <a:pt x="198" y="5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24"/>
            <p:cNvSpPr/>
            <p:nvPr/>
          </p:nvSpPr>
          <p:spPr bwMode="auto">
            <a:xfrm>
              <a:off x="11988989" y="3605910"/>
              <a:ext cx="680325" cy="835303"/>
            </a:xfrm>
            <a:custGeom>
              <a:avLst/>
              <a:gdLst>
                <a:gd name="T0" fmla="*/ 254 w 403"/>
                <a:gd name="T1" fmla="*/ 140 h 494"/>
                <a:gd name="T2" fmla="*/ 224 w 403"/>
                <a:gd name="T3" fmla="*/ 73 h 494"/>
                <a:gd name="T4" fmla="*/ 145 w 403"/>
                <a:gd name="T5" fmla="*/ 46 h 494"/>
                <a:gd name="T6" fmla="*/ 98 w 403"/>
                <a:gd name="T7" fmla="*/ 0 h 494"/>
                <a:gd name="T8" fmla="*/ 128 w 403"/>
                <a:gd name="T9" fmla="*/ 46 h 494"/>
                <a:gd name="T10" fmla="*/ 130 w 403"/>
                <a:gd name="T11" fmla="*/ 49 h 494"/>
                <a:gd name="T12" fmla="*/ 94 w 403"/>
                <a:gd name="T13" fmla="*/ 94 h 494"/>
                <a:gd name="T14" fmla="*/ 50 w 403"/>
                <a:gd name="T15" fmla="*/ 60 h 494"/>
                <a:gd name="T16" fmla="*/ 60 w 403"/>
                <a:gd name="T17" fmla="*/ 93 h 494"/>
                <a:gd name="T18" fmla="*/ 60 w 403"/>
                <a:gd name="T19" fmla="*/ 95 h 494"/>
                <a:gd name="T20" fmla="*/ 57 w 403"/>
                <a:gd name="T21" fmla="*/ 108 h 494"/>
                <a:gd name="T22" fmla="*/ 38 w 403"/>
                <a:gd name="T23" fmla="*/ 116 h 494"/>
                <a:gd name="T24" fmla="*/ 30 w 403"/>
                <a:gd name="T25" fmla="*/ 133 h 494"/>
                <a:gd name="T26" fmla="*/ 22 w 403"/>
                <a:gd name="T27" fmla="*/ 165 h 494"/>
                <a:gd name="T28" fmla="*/ 21 w 403"/>
                <a:gd name="T29" fmla="*/ 165 h 494"/>
                <a:gd name="T30" fmla="*/ 10 w 403"/>
                <a:gd name="T31" fmla="*/ 172 h 494"/>
                <a:gd name="T32" fmla="*/ 38 w 403"/>
                <a:gd name="T33" fmla="*/ 215 h 494"/>
                <a:gd name="T34" fmla="*/ 48 w 403"/>
                <a:gd name="T35" fmla="*/ 213 h 494"/>
                <a:gd name="T36" fmla="*/ 92 w 403"/>
                <a:gd name="T37" fmla="*/ 234 h 494"/>
                <a:gd name="T38" fmla="*/ 93 w 403"/>
                <a:gd name="T39" fmla="*/ 236 h 494"/>
                <a:gd name="T40" fmla="*/ 91 w 403"/>
                <a:gd name="T41" fmla="*/ 263 h 494"/>
                <a:gd name="T42" fmla="*/ 80 w 403"/>
                <a:gd name="T43" fmla="*/ 286 h 494"/>
                <a:gd name="T44" fmla="*/ 66 w 403"/>
                <a:gd name="T45" fmla="*/ 302 h 494"/>
                <a:gd name="T46" fmla="*/ 66 w 403"/>
                <a:gd name="T47" fmla="*/ 303 h 494"/>
                <a:gd name="T48" fmla="*/ 70 w 403"/>
                <a:gd name="T49" fmla="*/ 334 h 494"/>
                <a:gd name="T50" fmla="*/ 99 w 403"/>
                <a:gd name="T51" fmla="*/ 339 h 494"/>
                <a:gd name="T52" fmla="*/ 113 w 403"/>
                <a:gd name="T53" fmla="*/ 354 h 494"/>
                <a:gd name="T54" fmla="*/ 135 w 403"/>
                <a:gd name="T55" fmla="*/ 464 h 494"/>
                <a:gd name="T56" fmla="*/ 130 w 403"/>
                <a:gd name="T57" fmla="*/ 473 h 494"/>
                <a:gd name="T58" fmla="*/ 133 w 403"/>
                <a:gd name="T59" fmla="*/ 480 h 494"/>
                <a:gd name="T60" fmla="*/ 193 w 403"/>
                <a:gd name="T61" fmla="*/ 455 h 494"/>
                <a:gd name="T62" fmla="*/ 206 w 403"/>
                <a:gd name="T63" fmla="*/ 463 h 494"/>
                <a:gd name="T64" fmla="*/ 208 w 403"/>
                <a:gd name="T65" fmla="*/ 461 h 494"/>
                <a:gd name="T66" fmla="*/ 229 w 403"/>
                <a:gd name="T67" fmla="*/ 448 h 494"/>
                <a:gd name="T68" fmla="*/ 289 w 403"/>
                <a:gd name="T69" fmla="*/ 474 h 494"/>
                <a:gd name="T70" fmla="*/ 305 w 403"/>
                <a:gd name="T71" fmla="*/ 485 h 494"/>
                <a:gd name="T72" fmla="*/ 355 w 403"/>
                <a:gd name="T73" fmla="*/ 431 h 494"/>
                <a:gd name="T74" fmla="*/ 344 w 403"/>
                <a:gd name="T75" fmla="*/ 390 h 494"/>
                <a:gd name="T76" fmla="*/ 381 w 403"/>
                <a:gd name="T77" fmla="*/ 392 h 494"/>
                <a:gd name="T78" fmla="*/ 381 w 403"/>
                <a:gd name="T79" fmla="*/ 355 h 494"/>
                <a:gd name="T80" fmla="*/ 403 w 403"/>
                <a:gd name="T81" fmla="*/ 323 h 494"/>
                <a:gd name="T82" fmla="*/ 374 w 403"/>
                <a:gd name="T83" fmla="*/ 293 h 494"/>
                <a:gd name="T84" fmla="*/ 360 w 403"/>
                <a:gd name="T85" fmla="*/ 305 h 494"/>
                <a:gd name="T86" fmla="*/ 356 w 403"/>
                <a:gd name="T87" fmla="*/ 304 h 494"/>
                <a:gd name="T88" fmla="*/ 332 w 403"/>
                <a:gd name="T89" fmla="*/ 281 h 494"/>
                <a:gd name="T90" fmla="*/ 299 w 403"/>
                <a:gd name="T91" fmla="*/ 261 h 494"/>
                <a:gd name="T92" fmla="*/ 290 w 403"/>
                <a:gd name="T93" fmla="*/ 223 h 494"/>
                <a:gd name="T94" fmla="*/ 308 w 403"/>
                <a:gd name="T95" fmla="*/ 168 h 494"/>
                <a:gd name="T96" fmla="*/ 340 w 403"/>
                <a:gd name="T97" fmla="*/ 170 h 494"/>
                <a:gd name="T98" fmla="*/ 342 w 403"/>
                <a:gd name="T99" fmla="*/ 138 h 494"/>
                <a:gd name="T100" fmla="*/ 256 w 403"/>
                <a:gd name="T101" fmla="*/ 142 h 494"/>
                <a:gd name="T102" fmla="*/ 255 w 403"/>
                <a:gd name="T103" fmla="*/ 14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494">
                  <a:moveTo>
                    <a:pt x="255" y="140"/>
                  </a:moveTo>
                  <a:cubicBezTo>
                    <a:pt x="254" y="140"/>
                    <a:pt x="254" y="140"/>
                    <a:pt x="254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42" y="99"/>
                    <a:pt x="231" y="76"/>
                    <a:pt x="224" y="73"/>
                  </a:cubicBezTo>
                  <a:cubicBezTo>
                    <a:pt x="187" y="61"/>
                    <a:pt x="187" y="61"/>
                    <a:pt x="187" y="61"/>
                  </a:cubicBezTo>
                  <a:cubicBezTo>
                    <a:pt x="166" y="54"/>
                    <a:pt x="151" y="50"/>
                    <a:pt x="145" y="46"/>
                  </a:cubicBezTo>
                  <a:cubicBezTo>
                    <a:pt x="134" y="39"/>
                    <a:pt x="121" y="25"/>
                    <a:pt x="105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2" y="10"/>
                    <a:pt x="110" y="25"/>
                    <a:pt x="128" y="46"/>
                  </a:cubicBezTo>
                  <a:cubicBezTo>
                    <a:pt x="129" y="47"/>
                    <a:pt x="129" y="47"/>
                    <a:pt x="129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7" y="91"/>
                    <a:pt x="101" y="96"/>
                    <a:pt x="94" y="94"/>
                  </a:cubicBezTo>
                  <a:cubicBezTo>
                    <a:pt x="90" y="92"/>
                    <a:pt x="82" y="83"/>
                    <a:pt x="68" y="65"/>
                  </a:cubicBezTo>
                  <a:cubicBezTo>
                    <a:pt x="50" y="60"/>
                    <a:pt x="50" y="60"/>
                    <a:pt x="50" y="60"/>
                  </a:cubicBezTo>
                  <a:cubicBezTo>
                    <a:pt x="50" y="65"/>
                    <a:pt x="53" y="75"/>
                    <a:pt x="60" y="92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2" y="119"/>
                    <a:pt x="32" y="119"/>
                    <a:pt x="32" y="119"/>
                  </a:cubicBezTo>
                  <a:cubicBezTo>
                    <a:pt x="29" y="122"/>
                    <a:pt x="29" y="127"/>
                    <a:pt x="30" y="133"/>
                  </a:cubicBezTo>
                  <a:cubicBezTo>
                    <a:pt x="32" y="149"/>
                    <a:pt x="31" y="159"/>
                    <a:pt x="28" y="163"/>
                  </a:cubicBezTo>
                  <a:cubicBezTo>
                    <a:pt x="26" y="165"/>
                    <a:pt x="25" y="165"/>
                    <a:pt x="22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1" y="165"/>
                    <a:pt x="4" y="169"/>
                    <a:pt x="10" y="172"/>
                  </a:cubicBezTo>
                  <a:cubicBezTo>
                    <a:pt x="20" y="182"/>
                    <a:pt x="29" y="196"/>
                    <a:pt x="37" y="211"/>
                  </a:cubicBezTo>
                  <a:cubicBezTo>
                    <a:pt x="38" y="215"/>
                    <a:pt x="38" y="215"/>
                    <a:pt x="38" y="215"/>
                  </a:cubicBezTo>
                  <a:cubicBezTo>
                    <a:pt x="38" y="215"/>
                    <a:pt x="38" y="215"/>
                    <a:pt x="38" y="215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59" y="210"/>
                    <a:pt x="70" y="213"/>
                    <a:pt x="80" y="220"/>
                  </a:cubicBezTo>
                  <a:cubicBezTo>
                    <a:pt x="92" y="234"/>
                    <a:pt x="92" y="234"/>
                    <a:pt x="92" y="234"/>
                  </a:cubicBezTo>
                  <a:cubicBezTo>
                    <a:pt x="93" y="235"/>
                    <a:pt x="93" y="235"/>
                    <a:pt x="93" y="235"/>
                  </a:cubicBezTo>
                  <a:cubicBezTo>
                    <a:pt x="93" y="236"/>
                    <a:pt x="93" y="236"/>
                    <a:pt x="93" y="236"/>
                  </a:cubicBezTo>
                  <a:cubicBezTo>
                    <a:pt x="92" y="236"/>
                    <a:pt x="92" y="236"/>
                    <a:pt x="92" y="236"/>
                  </a:cubicBezTo>
                  <a:cubicBezTo>
                    <a:pt x="91" y="263"/>
                    <a:pt x="91" y="263"/>
                    <a:pt x="91" y="263"/>
                  </a:cubicBezTo>
                  <a:cubicBezTo>
                    <a:pt x="94" y="267"/>
                    <a:pt x="96" y="273"/>
                    <a:pt x="94" y="277"/>
                  </a:cubicBezTo>
                  <a:cubicBezTo>
                    <a:pt x="92" y="282"/>
                    <a:pt x="88" y="285"/>
                    <a:pt x="80" y="286"/>
                  </a:cubicBezTo>
                  <a:cubicBezTo>
                    <a:pt x="72" y="286"/>
                    <a:pt x="68" y="292"/>
                    <a:pt x="66" y="302"/>
                  </a:cubicBezTo>
                  <a:cubicBezTo>
                    <a:pt x="66" y="302"/>
                    <a:pt x="66" y="302"/>
                    <a:pt x="66" y="302"/>
                  </a:cubicBezTo>
                  <a:cubicBezTo>
                    <a:pt x="66" y="302"/>
                    <a:pt x="66" y="302"/>
                    <a:pt x="66" y="302"/>
                  </a:cubicBezTo>
                  <a:cubicBezTo>
                    <a:pt x="66" y="303"/>
                    <a:pt x="66" y="303"/>
                    <a:pt x="66" y="303"/>
                  </a:cubicBezTo>
                  <a:cubicBezTo>
                    <a:pt x="57" y="321"/>
                    <a:pt x="57" y="321"/>
                    <a:pt x="57" y="321"/>
                  </a:cubicBezTo>
                  <a:cubicBezTo>
                    <a:pt x="70" y="334"/>
                    <a:pt x="70" y="334"/>
                    <a:pt x="70" y="334"/>
                  </a:cubicBezTo>
                  <a:cubicBezTo>
                    <a:pt x="97" y="339"/>
                    <a:pt x="97" y="339"/>
                    <a:pt x="97" y="339"/>
                  </a:cubicBezTo>
                  <a:cubicBezTo>
                    <a:pt x="99" y="339"/>
                    <a:pt x="99" y="339"/>
                    <a:pt x="99" y="339"/>
                  </a:cubicBezTo>
                  <a:cubicBezTo>
                    <a:pt x="99" y="339"/>
                    <a:pt x="99" y="339"/>
                    <a:pt x="99" y="339"/>
                  </a:cubicBezTo>
                  <a:cubicBezTo>
                    <a:pt x="113" y="354"/>
                    <a:pt x="113" y="354"/>
                    <a:pt x="113" y="354"/>
                  </a:cubicBezTo>
                  <a:cubicBezTo>
                    <a:pt x="96" y="379"/>
                    <a:pt x="96" y="379"/>
                    <a:pt x="96" y="379"/>
                  </a:cubicBezTo>
                  <a:cubicBezTo>
                    <a:pt x="135" y="464"/>
                    <a:pt x="135" y="464"/>
                    <a:pt x="135" y="464"/>
                  </a:cubicBezTo>
                  <a:cubicBezTo>
                    <a:pt x="136" y="466"/>
                    <a:pt x="136" y="466"/>
                    <a:pt x="136" y="466"/>
                  </a:cubicBezTo>
                  <a:cubicBezTo>
                    <a:pt x="130" y="473"/>
                    <a:pt x="130" y="473"/>
                    <a:pt x="130" y="473"/>
                  </a:cubicBezTo>
                  <a:cubicBezTo>
                    <a:pt x="132" y="480"/>
                    <a:pt x="132" y="480"/>
                    <a:pt x="132" y="480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205" y="434"/>
                    <a:pt x="205" y="434"/>
                    <a:pt x="205" y="434"/>
                  </a:cubicBezTo>
                  <a:cubicBezTo>
                    <a:pt x="193" y="455"/>
                    <a:pt x="193" y="455"/>
                    <a:pt x="193" y="455"/>
                  </a:cubicBezTo>
                  <a:cubicBezTo>
                    <a:pt x="184" y="471"/>
                    <a:pt x="179" y="485"/>
                    <a:pt x="176" y="494"/>
                  </a:cubicBezTo>
                  <a:cubicBezTo>
                    <a:pt x="189" y="489"/>
                    <a:pt x="200" y="480"/>
                    <a:pt x="206" y="463"/>
                  </a:cubicBezTo>
                  <a:cubicBezTo>
                    <a:pt x="207" y="461"/>
                    <a:pt x="207" y="461"/>
                    <a:pt x="207" y="461"/>
                  </a:cubicBezTo>
                  <a:cubicBezTo>
                    <a:pt x="208" y="461"/>
                    <a:pt x="208" y="461"/>
                    <a:pt x="208" y="461"/>
                  </a:cubicBezTo>
                  <a:cubicBezTo>
                    <a:pt x="228" y="450"/>
                    <a:pt x="228" y="450"/>
                    <a:pt x="228" y="450"/>
                  </a:cubicBezTo>
                  <a:cubicBezTo>
                    <a:pt x="229" y="448"/>
                    <a:pt x="229" y="448"/>
                    <a:pt x="229" y="448"/>
                  </a:cubicBezTo>
                  <a:cubicBezTo>
                    <a:pt x="258" y="473"/>
                    <a:pt x="258" y="473"/>
                    <a:pt x="258" y="473"/>
                  </a:cubicBezTo>
                  <a:cubicBezTo>
                    <a:pt x="289" y="474"/>
                    <a:pt x="289" y="474"/>
                    <a:pt x="289" y="474"/>
                  </a:cubicBezTo>
                  <a:cubicBezTo>
                    <a:pt x="290" y="475"/>
                    <a:pt x="290" y="475"/>
                    <a:pt x="290" y="475"/>
                  </a:cubicBezTo>
                  <a:cubicBezTo>
                    <a:pt x="305" y="485"/>
                    <a:pt x="305" y="485"/>
                    <a:pt x="305" y="485"/>
                  </a:cubicBezTo>
                  <a:cubicBezTo>
                    <a:pt x="344" y="451"/>
                    <a:pt x="344" y="451"/>
                    <a:pt x="344" y="451"/>
                  </a:cubicBezTo>
                  <a:cubicBezTo>
                    <a:pt x="347" y="448"/>
                    <a:pt x="351" y="442"/>
                    <a:pt x="355" y="431"/>
                  </a:cubicBezTo>
                  <a:cubicBezTo>
                    <a:pt x="359" y="423"/>
                    <a:pt x="359" y="423"/>
                    <a:pt x="359" y="423"/>
                  </a:cubicBezTo>
                  <a:cubicBezTo>
                    <a:pt x="360" y="418"/>
                    <a:pt x="355" y="408"/>
                    <a:pt x="344" y="390"/>
                  </a:cubicBezTo>
                  <a:cubicBezTo>
                    <a:pt x="335" y="376"/>
                    <a:pt x="335" y="376"/>
                    <a:pt x="335" y="376"/>
                  </a:cubicBezTo>
                  <a:cubicBezTo>
                    <a:pt x="381" y="392"/>
                    <a:pt x="381" y="392"/>
                    <a:pt x="381" y="392"/>
                  </a:cubicBezTo>
                  <a:cubicBezTo>
                    <a:pt x="395" y="385"/>
                    <a:pt x="395" y="385"/>
                    <a:pt x="395" y="385"/>
                  </a:cubicBezTo>
                  <a:cubicBezTo>
                    <a:pt x="381" y="355"/>
                    <a:pt x="381" y="355"/>
                    <a:pt x="381" y="355"/>
                  </a:cubicBezTo>
                  <a:cubicBezTo>
                    <a:pt x="380" y="354"/>
                    <a:pt x="380" y="354"/>
                    <a:pt x="380" y="354"/>
                  </a:cubicBezTo>
                  <a:cubicBezTo>
                    <a:pt x="403" y="323"/>
                    <a:pt x="403" y="323"/>
                    <a:pt x="403" y="323"/>
                  </a:cubicBezTo>
                  <a:cubicBezTo>
                    <a:pt x="394" y="309"/>
                    <a:pt x="394" y="309"/>
                    <a:pt x="394" y="309"/>
                  </a:cubicBezTo>
                  <a:cubicBezTo>
                    <a:pt x="384" y="298"/>
                    <a:pt x="378" y="293"/>
                    <a:pt x="374" y="293"/>
                  </a:cubicBezTo>
                  <a:cubicBezTo>
                    <a:pt x="372" y="294"/>
                    <a:pt x="372" y="294"/>
                    <a:pt x="372" y="294"/>
                  </a:cubicBezTo>
                  <a:cubicBezTo>
                    <a:pt x="360" y="305"/>
                    <a:pt x="360" y="305"/>
                    <a:pt x="360" y="305"/>
                  </a:cubicBezTo>
                  <a:cubicBezTo>
                    <a:pt x="358" y="304"/>
                    <a:pt x="358" y="304"/>
                    <a:pt x="358" y="304"/>
                  </a:cubicBezTo>
                  <a:cubicBezTo>
                    <a:pt x="356" y="304"/>
                    <a:pt x="356" y="304"/>
                    <a:pt x="356" y="304"/>
                  </a:cubicBezTo>
                  <a:cubicBezTo>
                    <a:pt x="337" y="298"/>
                    <a:pt x="337" y="298"/>
                    <a:pt x="337" y="298"/>
                  </a:cubicBezTo>
                  <a:cubicBezTo>
                    <a:pt x="332" y="281"/>
                    <a:pt x="332" y="281"/>
                    <a:pt x="332" y="281"/>
                  </a:cubicBezTo>
                  <a:cubicBezTo>
                    <a:pt x="324" y="280"/>
                    <a:pt x="317" y="276"/>
                    <a:pt x="311" y="268"/>
                  </a:cubicBezTo>
                  <a:cubicBezTo>
                    <a:pt x="299" y="261"/>
                    <a:pt x="299" y="261"/>
                    <a:pt x="299" y="261"/>
                  </a:cubicBezTo>
                  <a:cubicBezTo>
                    <a:pt x="289" y="257"/>
                    <a:pt x="284" y="252"/>
                    <a:pt x="284" y="246"/>
                  </a:cubicBezTo>
                  <a:cubicBezTo>
                    <a:pt x="282" y="240"/>
                    <a:pt x="284" y="233"/>
                    <a:pt x="290" y="223"/>
                  </a:cubicBezTo>
                  <a:cubicBezTo>
                    <a:pt x="302" y="206"/>
                    <a:pt x="308" y="192"/>
                    <a:pt x="308" y="182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16" y="169"/>
                    <a:pt x="316" y="169"/>
                    <a:pt x="316" y="169"/>
                  </a:cubicBezTo>
                  <a:cubicBezTo>
                    <a:pt x="340" y="170"/>
                    <a:pt x="340" y="170"/>
                    <a:pt x="340" y="170"/>
                  </a:cubicBezTo>
                  <a:cubicBezTo>
                    <a:pt x="342" y="168"/>
                    <a:pt x="345" y="158"/>
                    <a:pt x="350" y="139"/>
                  </a:cubicBezTo>
                  <a:cubicBezTo>
                    <a:pt x="342" y="138"/>
                    <a:pt x="342" y="138"/>
                    <a:pt x="342" y="138"/>
                  </a:cubicBezTo>
                  <a:cubicBezTo>
                    <a:pt x="325" y="149"/>
                    <a:pt x="313" y="157"/>
                    <a:pt x="303" y="160"/>
                  </a:cubicBezTo>
                  <a:cubicBezTo>
                    <a:pt x="292" y="163"/>
                    <a:pt x="277" y="157"/>
                    <a:pt x="256" y="142"/>
                  </a:cubicBezTo>
                  <a:cubicBezTo>
                    <a:pt x="256" y="141"/>
                    <a:pt x="256" y="141"/>
                    <a:pt x="256" y="141"/>
                  </a:cubicBezTo>
                  <a:lnTo>
                    <a:pt x="255" y="140"/>
                  </a:lnTo>
                  <a:close/>
                </a:path>
              </a:pathLst>
            </a:custGeom>
            <a:solidFill>
              <a:srgbClr val="BFC0C0">
                <a:alpha val="70000"/>
              </a:srgbClr>
            </a:solidFill>
            <a:ln w="9525">
              <a:solidFill>
                <a:schemeClr val="bg1">
                  <a:alpha val="69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25"/>
            <p:cNvSpPr/>
            <p:nvPr/>
          </p:nvSpPr>
          <p:spPr bwMode="auto">
            <a:xfrm>
              <a:off x="12119012" y="2643210"/>
              <a:ext cx="179932" cy="260047"/>
            </a:xfrm>
            <a:custGeom>
              <a:avLst/>
              <a:gdLst>
                <a:gd name="T0" fmla="*/ 63 w 107"/>
                <a:gd name="T1" fmla="*/ 3 h 154"/>
                <a:gd name="T2" fmla="*/ 59 w 107"/>
                <a:gd name="T3" fmla="*/ 0 h 154"/>
                <a:gd name="T4" fmla="*/ 44 w 107"/>
                <a:gd name="T5" fmla="*/ 17 h 154"/>
                <a:gd name="T6" fmla="*/ 40 w 107"/>
                <a:gd name="T7" fmla="*/ 15 h 154"/>
                <a:gd name="T8" fmla="*/ 39 w 107"/>
                <a:gd name="T9" fmla="*/ 16 h 154"/>
                <a:gd name="T10" fmla="*/ 40 w 107"/>
                <a:gd name="T11" fmla="*/ 17 h 154"/>
                <a:gd name="T12" fmla="*/ 31 w 107"/>
                <a:gd name="T13" fmla="*/ 27 h 154"/>
                <a:gd name="T14" fmla="*/ 27 w 107"/>
                <a:gd name="T15" fmla="*/ 29 h 154"/>
                <a:gd name="T16" fmla="*/ 15 w 107"/>
                <a:gd name="T17" fmla="*/ 35 h 154"/>
                <a:gd name="T18" fmla="*/ 14 w 107"/>
                <a:gd name="T19" fmla="*/ 43 h 154"/>
                <a:gd name="T20" fmla="*/ 7 w 107"/>
                <a:gd name="T21" fmla="*/ 66 h 154"/>
                <a:gd name="T22" fmla="*/ 2 w 107"/>
                <a:gd name="T23" fmla="*/ 79 h 154"/>
                <a:gd name="T24" fmla="*/ 1 w 107"/>
                <a:gd name="T25" fmla="*/ 102 h 154"/>
                <a:gd name="T26" fmla="*/ 8 w 107"/>
                <a:gd name="T27" fmla="*/ 133 h 154"/>
                <a:gd name="T28" fmla="*/ 26 w 107"/>
                <a:gd name="T29" fmla="*/ 147 h 154"/>
                <a:gd name="T30" fmla="*/ 50 w 107"/>
                <a:gd name="T31" fmla="*/ 154 h 154"/>
                <a:gd name="T32" fmla="*/ 74 w 107"/>
                <a:gd name="T33" fmla="*/ 144 h 154"/>
                <a:gd name="T34" fmla="*/ 68 w 107"/>
                <a:gd name="T35" fmla="*/ 132 h 154"/>
                <a:gd name="T36" fmla="*/ 68 w 107"/>
                <a:gd name="T37" fmla="*/ 130 h 154"/>
                <a:gd name="T38" fmla="*/ 68 w 107"/>
                <a:gd name="T39" fmla="*/ 129 h 154"/>
                <a:gd name="T40" fmla="*/ 70 w 107"/>
                <a:gd name="T41" fmla="*/ 120 h 154"/>
                <a:gd name="T42" fmla="*/ 70 w 107"/>
                <a:gd name="T43" fmla="*/ 119 h 154"/>
                <a:gd name="T44" fmla="*/ 82 w 107"/>
                <a:gd name="T45" fmla="*/ 98 h 154"/>
                <a:gd name="T46" fmla="*/ 102 w 107"/>
                <a:gd name="T47" fmla="*/ 98 h 154"/>
                <a:gd name="T48" fmla="*/ 107 w 107"/>
                <a:gd name="T49" fmla="*/ 97 h 154"/>
                <a:gd name="T50" fmla="*/ 87 w 107"/>
                <a:gd name="T51" fmla="*/ 64 h 154"/>
                <a:gd name="T52" fmla="*/ 79 w 107"/>
                <a:gd name="T53" fmla="*/ 53 h 154"/>
                <a:gd name="T54" fmla="*/ 70 w 107"/>
                <a:gd name="T55" fmla="*/ 23 h 154"/>
                <a:gd name="T56" fmla="*/ 63 w 107"/>
                <a:gd name="T57" fmla="*/ 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54">
                  <a:moveTo>
                    <a:pt x="63" y="3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4" y="0"/>
                    <a:pt x="49" y="6"/>
                    <a:pt x="44" y="1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5" y="54"/>
                    <a:pt x="12" y="63"/>
                    <a:pt x="7" y="66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82"/>
                    <a:pt x="0" y="90"/>
                    <a:pt x="1" y="102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10" y="138"/>
                    <a:pt x="15" y="143"/>
                    <a:pt x="26" y="147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6" y="154"/>
                    <a:pt x="65" y="150"/>
                    <a:pt x="74" y="144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8" y="129"/>
                    <a:pt x="68" y="129"/>
                    <a:pt x="68" y="129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5" y="90"/>
                    <a:pt x="98" y="79"/>
                    <a:pt x="87" y="64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5" y="45"/>
                    <a:pt x="71" y="35"/>
                    <a:pt x="70" y="23"/>
                  </a:cubicBezTo>
                  <a:cubicBezTo>
                    <a:pt x="68" y="13"/>
                    <a:pt x="65" y="7"/>
                    <a:pt x="63" y="3"/>
                  </a:cubicBezTo>
                  <a:close/>
                </a:path>
              </a:pathLst>
            </a:custGeom>
            <a:solidFill>
              <a:srgbClr val="BFC0C0">
                <a:alpha val="70000"/>
              </a:srgbClr>
            </a:solidFill>
            <a:ln w="9525">
              <a:solidFill>
                <a:schemeClr val="bg1">
                  <a:alpha val="69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26"/>
            <p:cNvSpPr/>
            <p:nvPr/>
          </p:nvSpPr>
          <p:spPr bwMode="auto">
            <a:xfrm>
              <a:off x="11943021" y="2526320"/>
              <a:ext cx="237720" cy="257420"/>
            </a:xfrm>
            <a:custGeom>
              <a:avLst/>
              <a:gdLst>
                <a:gd name="T0" fmla="*/ 71 w 141"/>
                <a:gd name="T1" fmla="*/ 31 h 152"/>
                <a:gd name="T2" fmla="*/ 68 w 141"/>
                <a:gd name="T3" fmla="*/ 35 h 152"/>
                <a:gd name="T4" fmla="*/ 65 w 141"/>
                <a:gd name="T5" fmla="*/ 34 h 152"/>
                <a:gd name="T6" fmla="*/ 52 w 141"/>
                <a:gd name="T7" fmla="*/ 31 h 152"/>
                <a:gd name="T8" fmla="*/ 50 w 141"/>
                <a:gd name="T9" fmla="*/ 38 h 152"/>
                <a:gd name="T10" fmla="*/ 50 w 141"/>
                <a:gd name="T11" fmla="*/ 41 h 152"/>
                <a:gd name="T12" fmla="*/ 47 w 141"/>
                <a:gd name="T13" fmla="*/ 41 h 152"/>
                <a:gd name="T14" fmla="*/ 25 w 141"/>
                <a:gd name="T15" fmla="*/ 49 h 152"/>
                <a:gd name="T16" fmla="*/ 24 w 141"/>
                <a:gd name="T17" fmla="*/ 53 h 152"/>
                <a:gd name="T18" fmla="*/ 31 w 141"/>
                <a:gd name="T19" fmla="*/ 75 h 152"/>
                <a:gd name="T20" fmla="*/ 34 w 141"/>
                <a:gd name="T21" fmla="*/ 77 h 152"/>
                <a:gd name="T22" fmla="*/ 31 w 141"/>
                <a:gd name="T23" fmla="*/ 80 h 152"/>
                <a:gd name="T24" fmla="*/ 5 w 141"/>
                <a:gd name="T25" fmla="*/ 109 h 152"/>
                <a:gd name="T26" fmla="*/ 0 w 141"/>
                <a:gd name="T27" fmla="*/ 118 h 152"/>
                <a:gd name="T28" fmla="*/ 7 w 141"/>
                <a:gd name="T29" fmla="*/ 128 h 152"/>
                <a:gd name="T30" fmla="*/ 19 w 141"/>
                <a:gd name="T31" fmla="*/ 132 h 152"/>
                <a:gd name="T32" fmla="*/ 28 w 141"/>
                <a:gd name="T33" fmla="*/ 133 h 152"/>
                <a:gd name="T34" fmla="*/ 53 w 141"/>
                <a:gd name="T35" fmla="*/ 139 h 152"/>
                <a:gd name="T36" fmla="*/ 63 w 141"/>
                <a:gd name="T37" fmla="*/ 147 h 152"/>
                <a:gd name="T38" fmla="*/ 82 w 141"/>
                <a:gd name="T39" fmla="*/ 152 h 152"/>
                <a:gd name="T40" fmla="*/ 96 w 141"/>
                <a:gd name="T41" fmla="*/ 140 h 152"/>
                <a:gd name="T42" fmla="*/ 104 w 141"/>
                <a:gd name="T43" fmla="*/ 131 h 152"/>
                <a:gd name="T44" fmla="*/ 111 w 141"/>
                <a:gd name="T45" fmla="*/ 111 h 152"/>
                <a:gd name="T46" fmla="*/ 105 w 141"/>
                <a:gd name="T47" fmla="*/ 87 h 152"/>
                <a:gd name="T48" fmla="*/ 114 w 141"/>
                <a:gd name="T49" fmla="*/ 90 h 152"/>
                <a:gd name="T50" fmla="*/ 128 w 141"/>
                <a:gd name="T51" fmla="*/ 91 h 152"/>
                <a:gd name="T52" fmla="*/ 134 w 141"/>
                <a:gd name="T53" fmla="*/ 86 h 152"/>
                <a:gd name="T54" fmla="*/ 136 w 141"/>
                <a:gd name="T55" fmla="*/ 81 h 152"/>
                <a:gd name="T56" fmla="*/ 125 w 141"/>
                <a:gd name="T57" fmla="*/ 50 h 152"/>
                <a:gd name="T58" fmla="*/ 129 w 141"/>
                <a:gd name="T59" fmla="*/ 40 h 152"/>
                <a:gd name="T60" fmla="*/ 140 w 141"/>
                <a:gd name="T61" fmla="*/ 30 h 152"/>
                <a:gd name="T62" fmla="*/ 141 w 141"/>
                <a:gd name="T63" fmla="*/ 30 h 152"/>
                <a:gd name="T64" fmla="*/ 139 w 141"/>
                <a:gd name="T65" fmla="*/ 23 h 152"/>
                <a:gd name="T66" fmla="*/ 114 w 141"/>
                <a:gd name="T67" fmla="*/ 24 h 152"/>
                <a:gd name="T68" fmla="*/ 114 w 141"/>
                <a:gd name="T69" fmla="*/ 23 h 152"/>
                <a:gd name="T70" fmla="*/ 91 w 141"/>
                <a:gd name="T71" fmla="*/ 7 h 152"/>
                <a:gd name="T72" fmla="*/ 63 w 141"/>
                <a:gd name="T73" fmla="*/ 2 h 152"/>
                <a:gd name="T74" fmla="*/ 60 w 141"/>
                <a:gd name="T75" fmla="*/ 4 h 152"/>
                <a:gd name="T76" fmla="*/ 66 w 141"/>
                <a:gd name="T77" fmla="*/ 15 h 152"/>
                <a:gd name="T78" fmla="*/ 71 w 141"/>
                <a:gd name="T79" fmla="*/ 3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" h="152">
                  <a:moveTo>
                    <a:pt x="71" y="31"/>
                  </a:moveTo>
                  <a:cubicBezTo>
                    <a:pt x="68" y="35"/>
                    <a:pt x="68" y="35"/>
                    <a:pt x="68" y="35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1" y="60"/>
                    <a:pt x="24" y="66"/>
                    <a:pt x="31" y="75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5" y="91"/>
                    <a:pt x="16" y="101"/>
                    <a:pt x="5" y="109"/>
                  </a:cubicBezTo>
                  <a:cubicBezTo>
                    <a:pt x="1" y="112"/>
                    <a:pt x="0" y="115"/>
                    <a:pt x="0" y="118"/>
                  </a:cubicBezTo>
                  <a:cubicBezTo>
                    <a:pt x="7" y="128"/>
                    <a:pt x="7" y="128"/>
                    <a:pt x="7" y="128"/>
                  </a:cubicBezTo>
                  <a:cubicBezTo>
                    <a:pt x="19" y="132"/>
                    <a:pt x="19" y="132"/>
                    <a:pt x="19" y="132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41" y="133"/>
                    <a:pt x="49" y="134"/>
                    <a:pt x="53" y="139"/>
                  </a:cubicBezTo>
                  <a:cubicBezTo>
                    <a:pt x="63" y="147"/>
                    <a:pt x="63" y="147"/>
                    <a:pt x="63" y="147"/>
                  </a:cubicBezTo>
                  <a:cubicBezTo>
                    <a:pt x="71" y="150"/>
                    <a:pt x="77" y="152"/>
                    <a:pt x="82" y="152"/>
                  </a:cubicBezTo>
                  <a:cubicBezTo>
                    <a:pt x="86" y="152"/>
                    <a:pt x="92" y="149"/>
                    <a:pt x="96" y="140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111" y="111"/>
                    <a:pt x="111" y="111"/>
                    <a:pt x="111" y="111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28" y="91"/>
                    <a:pt x="128" y="91"/>
                    <a:pt x="128" y="91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136" y="81"/>
                    <a:pt x="136" y="81"/>
                    <a:pt x="136" y="81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9" y="40"/>
                    <a:pt x="129" y="40"/>
                    <a:pt x="129" y="40"/>
                  </a:cubicBezTo>
                  <a:cubicBezTo>
                    <a:pt x="132" y="34"/>
                    <a:pt x="136" y="31"/>
                    <a:pt x="140" y="30"/>
                  </a:cubicBezTo>
                  <a:cubicBezTo>
                    <a:pt x="141" y="30"/>
                    <a:pt x="141" y="30"/>
                    <a:pt x="141" y="30"/>
                  </a:cubicBezTo>
                  <a:cubicBezTo>
                    <a:pt x="139" y="23"/>
                    <a:pt x="139" y="23"/>
                    <a:pt x="139" y="23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81" y="1"/>
                    <a:pt x="72" y="0"/>
                    <a:pt x="63" y="2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8" y="8"/>
                    <a:pt x="60" y="13"/>
                    <a:pt x="66" y="15"/>
                  </a:cubicBezTo>
                  <a:cubicBezTo>
                    <a:pt x="72" y="19"/>
                    <a:pt x="74" y="24"/>
                    <a:pt x="71" y="31"/>
                  </a:cubicBezTo>
                  <a:close/>
                </a:path>
              </a:pathLst>
            </a:custGeom>
            <a:solidFill>
              <a:srgbClr val="BFC0C0">
                <a:alpha val="70000"/>
              </a:srgbClr>
            </a:solidFill>
            <a:ln w="9525">
              <a:solidFill>
                <a:schemeClr val="bg1">
                  <a:alpha val="69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27"/>
            <p:cNvSpPr/>
            <p:nvPr/>
          </p:nvSpPr>
          <p:spPr bwMode="auto">
            <a:xfrm>
              <a:off x="12343599" y="2021986"/>
              <a:ext cx="837930" cy="798529"/>
            </a:xfrm>
            <a:custGeom>
              <a:avLst/>
              <a:gdLst>
                <a:gd name="T0" fmla="*/ 213 w 496"/>
                <a:gd name="T1" fmla="*/ 99 h 473"/>
                <a:gd name="T2" fmla="*/ 187 w 496"/>
                <a:gd name="T3" fmla="*/ 106 h 473"/>
                <a:gd name="T4" fmla="*/ 155 w 496"/>
                <a:gd name="T5" fmla="*/ 122 h 473"/>
                <a:gd name="T6" fmla="*/ 122 w 496"/>
                <a:gd name="T7" fmla="*/ 150 h 473"/>
                <a:gd name="T8" fmla="*/ 120 w 496"/>
                <a:gd name="T9" fmla="*/ 153 h 473"/>
                <a:gd name="T10" fmla="*/ 92 w 496"/>
                <a:gd name="T11" fmla="*/ 185 h 473"/>
                <a:gd name="T12" fmla="*/ 56 w 496"/>
                <a:gd name="T13" fmla="*/ 184 h 473"/>
                <a:gd name="T14" fmla="*/ 41 w 496"/>
                <a:gd name="T15" fmla="*/ 168 h 473"/>
                <a:gd name="T16" fmla="*/ 46 w 496"/>
                <a:gd name="T17" fmla="*/ 229 h 473"/>
                <a:gd name="T18" fmla="*/ 8 w 496"/>
                <a:gd name="T19" fmla="*/ 290 h 473"/>
                <a:gd name="T20" fmla="*/ 0 w 496"/>
                <a:gd name="T21" fmla="*/ 300 h 473"/>
                <a:gd name="T22" fmla="*/ 44 w 496"/>
                <a:gd name="T23" fmla="*/ 316 h 473"/>
                <a:gd name="T24" fmla="*/ 46 w 496"/>
                <a:gd name="T25" fmla="*/ 317 h 473"/>
                <a:gd name="T26" fmla="*/ 61 w 496"/>
                <a:gd name="T27" fmla="*/ 327 h 473"/>
                <a:gd name="T28" fmla="*/ 64 w 496"/>
                <a:gd name="T29" fmla="*/ 328 h 473"/>
                <a:gd name="T30" fmla="*/ 105 w 496"/>
                <a:gd name="T31" fmla="*/ 360 h 473"/>
                <a:gd name="T32" fmla="*/ 149 w 496"/>
                <a:gd name="T33" fmla="*/ 297 h 473"/>
                <a:gd name="T34" fmla="*/ 162 w 496"/>
                <a:gd name="T35" fmla="*/ 280 h 473"/>
                <a:gd name="T36" fmla="*/ 197 w 496"/>
                <a:gd name="T37" fmla="*/ 268 h 473"/>
                <a:gd name="T38" fmla="*/ 230 w 496"/>
                <a:gd name="T39" fmla="*/ 263 h 473"/>
                <a:gd name="T40" fmla="*/ 248 w 496"/>
                <a:gd name="T41" fmla="*/ 293 h 473"/>
                <a:gd name="T42" fmla="*/ 251 w 496"/>
                <a:gd name="T43" fmla="*/ 315 h 473"/>
                <a:gd name="T44" fmla="*/ 245 w 496"/>
                <a:gd name="T45" fmla="*/ 356 h 473"/>
                <a:gd name="T46" fmla="*/ 244 w 496"/>
                <a:gd name="T47" fmla="*/ 358 h 473"/>
                <a:gd name="T48" fmla="*/ 225 w 496"/>
                <a:gd name="T49" fmla="*/ 412 h 473"/>
                <a:gd name="T50" fmla="*/ 243 w 496"/>
                <a:gd name="T51" fmla="*/ 401 h 473"/>
                <a:gd name="T52" fmla="*/ 257 w 496"/>
                <a:gd name="T53" fmla="*/ 406 h 473"/>
                <a:gd name="T54" fmla="*/ 256 w 496"/>
                <a:gd name="T55" fmla="*/ 424 h 473"/>
                <a:gd name="T56" fmla="*/ 243 w 496"/>
                <a:gd name="T57" fmla="*/ 442 h 473"/>
                <a:gd name="T58" fmla="*/ 236 w 496"/>
                <a:gd name="T59" fmla="*/ 455 h 473"/>
                <a:gd name="T60" fmla="*/ 224 w 496"/>
                <a:gd name="T61" fmla="*/ 457 h 473"/>
                <a:gd name="T62" fmla="*/ 210 w 496"/>
                <a:gd name="T63" fmla="*/ 473 h 473"/>
                <a:gd name="T64" fmla="*/ 263 w 496"/>
                <a:gd name="T65" fmla="*/ 433 h 473"/>
                <a:gd name="T66" fmla="*/ 343 w 496"/>
                <a:gd name="T67" fmla="*/ 353 h 473"/>
                <a:gd name="T68" fmla="*/ 361 w 496"/>
                <a:gd name="T69" fmla="*/ 344 h 473"/>
                <a:gd name="T70" fmla="*/ 403 w 496"/>
                <a:gd name="T71" fmla="*/ 335 h 473"/>
                <a:gd name="T72" fmla="*/ 431 w 496"/>
                <a:gd name="T73" fmla="*/ 277 h 473"/>
                <a:gd name="T74" fmla="*/ 496 w 496"/>
                <a:gd name="T75" fmla="*/ 206 h 473"/>
                <a:gd name="T76" fmla="*/ 480 w 496"/>
                <a:gd name="T77" fmla="*/ 161 h 473"/>
                <a:gd name="T78" fmla="*/ 457 w 496"/>
                <a:gd name="T79" fmla="*/ 153 h 473"/>
                <a:gd name="T80" fmla="*/ 453 w 496"/>
                <a:gd name="T81" fmla="*/ 145 h 473"/>
                <a:gd name="T82" fmla="*/ 419 w 496"/>
                <a:gd name="T83" fmla="*/ 59 h 473"/>
                <a:gd name="T84" fmla="*/ 407 w 496"/>
                <a:gd name="T85" fmla="*/ 16 h 473"/>
                <a:gd name="T86" fmla="*/ 389 w 496"/>
                <a:gd name="T87" fmla="*/ 33 h 473"/>
                <a:gd name="T88" fmla="*/ 354 w 496"/>
                <a:gd name="T89" fmla="*/ 15 h 473"/>
                <a:gd name="T90" fmla="*/ 329 w 496"/>
                <a:gd name="T91" fmla="*/ 16 h 473"/>
                <a:gd name="T92" fmla="*/ 303 w 496"/>
                <a:gd name="T93" fmla="*/ 5 h 473"/>
                <a:gd name="T94" fmla="*/ 301 w 496"/>
                <a:gd name="T95" fmla="*/ 41 h 473"/>
                <a:gd name="T96" fmla="*/ 299 w 496"/>
                <a:gd name="T97" fmla="*/ 42 h 473"/>
                <a:gd name="T98" fmla="*/ 277 w 496"/>
                <a:gd name="T99" fmla="*/ 65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6" h="473">
                  <a:moveTo>
                    <a:pt x="227" y="62"/>
                  </a:moveTo>
                  <a:cubicBezTo>
                    <a:pt x="215" y="79"/>
                    <a:pt x="215" y="79"/>
                    <a:pt x="215" y="79"/>
                  </a:cubicBezTo>
                  <a:cubicBezTo>
                    <a:pt x="212" y="82"/>
                    <a:pt x="211" y="89"/>
                    <a:pt x="213" y="99"/>
                  </a:cubicBezTo>
                  <a:cubicBezTo>
                    <a:pt x="213" y="106"/>
                    <a:pt x="213" y="106"/>
                    <a:pt x="213" y="106"/>
                  </a:cubicBezTo>
                  <a:cubicBezTo>
                    <a:pt x="188" y="106"/>
                    <a:pt x="188" y="106"/>
                    <a:pt x="188" y="106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69" y="100"/>
                    <a:pt x="169" y="100"/>
                    <a:pt x="169" y="100"/>
                  </a:cubicBezTo>
                  <a:cubicBezTo>
                    <a:pt x="155" y="122"/>
                    <a:pt x="155" y="122"/>
                    <a:pt x="155" y="122"/>
                  </a:cubicBezTo>
                  <a:cubicBezTo>
                    <a:pt x="153" y="124"/>
                    <a:pt x="153" y="124"/>
                    <a:pt x="153" y="124"/>
                  </a:cubicBezTo>
                  <a:cubicBezTo>
                    <a:pt x="136" y="134"/>
                    <a:pt x="136" y="134"/>
                    <a:pt x="136" y="134"/>
                  </a:cubicBezTo>
                  <a:cubicBezTo>
                    <a:pt x="122" y="150"/>
                    <a:pt x="122" y="150"/>
                    <a:pt x="122" y="150"/>
                  </a:cubicBezTo>
                  <a:cubicBezTo>
                    <a:pt x="122" y="150"/>
                    <a:pt x="122" y="150"/>
                    <a:pt x="122" y="150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93" y="184"/>
                    <a:pt x="93" y="184"/>
                    <a:pt x="93" y="184"/>
                  </a:cubicBezTo>
                  <a:cubicBezTo>
                    <a:pt x="93" y="185"/>
                    <a:pt x="93" y="185"/>
                    <a:pt x="93" y="185"/>
                  </a:cubicBezTo>
                  <a:cubicBezTo>
                    <a:pt x="92" y="185"/>
                    <a:pt x="92" y="185"/>
                    <a:pt x="92" y="185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32" y="163"/>
                    <a:pt x="32" y="163"/>
                    <a:pt x="32" y="163"/>
                  </a:cubicBezTo>
                  <a:cubicBezTo>
                    <a:pt x="39" y="206"/>
                    <a:pt x="39" y="206"/>
                    <a:pt x="39" y="206"/>
                  </a:cubicBezTo>
                  <a:cubicBezTo>
                    <a:pt x="46" y="229"/>
                    <a:pt x="46" y="229"/>
                    <a:pt x="46" y="229"/>
                  </a:cubicBezTo>
                  <a:cubicBezTo>
                    <a:pt x="30" y="244"/>
                    <a:pt x="30" y="244"/>
                    <a:pt x="30" y="244"/>
                  </a:cubicBezTo>
                  <a:cubicBezTo>
                    <a:pt x="8" y="277"/>
                    <a:pt x="8" y="277"/>
                    <a:pt x="8" y="277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7" y="291"/>
                    <a:pt x="7" y="291"/>
                    <a:pt x="7" y="291"/>
                  </a:cubicBezTo>
                  <a:cubicBezTo>
                    <a:pt x="6" y="291"/>
                    <a:pt x="6" y="291"/>
                    <a:pt x="6" y="291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4" y="307"/>
                    <a:pt x="4" y="307"/>
                    <a:pt x="4" y="307"/>
                  </a:cubicBezTo>
                  <a:cubicBezTo>
                    <a:pt x="13" y="307"/>
                    <a:pt x="13" y="307"/>
                    <a:pt x="13" y="307"/>
                  </a:cubicBezTo>
                  <a:cubicBezTo>
                    <a:pt x="44" y="316"/>
                    <a:pt x="44" y="316"/>
                    <a:pt x="44" y="316"/>
                  </a:cubicBezTo>
                  <a:cubicBezTo>
                    <a:pt x="45" y="316"/>
                    <a:pt x="45" y="316"/>
                    <a:pt x="45" y="316"/>
                  </a:cubicBezTo>
                  <a:cubicBezTo>
                    <a:pt x="46" y="316"/>
                    <a:pt x="46" y="316"/>
                    <a:pt x="46" y="316"/>
                  </a:cubicBezTo>
                  <a:cubicBezTo>
                    <a:pt x="46" y="317"/>
                    <a:pt x="46" y="317"/>
                    <a:pt x="46" y="317"/>
                  </a:cubicBezTo>
                  <a:cubicBezTo>
                    <a:pt x="47" y="317"/>
                    <a:pt x="47" y="317"/>
                    <a:pt x="47" y="317"/>
                  </a:cubicBezTo>
                  <a:cubicBezTo>
                    <a:pt x="53" y="323"/>
                    <a:pt x="53" y="323"/>
                    <a:pt x="53" y="323"/>
                  </a:cubicBezTo>
                  <a:cubicBezTo>
                    <a:pt x="61" y="327"/>
                    <a:pt x="61" y="327"/>
                    <a:pt x="61" y="327"/>
                  </a:cubicBezTo>
                  <a:cubicBezTo>
                    <a:pt x="61" y="327"/>
                    <a:pt x="61" y="327"/>
                    <a:pt x="61" y="327"/>
                  </a:cubicBezTo>
                  <a:cubicBezTo>
                    <a:pt x="64" y="327"/>
                    <a:pt x="64" y="327"/>
                    <a:pt x="64" y="327"/>
                  </a:cubicBezTo>
                  <a:cubicBezTo>
                    <a:pt x="64" y="328"/>
                    <a:pt x="64" y="328"/>
                    <a:pt x="64" y="328"/>
                  </a:cubicBezTo>
                  <a:cubicBezTo>
                    <a:pt x="67" y="333"/>
                    <a:pt x="69" y="337"/>
                    <a:pt x="69" y="341"/>
                  </a:cubicBezTo>
                  <a:cubicBezTo>
                    <a:pt x="72" y="351"/>
                    <a:pt x="72" y="351"/>
                    <a:pt x="72" y="351"/>
                  </a:cubicBezTo>
                  <a:cubicBezTo>
                    <a:pt x="105" y="360"/>
                    <a:pt x="105" y="360"/>
                    <a:pt x="105" y="360"/>
                  </a:cubicBezTo>
                  <a:cubicBezTo>
                    <a:pt x="114" y="358"/>
                    <a:pt x="114" y="358"/>
                    <a:pt x="114" y="358"/>
                  </a:cubicBezTo>
                  <a:cubicBezTo>
                    <a:pt x="124" y="345"/>
                    <a:pt x="124" y="345"/>
                    <a:pt x="124" y="345"/>
                  </a:cubicBezTo>
                  <a:cubicBezTo>
                    <a:pt x="149" y="297"/>
                    <a:pt x="149" y="297"/>
                    <a:pt x="149" y="297"/>
                  </a:cubicBezTo>
                  <a:cubicBezTo>
                    <a:pt x="150" y="297"/>
                    <a:pt x="150" y="297"/>
                    <a:pt x="150" y="297"/>
                  </a:cubicBezTo>
                  <a:cubicBezTo>
                    <a:pt x="150" y="296"/>
                    <a:pt x="150" y="296"/>
                    <a:pt x="150" y="296"/>
                  </a:cubicBezTo>
                  <a:cubicBezTo>
                    <a:pt x="162" y="280"/>
                    <a:pt x="162" y="280"/>
                    <a:pt x="162" y="280"/>
                  </a:cubicBezTo>
                  <a:cubicBezTo>
                    <a:pt x="163" y="279"/>
                    <a:pt x="163" y="279"/>
                    <a:pt x="163" y="279"/>
                  </a:cubicBezTo>
                  <a:cubicBezTo>
                    <a:pt x="183" y="269"/>
                    <a:pt x="183" y="269"/>
                    <a:pt x="183" y="269"/>
                  </a:cubicBezTo>
                  <a:cubicBezTo>
                    <a:pt x="197" y="268"/>
                    <a:pt x="197" y="268"/>
                    <a:pt x="197" y="268"/>
                  </a:cubicBezTo>
                  <a:cubicBezTo>
                    <a:pt x="202" y="260"/>
                    <a:pt x="206" y="256"/>
                    <a:pt x="211" y="256"/>
                  </a:cubicBezTo>
                  <a:cubicBezTo>
                    <a:pt x="215" y="256"/>
                    <a:pt x="220" y="258"/>
                    <a:pt x="228" y="262"/>
                  </a:cubicBezTo>
                  <a:cubicBezTo>
                    <a:pt x="230" y="263"/>
                    <a:pt x="230" y="263"/>
                    <a:pt x="230" y="263"/>
                  </a:cubicBezTo>
                  <a:cubicBezTo>
                    <a:pt x="230" y="264"/>
                    <a:pt x="230" y="264"/>
                    <a:pt x="230" y="264"/>
                  </a:cubicBezTo>
                  <a:cubicBezTo>
                    <a:pt x="248" y="291"/>
                    <a:pt x="248" y="291"/>
                    <a:pt x="248" y="291"/>
                  </a:cubicBezTo>
                  <a:cubicBezTo>
                    <a:pt x="248" y="293"/>
                    <a:pt x="248" y="293"/>
                    <a:pt x="248" y="293"/>
                  </a:cubicBezTo>
                  <a:cubicBezTo>
                    <a:pt x="249" y="293"/>
                    <a:pt x="249" y="293"/>
                    <a:pt x="249" y="293"/>
                  </a:cubicBezTo>
                  <a:cubicBezTo>
                    <a:pt x="249" y="295"/>
                    <a:pt x="249" y="295"/>
                    <a:pt x="249" y="295"/>
                  </a:cubicBezTo>
                  <a:cubicBezTo>
                    <a:pt x="251" y="315"/>
                    <a:pt x="251" y="315"/>
                    <a:pt x="251" y="315"/>
                  </a:cubicBezTo>
                  <a:cubicBezTo>
                    <a:pt x="250" y="337"/>
                    <a:pt x="250" y="337"/>
                    <a:pt x="250" y="337"/>
                  </a:cubicBezTo>
                  <a:cubicBezTo>
                    <a:pt x="250" y="337"/>
                    <a:pt x="250" y="337"/>
                    <a:pt x="250" y="337"/>
                  </a:cubicBezTo>
                  <a:cubicBezTo>
                    <a:pt x="245" y="356"/>
                    <a:pt x="245" y="356"/>
                    <a:pt x="245" y="356"/>
                  </a:cubicBezTo>
                  <a:cubicBezTo>
                    <a:pt x="245" y="356"/>
                    <a:pt x="245" y="356"/>
                    <a:pt x="245" y="356"/>
                  </a:cubicBezTo>
                  <a:cubicBezTo>
                    <a:pt x="245" y="358"/>
                    <a:pt x="245" y="358"/>
                    <a:pt x="245" y="358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30" y="375"/>
                    <a:pt x="230" y="375"/>
                    <a:pt x="230" y="375"/>
                  </a:cubicBezTo>
                  <a:cubicBezTo>
                    <a:pt x="224" y="389"/>
                    <a:pt x="224" y="389"/>
                    <a:pt x="224" y="389"/>
                  </a:cubicBezTo>
                  <a:cubicBezTo>
                    <a:pt x="225" y="412"/>
                    <a:pt x="225" y="412"/>
                    <a:pt x="225" y="412"/>
                  </a:cubicBezTo>
                  <a:cubicBezTo>
                    <a:pt x="227" y="412"/>
                    <a:pt x="227" y="412"/>
                    <a:pt x="227" y="412"/>
                  </a:cubicBezTo>
                  <a:cubicBezTo>
                    <a:pt x="235" y="409"/>
                    <a:pt x="235" y="409"/>
                    <a:pt x="235" y="409"/>
                  </a:cubicBezTo>
                  <a:cubicBezTo>
                    <a:pt x="243" y="401"/>
                    <a:pt x="243" y="401"/>
                    <a:pt x="243" y="401"/>
                  </a:cubicBezTo>
                  <a:cubicBezTo>
                    <a:pt x="245" y="399"/>
                    <a:pt x="245" y="399"/>
                    <a:pt x="245" y="399"/>
                  </a:cubicBezTo>
                  <a:cubicBezTo>
                    <a:pt x="246" y="397"/>
                    <a:pt x="246" y="397"/>
                    <a:pt x="246" y="397"/>
                  </a:cubicBezTo>
                  <a:cubicBezTo>
                    <a:pt x="257" y="406"/>
                    <a:pt x="257" y="406"/>
                    <a:pt x="257" y="406"/>
                  </a:cubicBezTo>
                  <a:cubicBezTo>
                    <a:pt x="257" y="408"/>
                    <a:pt x="257" y="408"/>
                    <a:pt x="257" y="408"/>
                  </a:cubicBezTo>
                  <a:cubicBezTo>
                    <a:pt x="257" y="424"/>
                    <a:pt x="257" y="424"/>
                    <a:pt x="257" y="424"/>
                  </a:cubicBezTo>
                  <a:cubicBezTo>
                    <a:pt x="256" y="424"/>
                    <a:pt x="256" y="424"/>
                    <a:pt x="256" y="424"/>
                  </a:cubicBezTo>
                  <a:cubicBezTo>
                    <a:pt x="246" y="429"/>
                    <a:pt x="246" y="429"/>
                    <a:pt x="246" y="429"/>
                  </a:cubicBezTo>
                  <a:cubicBezTo>
                    <a:pt x="243" y="433"/>
                    <a:pt x="243" y="433"/>
                    <a:pt x="243" y="433"/>
                  </a:cubicBezTo>
                  <a:cubicBezTo>
                    <a:pt x="243" y="442"/>
                    <a:pt x="243" y="442"/>
                    <a:pt x="243" y="442"/>
                  </a:cubicBezTo>
                  <a:cubicBezTo>
                    <a:pt x="242" y="443"/>
                    <a:pt x="242" y="443"/>
                    <a:pt x="242" y="443"/>
                  </a:cubicBezTo>
                  <a:cubicBezTo>
                    <a:pt x="242" y="443"/>
                    <a:pt x="242" y="443"/>
                    <a:pt x="242" y="443"/>
                  </a:cubicBezTo>
                  <a:cubicBezTo>
                    <a:pt x="236" y="455"/>
                    <a:pt x="236" y="455"/>
                    <a:pt x="236" y="455"/>
                  </a:cubicBezTo>
                  <a:cubicBezTo>
                    <a:pt x="235" y="455"/>
                    <a:pt x="235" y="455"/>
                    <a:pt x="235" y="455"/>
                  </a:cubicBezTo>
                  <a:cubicBezTo>
                    <a:pt x="232" y="456"/>
                    <a:pt x="232" y="456"/>
                    <a:pt x="232" y="456"/>
                  </a:cubicBezTo>
                  <a:cubicBezTo>
                    <a:pt x="224" y="457"/>
                    <a:pt x="224" y="457"/>
                    <a:pt x="224" y="457"/>
                  </a:cubicBezTo>
                  <a:cubicBezTo>
                    <a:pt x="216" y="459"/>
                    <a:pt x="216" y="459"/>
                    <a:pt x="216" y="459"/>
                  </a:cubicBezTo>
                  <a:cubicBezTo>
                    <a:pt x="209" y="471"/>
                    <a:pt x="209" y="471"/>
                    <a:pt x="209" y="471"/>
                  </a:cubicBezTo>
                  <a:cubicBezTo>
                    <a:pt x="210" y="473"/>
                    <a:pt x="210" y="473"/>
                    <a:pt x="210" y="473"/>
                  </a:cubicBezTo>
                  <a:cubicBezTo>
                    <a:pt x="245" y="469"/>
                    <a:pt x="245" y="469"/>
                    <a:pt x="245" y="469"/>
                  </a:cubicBezTo>
                  <a:cubicBezTo>
                    <a:pt x="251" y="463"/>
                    <a:pt x="251" y="463"/>
                    <a:pt x="251" y="463"/>
                  </a:cubicBezTo>
                  <a:cubicBezTo>
                    <a:pt x="263" y="433"/>
                    <a:pt x="263" y="433"/>
                    <a:pt x="263" y="433"/>
                  </a:cubicBezTo>
                  <a:cubicBezTo>
                    <a:pt x="263" y="433"/>
                    <a:pt x="263" y="433"/>
                    <a:pt x="263" y="433"/>
                  </a:cubicBezTo>
                  <a:cubicBezTo>
                    <a:pt x="341" y="353"/>
                    <a:pt x="341" y="353"/>
                    <a:pt x="341" y="353"/>
                  </a:cubicBezTo>
                  <a:cubicBezTo>
                    <a:pt x="343" y="353"/>
                    <a:pt x="343" y="353"/>
                    <a:pt x="343" y="353"/>
                  </a:cubicBezTo>
                  <a:cubicBezTo>
                    <a:pt x="360" y="344"/>
                    <a:pt x="360" y="344"/>
                    <a:pt x="360" y="344"/>
                  </a:cubicBezTo>
                  <a:cubicBezTo>
                    <a:pt x="361" y="343"/>
                    <a:pt x="361" y="343"/>
                    <a:pt x="361" y="343"/>
                  </a:cubicBezTo>
                  <a:cubicBezTo>
                    <a:pt x="361" y="344"/>
                    <a:pt x="361" y="344"/>
                    <a:pt x="361" y="344"/>
                  </a:cubicBezTo>
                  <a:cubicBezTo>
                    <a:pt x="375" y="344"/>
                    <a:pt x="375" y="344"/>
                    <a:pt x="375" y="344"/>
                  </a:cubicBezTo>
                  <a:cubicBezTo>
                    <a:pt x="389" y="341"/>
                    <a:pt x="389" y="341"/>
                    <a:pt x="389" y="341"/>
                  </a:cubicBezTo>
                  <a:cubicBezTo>
                    <a:pt x="403" y="335"/>
                    <a:pt x="403" y="335"/>
                    <a:pt x="403" y="335"/>
                  </a:cubicBezTo>
                  <a:cubicBezTo>
                    <a:pt x="414" y="323"/>
                    <a:pt x="414" y="323"/>
                    <a:pt x="414" y="323"/>
                  </a:cubicBezTo>
                  <a:cubicBezTo>
                    <a:pt x="431" y="277"/>
                    <a:pt x="431" y="277"/>
                    <a:pt x="431" y="277"/>
                  </a:cubicBezTo>
                  <a:cubicBezTo>
                    <a:pt x="431" y="277"/>
                    <a:pt x="431" y="277"/>
                    <a:pt x="431" y="277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96" y="207"/>
                    <a:pt x="496" y="207"/>
                    <a:pt x="496" y="207"/>
                  </a:cubicBezTo>
                  <a:cubicBezTo>
                    <a:pt x="496" y="206"/>
                    <a:pt x="496" y="206"/>
                    <a:pt x="496" y="206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68"/>
                    <a:pt x="485" y="166"/>
                    <a:pt x="483" y="163"/>
                  </a:cubicBezTo>
                  <a:cubicBezTo>
                    <a:pt x="480" y="161"/>
                    <a:pt x="480" y="161"/>
                    <a:pt x="480" y="161"/>
                  </a:cubicBezTo>
                  <a:cubicBezTo>
                    <a:pt x="480" y="162"/>
                    <a:pt x="480" y="162"/>
                    <a:pt x="480" y="162"/>
                  </a:cubicBezTo>
                  <a:cubicBezTo>
                    <a:pt x="470" y="163"/>
                    <a:pt x="470" y="163"/>
                    <a:pt x="470" y="163"/>
                  </a:cubicBezTo>
                  <a:cubicBezTo>
                    <a:pt x="465" y="161"/>
                    <a:pt x="461" y="158"/>
                    <a:pt x="457" y="153"/>
                  </a:cubicBezTo>
                  <a:cubicBezTo>
                    <a:pt x="454" y="147"/>
                    <a:pt x="454" y="147"/>
                    <a:pt x="454" y="147"/>
                  </a:cubicBezTo>
                  <a:cubicBezTo>
                    <a:pt x="454" y="146"/>
                    <a:pt x="454" y="146"/>
                    <a:pt x="454" y="146"/>
                  </a:cubicBezTo>
                  <a:cubicBezTo>
                    <a:pt x="453" y="145"/>
                    <a:pt x="453" y="145"/>
                    <a:pt x="453" y="145"/>
                  </a:cubicBezTo>
                  <a:cubicBezTo>
                    <a:pt x="453" y="88"/>
                    <a:pt x="453" y="88"/>
                    <a:pt x="453" y="88"/>
                  </a:cubicBezTo>
                  <a:cubicBezTo>
                    <a:pt x="447" y="86"/>
                    <a:pt x="440" y="81"/>
                    <a:pt x="433" y="74"/>
                  </a:cubicBezTo>
                  <a:cubicBezTo>
                    <a:pt x="419" y="59"/>
                    <a:pt x="419" y="59"/>
                    <a:pt x="419" y="59"/>
                  </a:cubicBezTo>
                  <a:cubicBezTo>
                    <a:pt x="407" y="41"/>
                    <a:pt x="407" y="41"/>
                    <a:pt x="407" y="41"/>
                  </a:cubicBezTo>
                  <a:cubicBezTo>
                    <a:pt x="404" y="37"/>
                    <a:pt x="404" y="31"/>
                    <a:pt x="406" y="21"/>
                  </a:cubicBezTo>
                  <a:cubicBezTo>
                    <a:pt x="407" y="16"/>
                    <a:pt x="407" y="16"/>
                    <a:pt x="407" y="16"/>
                  </a:cubicBezTo>
                  <a:cubicBezTo>
                    <a:pt x="399" y="6"/>
                    <a:pt x="399" y="6"/>
                    <a:pt x="399" y="6"/>
                  </a:cubicBezTo>
                  <a:cubicBezTo>
                    <a:pt x="398" y="15"/>
                    <a:pt x="398" y="15"/>
                    <a:pt x="398" y="15"/>
                  </a:cubicBezTo>
                  <a:cubicBezTo>
                    <a:pt x="389" y="33"/>
                    <a:pt x="389" y="33"/>
                    <a:pt x="389" y="33"/>
                  </a:cubicBezTo>
                  <a:cubicBezTo>
                    <a:pt x="385" y="33"/>
                    <a:pt x="385" y="33"/>
                    <a:pt x="385" y="33"/>
                  </a:cubicBezTo>
                  <a:cubicBezTo>
                    <a:pt x="378" y="33"/>
                    <a:pt x="370" y="32"/>
                    <a:pt x="363" y="29"/>
                  </a:cubicBezTo>
                  <a:cubicBezTo>
                    <a:pt x="357" y="27"/>
                    <a:pt x="354" y="21"/>
                    <a:pt x="354" y="15"/>
                  </a:cubicBezTo>
                  <a:cubicBezTo>
                    <a:pt x="354" y="11"/>
                    <a:pt x="354" y="11"/>
                    <a:pt x="354" y="11"/>
                  </a:cubicBezTo>
                  <a:cubicBezTo>
                    <a:pt x="349" y="11"/>
                    <a:pt x="349" y="11"/>
                    <a:pt x="349" y="11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3" y="5"/>
                    <a:pt x="303" y="5"/>
                    <a:pt x="303" y="5"/>
                  </a:cubicBezTo>
                  <a:cubicBezTo>
                    <a:pt x="309" y="16"/>
                    <a:pt x="309" y="16"/>
                    <a:pt x="309" y="16"/>
                  </a:cubicBezTo>
                  <a:cubicBezTo>
                    <a:pt x="312" y="19"/>
                    <a:pt x="312" y="19"/>
                    <a:pt x="312" y="19"/>
                  </a:cubicBezTo>
                  <a:cubicBezTo>
                    <a:pt x="301" y="41"/>
                    <a:pt x="301" y="41"/>
                    <a:pt x="301" y="41"/>
                  </a:cubicBezTo>
                  <a:cubicBezTo>
                    <a:pt x="300" y="41"/>
                    <a:pt x="300" y="41"/>
                    <a:pt x="300" y="41"/>
                  </a:cubicBezTo>
                  <a:cubicBezTo>
                    <a:pt x="300" y="42"/>
                    <a:pt x="300" y="42"/>
                    <a:pt x="300" y="42"/>
                  </a:cubicBezTo>
                  <a:cubicBezTo>
                    <a:pt x="299" y="42"/>
                    <a:pt x="299" y="42"/>
                    <a:pt x="299" y="42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79" y="65"/>
                    <a:pt x="279" y="65"/>
                    <a:pt x="279" y="65"/>
                  </a:cubicBezTo>
                  <a:cubicBezTo>
                    <a:pt x="277" y="65"/>
                    <a:pt x="277" y="65"/>
                    <a:pt x="277" y="65"/>
                  </a:cubicBezTo>
                  <a:cubicBezTo>
                    <a:pt x="247" y="68"/>
                    <a:pt x="247" y="68"/>
                    <a:pt x="247" y="68"/>
                  </a:cubicBezTo>
                  <a:lnTo>
                    <a:pt x="227" y="62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28"/>
            <p:cNvSpPr/>
            <p:nvPr/>
          </p:nvSpPr>
          <p:spPr bwMode="auto">
            <a:xfrm>
              <a:off x="12534037" y="1543919"/>
              <a:ext cx="1195166" cy="811663"/>
            </a:xfrm>
            <a:custGeom>
              <a:avLst/>
              <a:gdLst>
                <a:gd name="T0" fmla="*/ 123 w 707"/>
                <a:gd name="T1" fmla="*/ 7 h 481"/>
                <a:gd name="T2" fmla="*/ 95 w 707"/>
                <a:gd name="T3" fmla="*/ 14 h 481"/>
                <a:gd name="T4" fmla="*/ 90 w 707"/>
                <a:gd name="T5" fmla="*/ 26 h 481"/>
                <a:gd name="T6" fmla="*/ 76 w 707"/>
                <a:gd name="T7" fmla="*/ 46 h 481"/>
                <a:gd name="T8" fmla="*/ 54 w 707"/>
                <a:gd name="T9" fmla="*/ 62 h 481"/>
                <a:gd name="T10" fmla="*/ 28 w 707"/>
                <a:gd name="T11" fmla="*/ 45 h 481"/>
                <a:gd name="T12" fmla="*/ 0 w 707"/>
                <a:gd name="T13" fmla="*/ 52 h 481"/>
                <a:gd name="T14" fmla="*/ 41 w 707"/>
                <a:gd name="T15" fmla="*/ 79 h 481"/>
                <a:gd name="T16" fmla="*/ 43 w 707"/>
                <a:gd name="T17" fmla="*/ 83 h 481"/>
                <a:gd name="T18" fmla="*/ 48 w 707"/>
                <a:gd name="T19" fmla="*/ 136 h 481"/>
                <a:gd name="T20" fmla="*/ 79 w 707"/>
                <a:gd name="T21" fmla="*/ 199 h 481"/>
                <a:gd name="T22" fmla="*/ 99 w 707"/>
                <a:gd name="T23" fmla="*/ 179 h 481"/>
                <a:gd name="T24" fmla="*/ 128 w 707"/>
                <a:gd name="T25" fmla="*/ 172 h 481"/>
                <a:gd name="T26" fmla="*/ 128 w 707"/>
                <a:gd name="T27" fmla="*/ 173 h 481"/>
                <a:gd name="T28" fmla="*/ 156 w 707"/>
                <a:gd name="T29" fmla="*/ 205 h 481"/>
                <a:gd name="T30" fmla="*/ 165 w 707"/>
                <a:gd name="T31" fmla="*/ 232 h 481"/>
                <a:gd name="T32" fmla="*/ 163 w 707"/>
                <a:gd name="T33" fmla="*/ 257 h 481"/>
                <a:gd name="T34" fmla="*/ 181 w 707"/>
                <a:gd name="T35" fmla="*/ 282 h 481"/>
                <a:gd name="T36" fmla="*/ 207 w 707"/>
                <a:gd name="T37" fmla="*/ 275 h 481"/>
                <a:gd name="T38" fmla="*/ 220 w 707"/>
                <a:gd name="T39" fmla="*/ 286 h 481"/>
                <a:gd name="T40" fmla="*/ 252 w 707"/>
                <a:gd name="T41" fmla="*/ 300 h 481"/>
                <a:gd name="T42" fmla="*/ 276 w 707"/>
                <a:gd name="T43" fmla="*/ 292 h 481"/>
                <a:gd name="T44" fmla="*/ 288 w 707"/>
                <a:gd name="T45" fmla="*/ 278 h 481"/>
                <a:gd name="T46" fmla="*/ 304 w 707"/>
                <a:gd name="T47" fmla="*/ 319 h 481"/>
                <a:gd name="T48" fmla="*/ 344 w 707"/>
                <a:gd name="T49" fmla="*/ 360 h 481"/>
                <a:gd name="T50" fmla="*/ 352 w 707"/>
                <a:gd name="T51" fmla="*/ 427 h 481"/>
                <a:gd name="T52" fmla="*/ 378 w 707"/>
                <a:gd name="T53" fmla="*/ 438 h 481"/>
                <a:gd name="T54" fmla="*/ 394 w 707"/>
                <a:gd name="T55" fmla="*/ 481 h 481"/>
                <a:gd name="T56" fmla="*/ 489 w 707"/>
                <a:gd name="T57" fmla="*/ 399 h 481"/>
                <a:gd name="T58" fmla="*/ 528 w 707"/>
                <a:gd name="T59" fmla="*/ 359 h 481"/>
                <a:gd name="T60" fmla="*/ 596 w 707"/>
                <a:gd name="T61" fmla="*/ 300 h 481"/>
                <a:gd name="T62" fmla="*/ 621 w 707"/>
                <a:gd name="T63" fmla="*/ 278 h 481"/>
                <a:gd name="T64" fmla="*/ 627 w 707"/>
                <a:gd name="T65" fmla="*/ 224 h 481"/>
                <a:gd name="T66" fmla="*/ 650 w 707"/>
                <a:gd name="T67" fmla="*/ 220 h 481"/>
                <a:gd name="T68" fmla="*/ 689 w 707"/>
                <a:gd name="T69" fmla="*/ 261 h 481"/>
                <a:gd name="T70" fmla="*/ 682 w 707"/>
                <a:gd name="T71" fmla="*/ 231 h 481"/>
                <a:gd name="T72" fmla="*/ 707 w 707"/>
                <a:gd name="T73" fmla="*/ 208 h 481"/>
                <a:gd name="T74" fmla="*/ 693 w 707"/>
                <a:gd name="T75" fmla="*/ 166 h 481"/>
                <a:gd name="T76" fmla="*/ 647 w 707"/>
                <a:gd name="T77" fmla="*/ 145 h 481"/>
                <a:gd name="T78" fmla="*/ 633 w 707"/>
                <a:gd name="T79" fmla="*/ 143 h 481"/>
                <a:gd name="T80" fmla="*/ 617 w 707"/>
                <a:gd name="T81" fmla="*/ 145 h 481"/>
                <a:gd name="T82" fmla="*/ 588 w 707"/>
                <a:gd name="T83" fmla="*/ 145 h 481"/>
                <a:gd name="T84" fmla="*/ 586 w 707"/>
                <a:gd name="T85" fmla="*/ 182 h 481"/>
                <a:gd name="T86" fmla="*/ 547 w 707"/>
                <a:gd name="T87" fmla="*/ 188 h 481"/>
                <a:gd name="T88" fmla="*/ 494 w 707"/>
                <a:gd name="T89" fmla="*/ 141 h 481"/>
                <a:gd name="T90" fmla="*/ 481 w 707"/>
                <a:gd name="T91" fmla="*/ 116 h 481"/>
                <a:gd name="T92" fmla="*/ 486 w 707"/>
                <a:gd name="T93" fmla="*/ 131 h 481"/>
                <a:gd name="T94" fmla="*/ 471 w 707"/>
                <a:gd name="T95" fmla="*/ 159 h 481"/>
                <a:gd name="T96" fmla="*/ 441 w 707"/>
                <a:gd name="T97" fmla="*/ 150 h 481"/>
                <a:gd name="T98" fmla="*/ 438 w 707"/>
                <a:gd name="T99" fmla="*/ 124 h 481"/>
                <a:gd name="T100" fmla="*/ 411 w 707"/>
                <a:gd name="T101" fmla="*/ 112 h 481"/>
                <a:gd name="T102" fmla="*/ 380 w 707"/>
                <a:gd name="T103" fmla="*/ 92 h 481"/>
                <a:gd name="T104" fmla="*/ 336 w 707"/>
                <a:gd name="T105" fmla="*/ 76 h 481"/>
                <a:gd name="T106" fmla="*/ 308 w 707"/>
                <a:gd name="T107" fmla="*/ 88 h 481"/>
                <a:gd name="T108" fmla="*/ 296 w 707"/>
                <a:gd name="T109" fmla="*/ 64 h 481"/>
                <a:gd name="T110" fmla="*/ 259 w 707"/>
                <a:gd name="T111" fmla="*/ 62 h 481"/>
                <a:gd name="T112" fmla="*/ 216 w 707"/>
                <a:gd name="T113" fmla="*/ 71 h 481"/>
                <a:gd name="T114" fmla="*/ 175 w 707"/>
                <a:gd name="T115" fmla="*/ 69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7" h="481">
                  <a:moveTo>
                    <a:pt x="137" y="22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2" y="7"/>
                    <a:pt x="122" y="7"/>
                    <a:pt x="122" y="7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0" y="26"/>
                    <a:pt x="90" y="26"/>
                    <a:pt x="90" y="26"/>
                  </a:cubicBezTo>
                  <a:cubicBezTo>
                    <a:pt x="77" y="45"/>
                    <a:pt x="77" y="45"/>
                    <a:pt x="77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38" y="56"/>
                    <a:pt x="30" y="50"/>
                    <a:pt x="28" y="45"/>
                  </a:cubicBezTo>
                  <a:cubicBezTo>
                    <a:pt x="26" y="43"/>
                    <a:pt x="24" y="43"/>
                    <a:pt x="22" y="41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8" y="136"/>
                    <a:pt x="48" y="136"/>
                    <a:pt x="48" y="136"/>
                  </a:cubicBezTo>
                  <a:cubicBezTo>
                    <a:pt x="52" y="155"/>
                    <a:pt x="52" y="155"/>
                    <a:pt x="52" y="155"/>
                  </a:cubicBezTo>
                  <a:cubicBezTo>
                    <a:pt x="65" y="185"/>
                    <a:pt x="65" y="185"/>
                    <a:pt x="65" y="185"/>
                  </a:cubicBezTo>
                  <a:cubicBezTo>
                    <a:pt x="79" y="199"/>
                    <a:pt x="79" y="199"/>
                    <a:pt x="79" y="199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100" y="179"/>
                    <a:pt x="100" y="179"/>
                    <a:pt x="100" y="179"/>
                  </a:cubicBezTo>
                  <a:cubicBezTo>
                    <a:pt x="115" y="161"/>
                    <a:pt x="115" y="161"/>
                    <a:pt x="115" y="161"/>
                  </a:cubicBezTo>
                  <a:cubicBezTo>
                    <a:pt x="128" y="172"/>
                    <a:pt x="128" y="172"/>
                    <a:pt x="128" y="172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3"/>
                    <a:pt x="128" y="173"/>
                    <a:pt x="128" y="173"/>
                  </a:cubicBezTo>
                  <a:cubicBezTo>
                    <a:pt x="128" y="174"/>
                    <a:pt x="128" y="174"/>
                    <a:pt x="128" y="174"/>
                  </a:cubicBezTo>
                  <a:cubicBezTo>
                    <a:pt x="141" y="199"/>
                    <a:pt x="141" y="199"/>
                    <a:pt x="141" y="199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65" y="230"/>
                    <a:pt x="165" y="230"/>
                    <a:pt x="165" y="230"/>
                  </a:cubicBezTo>
                  <a:cubicBezTo>
                    <a:pt x="165" y="231"/>
                    <a:pt x="165" y="231"/>
                    <a:pt x="165" y="231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64" y="256"/>
                    <a:pt x="164" y="256"/>
                    <a:pt x="164" y="256"/>
                  </a:cubicBezTo>
                  <a:cubicBezTo>
                    <a:pt x="164" y="257"/>
                    <a:pt x="164" y="257"/>
                    <a:pt x="164" y="257"/>
                  </a:cubicBezTo>
                  <a:cubicBezTo>
                    <a:pt x="163" y="257"/>
                    <a:pt x="163" y="257"/>
                    <a:pt x="163" y="257"/>
                  </a:cubicBezTo>
                  <a:cubicBezTo>
                    <a:pt x="156" y="278"/>
                    <a:pt x="156" y="278"/>
                    <a:pt x="156" y="278"/>
                  </a:cubicBezTo>
                  <a:cubicBezTo>
                    <a:pt x="168" y="288"/>
                    <a:pt x="168" y="288"/>
                    <a:pt x="168" y="288"/>
                  </a:cubicBezTo>
                  <a:cubicBezTo>
                    <a:pt x="181" y="282"/>
                    <a:pt x="181" y="282"/>
                    <a:pt x="181" y="282"/>
                  </a:cubicBezTo>
                  <a:cubicBezTo>
                    <a:pt x="193" y="269"/>
                    <a:pt x="193" y="269"/>
                    <a:pt x="193" y="269"/>
                  </a:cubicBezTo>
                  <a:cubicBezTo>
                    <a:pt x="196" y="272"/>
                    <a:pt x="196" y="272"/>
                    <a:pt x="196" y="272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07" y="275"/>
                    <a:pt x="207" y="275"/>
                    <a:pt x="207" y="275"/>
                  </a:cubicBezTo>
                  <a:cubicBezTo>
                    <a:pt x="220" y="286"/>
                    <a:pt x="220" y="286"/>
                    <a:pt x="220" y="286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44" y="280"/>
                    <a:pt x="249" y="283"/>
                    <a:pt x="252" y="291"/>
                  </a:cubicBezTo>
                  <a:cubicBezTo>
                    <a:pt x="252" y="300"/>
                    <a:pt x="252" y="300"/>
                    <a:pt x="252" y="300"/>
                  </a:cubicBezTo>
                  <a:cubicBezTo>
                    <a:pt x="255" y="301"/>
                    <a:pt x="255" y="301"/>
                    <a:pt x="255" y="301"/>
                  </a:cubicBezTo>
                  <a:cubicBezTo>
                    <a:pt x="269" y="305"/>
                    <a:pt x="269" y="305"/>
                    <a:pt x="269" y="305"/>
                  </a:cubicBezTo>
                  <a:cubicBezTo>
                    <a:pt x="276" y="292"/>
                    <a:pt x="276" y="292"/>
                    <a:pt x="276" y="292"/>
                  </a:cubicBezTo>
                  <a:cubicBezTo>
                    <a:pt x="276" y="286"/>
                    <a:pt x="276" y="286"/>
                    <a:pt x="276" y="286"/>
                  </a:cubicBezTo>
                  <a:cubicBezTo>
                    <a:pt x="276" y="282"/>
                    <a:pt x="277" y="278"/>
                    <a:pt x="280" y="277"/>
                  </a:cubicBezTo>
                  <a:cubicBezTo>
                    <a:pt x="288" y="278"/>
                    <a:pt x="288" y="278"/>
                    <a:pt x="288" y="278"/>
                  </a:cubicBezTo>
                  <a:cubicBezTo>
                    <a:pt x="300" y="283"/>
                    <a:pt x="305" y="291"/>
                    <a:pt x="305" y="299"/>
                  </a:cubicBezTo>
                  <a:cubicBezTo>
                    <a:pt x="304" y="306"/>
                    <a:pt x="304" y="306"/>
                    <a:pt x="304" y="306"/>
                  </a:cubicBezTo>
                  <a:cubicBezTo>
                    <a:pt x="304" y="319"/>
                    <a:pt x="304" y="319"/>
                    <a:pt x="304" y="319"/>
                  </a:cubicBezTo>
                  <a:cubicBezTo>
                    <a:pt x="316" y="336"/>
                    <a:pt x="316" y="336"/>
                    <a:pt x="316" y="336"/>
                  </a:cubicBezTo>
                  <a:cubicBezTo>
                    <a:pt x="329" y="351"/>
                    <a:pt x="329" y="351"/>
                    <a:pt x="329" y="351"/>
                  </a:cubicBezTo>
                  <a:cubicBezTo>
                    <a:pt x="334" y="356"/>
                    <a:pt x="339" y="358"/>
                    <a:pt x="344" y="360"/>
                  </a:cubicBezTo>
                  <a:cubicBezTo>
                    <a:pt x="346" y="360"/>
                    <a:pt x="346" y="360"/>
                    <a:pt x="346" y="360"/>
                  </a:cubicBezTo>
                  <a:cubicBezTo>
                    <a:pt x="350" y="362"/>
                    <a:pt x="352" y="368"/>
                    <a:pt x="352" y="379"/>
                  </a:cubicBezTo>
                  <a:cubicBezTo>
                    <a:pt x="352" y="427"/>
                    <a:pt x="352" y="427"/>
                    <a:pt x="352" y="427"/>
                  </a:cubicBezTo>
                  <a:cubicBezTo>
                    <a:pt x="354" y="431"/>
                    <a:pt x="357" y="434"/>
                    <a:pt x="360" y="435"/>
                  </a:cubicBezTo>
                  <a:cubicBezTo>
                    <a:pt x="362" y="435"/>
                    <a:pt x="362" y="435"/>
                    <a:pt x="362" y="435"/>
                  </a:cubicBezTo>
                  <a:cubicBezTo>
                    <a:pt x="369" y="432"/>
                    <a:pt x="373" y="433"/>
                    <a:pt x="378" y="438"/>
                  </a:cubicBezTo>
                  <a:cubicBezTo>
                    <a:pt x="381" y="440"/>
                    <a:pt x="381" y="440"/>
                    <a:pt x="381" y="440"/>
                  </a:cubicBezTo>
                  <a:cubicBezTo>
                    <a:pt x="386" y="441"/>
                    <a:pt x="391" y="446"/>
                    <a:pt x="392" y="454"/>
                  </a:cubicBezTo>
                  <a:cubicBezTo>
                    <a:pt x="394" y="481"/>
                    <a:pt x="394" y="481"/>
                    <a:pt x="394" y="481"/>
                  </a:cubicBezTo>
                  <a:cubicBezTo>
                    <a:pt x="418" y="431"/>
                    <a:pt x="418" y="431"/>
                    <a:pt x="418" y="431"/>
                  </a:cubicBezTo>
                  <a:cubicBezTo>
                    <a:pt x="426" y="405"/>
                    <a:pt x="434" y="389"/>
                    <a:pt x="446" y="387"/>
                  </a:cubicBezTo>
                  <a:cubicBezTo>
                    <a:pt x="455" y="383"/>
                    <a:pt x="470" y="389"/>
                    <a:pt x="489" y="399"/>
                  </a:cubicBezTo>
                  <a:cubicBezTo>
                    <a:pt x="557" y="405"/>
                    <a:pt x="557" y="405"/>
                    <a:pt x="557" y="405"/>
                  </a:cubicBezTo>
                  <a:cubicBezTo>
                    <a:pt x="560" y="390"/>
                    <a:pt x="560" y="390"/>
                    <a:pt x="560" y="390"/>
                  </a:cubicBezTo>
                  <a:cubicBezTo>
                    <a:pt x="528" y="359"/>
                    <a:pt x="528" y="359"/>
                    <a:pt x="528" y="359"/>
                  </a:cubicBezTo>
                  <a:cubicBezTo>
                    <a:pt x="513" y="351"/>
                    <a:pt x="507" y="344"/>
                    <a:pt x="509" y="340"/>
                  </a:cubicBezTo>
                  <a:cubicBezTo>
                    <a:pt x="533" y="341"/>
                    <a:pt x="533" y="341"/>
                    <a:pt x="533" y="341"/>
                  </a:cubicBezTo>
                  <a:cubicBezTo>
                    <a:pt x="555" y="349"/>
                    <a:pt x="576" y="336"/>
                    <a:pt x="596" y="300"/>
                  </a:cubicBezTo>
                  <a:cubicBezTo>
                    <a:pt x="596" y="300"/>
                    <a:pt x="596" y="300"/>
                    <a:pt x="596" y="300"/>
                  </a:cubicBezTo>
                  <a:cubicBezTo>
                    <a:pt x="598" y="300"/>
                    <a:pt x="598" y="300"/>
                    <a:pt x="598" y="300"/>
                  </a:cubicBezTo>
                  <a:cubicBezTo>
                    <a:pt x="621" y="278"/>
                    <a:pt x="621" y="278"/>
                    <a:pt x="621" y="278"/>
                  </a:cubicBezTo>
                  <a:cubicBezTo>
                    <a:pt x="624" y="229"/>
                    <a:pt x="624" y="229"/>
                    <a:pt x="624" y="229"/>
                  </a:cubicBezTo>
                  <a:cubicBezTo>
                    <a:pt x="624" y="224"/>
                    <a:pt x="624" y="224"/>
                    <a:pt x="624" y="224"/>
                  </a:cubicBezTo>
                  <a:cubicBezTo>
                    <a:pt x="627" y="224"/>
                    <a:pt x="627" y="224"/>
                    <a:pt x="627" y="224"/>
                  </a:cubicBezTo>
                  <a:cubicBezTo>
                    <a:pt x="629" y="224"/>
                    <a:pt x="629" y="224"/>
                    <a:pt x="629" y="224"/>
                  </a:cubicBezTo>
                  <a:cubicBezTo>
                    <a:pt x="647" y="220"/>
                    <a:pt x="647" y="220"/>
                    <a:pt x="647" y="220"/>
                  </a:cubicBezTo>
                  <a:cubicBezTo>
                    <a:pt x="650" y="220"/>
                    <a:pt x="650" y="220"/>
                    <a:pt x="650" y="220"/>
                  </a:cubicBezTo>
                  <a:cubicBezTo>
                    <a:pt x="652" y="221"/>
                    <a:pt x="652" y="221"/>
                    <a:pt x="652" y="221"/>
                  </a:cubicBezTo>
                  <a:cubicBezTo>
                    <a:pt x="652" y="222"/>
                    <a:pt x="652" y="222"/>
                    <a:pt x="652" y="222"/>
                  </a:cubicBezTo>
                  <a:cubicBezTo>
                    <a:pt x="689" y="261"/>
                    <a:pt x="689" y="261"/>
                    <a:pt x="689" y="261"/>
                  </a:cubicBezTo>
                  <a:cubicBezTo>
                    <a:pt x="700" y="257"/>
                    <a:pt x="700" y="257"/>
                    <a:pt x="700" y="257"/>
                  </a:cubicBezTo>
                  <a:cubicBezTo>
                    <a:pt x="702" y="250"/>
                    <a:pt x="702" y="250"/>
                    <a:pt x="702" y="250"/>
                  </a:cubicBezTo>
                  <a:cubicBezTo>
                    <a:pt x="682" y="231"/>
                    <a:pt x="682" y="231"/>
                    <a:pt x="682" y="231"/>
                  </a:cubicBezTo>
                  <a:cubicBezTo>
                    <a:pt x="679" y="229"/>
                    <a:pt x="679" y="229"/>
                    <a:pt x="679" y="229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707" y="208"/>
                    <a:pt x="707" y="208"/>
                    <a:pt x="707" y="208"/>
                  </a:cubicBezTo>
                  <a:cubicBezTo>
                    <a:pt x="705" y="164"/>
                    <a:pt x="705" y="164"/>
                    <a:pt x="705" y="164"/>
                  </a:cubicBezTo>
                  <a:cubicBezTo>
                    <a:pt x="693" y="166"/>
                    <a:pt x="693" y="166"/>
                    <a:pt x="693" y="166"/>
                  </a:cubicBezTo>
                  <a:cubicBezTo>
                    <a:pt x="693" y="166"/>
                    <a:pt x="693" y="166"/>
                    <a:pt x="693" y="166"/>
                  </a:cubicBezTo>
                  <a:cubicBezTo>
                    <a:pt x="691" y="166"/>
                    <a:pt x="691" y="166"/>
                    <a:pt x="691" y="166"/>
                  </a:cubicBezTo>
                  <a:cubicBezTo>
                    <a:pt x="675" y="158"/>
                    <a:pt x="675" y="158"/>
                    <a:pt x="675" y="158"/>
                  </a:cubicBezTo>
                  <a:cubicBezTo>
                    <a:pt x="668" y="157"/>
                    <a:pt x="660" y="152"/>
                    <a:pt x="647" y="145"/>
                  </a:cubicBezTo>
                  <a:cubicBezTo>
                    <a:pt x="641" y="142"/>
                    <a:pt x="637" y="139"/>
                    <a:pt x="637" y="134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37" y="140"/>
                    <a:pt x="636" y="142"/>
                    <a:pt x="633" y="143"/>
                  </a:cubicBezTo>
                  <a:cubicBezTo>
                    <a:pt x="630" y="145"/>
                    <a:pt x="626" y="146"/>
                    <a:pt x="619" y="146"/>
                  </a:cubicBezTo>
                  <a:cubicBezTo>
                    <a:pt x="618" y="146"/>
                    <a:pt x="618" y="146"/>
                    <a:pt x="618" y="146"/>
                  </a:cubicBezTo>
                  <a:cubicBezTo>
                    <a:pt x="617" y="145"/>
                    <a:pt x="617" y="145"/>
                    <a:pt x="617" y="145"/>
                  </a:cubicBezTo>
                  <a:cubicBezTo>
                    <a:pt x="615" y="145"/>
                    <a:pt x="615" y="145"/>
                    <a:pt x="615" y="145"/>
                  </a:cubicBezTo>
                  <a:cubicBezTo>
                    <a:pt x="601" y="134"/>
                    <a:pt x="601" y="134"/>
                    <a:pt x="601" y="134"/>
                  </a:cubicBezTo>
                  <a:cubicBezTo>
                    <a:pt x="588" y="145"/>
                    <a:pt x="588" y="145"/>
                    <a:pt x="588" y="145"/>
                  </a:cubicBezTo>
                  <a:cubicBezTo>
                    <a:pt x="582" y="150"/>
                    <a:pt x="577" y="154"/>
                    <a:pt x="577" y="159"/>
                  </a:cubicBezTo>
                  <a:cubicBezTo>
                    <a:pt x="584" y="172"/>
                    <a:pt x="584" y="172"/>
                    <a:pt x="584" y="172"/>
                  </a:cubicBezTo>
                  <a:cubicBezTo>
                    <a:pt x="587" y="177"/>
                    <a:pt x="587" y="179"/>
                    <a:pt x="586" y="182"/>
                  </a:cubicBezTo>
                  <a:cubicBezTo>
                    <a:pt x="584" y="185"/>
                    <a:pt x="579" y="188"/>
                    <a:pt x="571" y="189"/>
                  </a:cubicBezTo>
                  <a:cubicBezTo>
                    <a:pt x="565" y="192"/>
                    <a:pt x="565" y="192"/>
                    <a:pt x="565" y="192"/>
                  </a:cubicBezTo>
                  <a:cubicBezTo>
                    <a:pt x="557" y="194"/>
                    <a:pt x="551" y="193"/>
                    <a:pt x="547" y="188"/>
                  </a:cubicBezTo>
                  <a:cubicBezTo>
                    <a:pt x="545" y="185"/>
                    <a:pt x="545" y="185"/>
                    <a:pt x="545" y="185"/>
                  </a:cubicBezTo>
                  <a:cubicBezTo>
                    <a:pt x="517" y="157"/>
                    <a:pt x="517" y="157"/>
                    <a:pt x="517" y="157"/>
                  </a:cubicBezTo>
                  <a:cubicBezTo>
                    <a:pt x="505" y="152"/>
                    <a:pt x="497" y="147"/>
                    <a:pt x="494" y="141"/>
                  </a:cubicBezTo>
                  <a:cubicBezTo>
                    <a:pt x="492" y="138"/>
                    <a:pt x="491" y="134"/>
                    <a:pt x="492" y="132"/>
                  </a:cubicBezTo>
                  <a:cubicBezTo>
                    <a:pt x="491" y="123"/>
                    <a:pt x="489" y="116"/>
                    <a:pt x="487" y="113"/>
                  </a:cubicBezTo>
                  <a:cubicBezTo>
                    <a:pt x="481" y="116"/>
                    <a:pt x="481" y="116"/>
                    <a:pt x="481" y="116"/>
                  </a:cubicBezTo>
                  <a:cubicBezTo>
                    <a:pt x="480" y="118"/>
                    <a:pt x="480" y="118"/>
                    <a:pt x="480" y="118"/>
                  </a:cubicBezTo>
                  <a:cubicBezTo>
                    <a:pt x="480" y="122"/>
                    <a:pt x="481" y="125"/>
                    <a:pt x="485" y="129"/>
                  </a:cubicBezTo>
                  <a:cubicBezTo>
                    <a:pt x="486" y="131"/>
                    <a:pt x="486" y="131"/>
                    <a:pt x="486" y="131"/>
                  </a:cubicBezTo>
                  <a:cubicBezTo>
                    <a:pt x="487" y="132"/>
                    <a:pt x="487" y="132"/>
                    <a:pt x="487" y="132"/>
                  </a:cubicBezTo>
                  <a:cubicBezTo>
                    <a:pt x="486" y="134"/>
                    <a:pt x="486" y="134"/>
                    <a:pt x="486" y="134"/>
                  </a:cubicBezTo>
                  <a:cubicBezTo>
                    <a:pt x="471" y="159"/>
                    <a:pt x="471" y="159"/>
                    <a:pt x="471" y="159"/>
                  </a:cubicBezTo>
                  <a:cubicBezTo>
                    <a:pt x="447" y="153"/>
                    <a:pt x="447" y="153"/>
                    <a:pt x="447" y="153"/>
                  </a:cubicBezTo>
                  <a:cubicBezTo>
                    <a:pt x="441" y="150"/>
                    <a:pt x="441" y="150"/>
                    <a:pt x="441" y="150"/>
                  </a:cubicBezTo>
                  <a:cubicBezTo>
                    <a:pt x="441" y="150"/>
                    <a:pt x="441" y="150"/>
                    <a:pt x="441" y="150"/>
                  </a:cubicBezTo>
                  <a:cubicBezTo>
                    <a:pt x="441" y="147"/>
                    <a:pt x="441" y="147"/>
                    <a:pt x="441" y="147"/>
                  </a:cubicBezTo>
                  <a:cubicBezTo>
                    <a:pt x="443" y="143"/>
                    <a:pt x="443" y="138"/>
                    <a:pt x="441" y="132"/>
                  </a:cubicBezTo>
                  <a:cubicBezTo>
                    <a:pt x="438" y="124"/>
                    <a:pt x="438" y="124"/>
                    <a:pt x="438" y="124"/>
                  </a:cubicBezTo>
                  <a:cubicBezTo>
                    <a:pt x="418" y="109"/>
                    <a:pt x="418" y="109"/>
                    <a:pt x="418" y="109"/>
                  </a:cubicBezTo>
                  <a:cubicBezTo>
                    <a:pt x="417" y="108"/>
                    <a:pt x="417" y="108"/>
                    <a:pt x="417" y="108"/>
                  </a:cubicBezTo>
                  <a:cubicBezTo>
                    <a:pt x="415" y="111"/>
                    <a:pt x="413" y="111"/>
                    <a:pt x="411" y="112"/>
                  </a:cubicBezTo>
                  <a:cubicBezTo>
                    <a:pt x="392" y="110"/>
                    <a:pt x="392" y="110"/>
                    <a:pt x="392" y="110"/>
                  </a:cubicBezTo>
                  <a:cubicBezTo>
                    <a:pt x="385" y="109"/>
                    <a:pt x="381" y="108"/>
                    <a:pt x="379" y="104"/>
                  </a:cubicBezTo>
                  <a:cubicBezTo>
                    <a:pt x="378" y="102"/>
                    <a:pt x="378" y="97"/>
                    <a:pt x="380" y="92"/>
                  </a:cubicBezTo>
                  <a:cubicBezTo>
                    <a:pt x="381" y="89"/>
                    <a:pt x="381" y="89"/>
                    <a:pt x="381" y="89"/>
                  </a:cubicBezTo>
                  <a:cubicBezTo>
                    <a:pt x="373" y="74"/>
                    <a:pt x="373" y="74"/>
                    <a:pt x="373" y="74"/>
                  </a:cubicBezTo>
                  <a:cubicBezTo>
                    <a:pt x="336" y="76"/>
                    <a:pt x="336" y="76"/>
                    <a:pt x="336" y="76"/>
                  </a:cubicBezTo>
                  <a:cubicBezTo>
                    <a:pt x="337" y="82"/>
                    <a:pt x="336" y="85"/>
                    <a:pt x="334" y="89"/>
                  </a:cubicBezTo>
                  <a:cubicBezTo>
                    <a:pt x="333" y="92"/>
                    <a:pt x="328" y="93"/>
                    <a:pt x="325" y="93"/>
                  </a:cubicBezTo>
                  <a:cubicBezTo>
                    <a:pt x="320" y="95"/>
                    <a:pt x="314" y="93"/>
                    <a:pt x="308" y="88"/>
                  </a:cubicBezTo>
                  <a:cubicBezTo>
                    <a:pt x="308" y="87"/>
                    <a:pt x="308" y="87"/>
                    <a:pt x="308" y="87"/>
                  </a:cubicBezTo>
                  <a:cubicBezTo>
                    <a:pt x="307" y="87"/>
                    <a:pt x="307" y="87"/>
                    <a:pt x="307" y="87"/>
                  </a:cubicBezTo>
                  <a:cubicBezTo>
                    <a:pt x="299" y="77"/>
                    <a:pt x="296" y="70"/>
                    <a:pt x="296" y="64"/>
                  </a:cubicBezTo>
                  <a:cubicBezTo>
                    <a:pt x="288" y="53"/>
                    <a:pt x="288" y="53"/>
                    <a:pt x="288" y="53"/>
                  </a:cubicBezTo>
                  <a:cubicBezTo>
                    <a:pt x="278" y="60"/>
                    <a:pt x="278" y="60"/>
                    <a:pt x="278" y="60"/>
                  </a:cubicBezTo>
                  <a:cubicBezTo>
                    <a:pt x="268" y="66"/>
                    <a:pt x="262" y="66"/>
                    <a:pt x="259" y="62"/>
                  </a:cubicBezTo>
                  <a:cubicBezTo>
                    <a:pt x="255" y="60"/>
                    <a:pt x="255" y="60"/>
                    <a:pt x="255" y="60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16" y="71"/>
                    <a:pt x="216" y="71"/>
                    <a:pt x="216" y="71"/>
                  </a:cubicBezTo>
                  <a:cubicBezTo>
                    <a:pt x="209" y="75"/>
                    <a:pt x="204" y="76"/>
                    <a:pt x="200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86" y="76"/>
                    <a:pt x="180" y="73"/>
                    <a:pt x="175" y="69"/>
                  </a:cubicBezTo>
                  <a:cubicBezTo>
                    <a:pt x="159" y="55"/>
                    <a:pt x="159" y="55"/>
                    <a:pt x="159" y="55"/>
                  </a:cubicBezTo>
                  <a:lnTo>
                    <a:pt x="137" y="22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29"/>
            <p:cNvSpPr/>
            <p:nvPr/>
          </p:nvSpPr>
          <p:spPr bwMode="auto">
            <a:xfrm>
              <a:off x="12277930" y="388154"/>
              <a:ext cx="1604938" cy="1463094"/>
            </a:xfrm>
            <a:custGeom>
              <a:avLst/>
              <a:gdLst>
                <a:gd name="T0" fmla="*/ 932 w 950"/>
                <a:gd name="T1" fmla="*/ 403 h 866"/>
                <a:gd name="T2" fmla="*/ 914 w 950"/>
                <a:gd name="T3" fmla="*/ 315 h 866"/>
                <a:gd name="T4" fmla="*/ 829 w 950"/>
                <a:gd name="T5" fmla="*/ 403 h 866"/>
                <a:gd name="T6" fmla="*/ 815 w 950"/>
                <a:gd name="T7" fmla="*/ 428 h 866"/>
                <a:gd name="T8" fmla="*/ 707 w 950"/>
                <a:gd name="T9" fmla="*/ 447 h 866"/>
                <a:gd name="T10" fmla="*/ 683 w 950"/>
                <a:gd name="T11" fmla="*/ 403 h 866"/>
                <a:gd name="T12" fmla="*/ 655 w 950"/>
                <a:gd name="T13" fmla="*/ 375 h 866"/>
                <a:gd name="T14" fmla="*/ 622 w 950"/>
                <a:gd name="T15" fmla="*/ 347 h 866"/>
                <a:gd name="T16" fmla="*/ 443 w 950"/>
                <a:gd name="T17" fmla="*/ 313 h 866"/>
                <a:gd name="T18" fmla="*/ 340 w 950"/>
                <a:gd name="T19" fmla="*/ 150 h 866"/>
                <a:gd name="T20" fmla="*/ 143 w 950"/>
                <a:gd name="T21" fmla="*/ 21 h 866"/>
                <a:gd name="T22" fmla="*/ 11 w 950"/>
                <a:gd name="T23" fmla="*/ 37 h 866"/>
                <a:gd name="T24" fmla="*/ 12 w 950"/>
                <a:gd name="T25" fmla="*/ 54 h 866"/>
                <a:gd name="T26" fmla="*/ 2 w 950"/>
                <a:gd name="T27" fmla="*/ 74 h 866"/>
                <a:gd name="T28" fmla="*/ 13 w 950"/>
                <a:gd name="T29" fmla="*/ 120 h 866"/>
                <a:gd name="T30" fmla="*/ 55 w 950"/>
                <a:gd name="T31" fmla="*/ 99 h 866"/>
                <a:gd name="T32" fmla="*/ 99 w 950"/>
                <a:gd name="T33" fmla="*/ 130 h 866"/>
                <a:gd name="T34" fmla="*/ 159 w 950"/>
                <a:gd name="T35" fmla="*/ 203 h 866"/>
                <a:gd name="T36" fmla="*/ 195 w 950"/>
                <a:gd name="T37" fmla="*/ 173 h 866"/>
                <a:gd name="T38" fmla="*/ 258 w 950"/>
                <a:gd name="T39" fmla="*/ 137 h 866"/>
                <a:gd name="T40" fmla="*/ 303 w 950"/>
                <a:gd name="T41" fmla="*/ 187 h 866"/>
                <a:gd name="T42" fmla="*/ 316 w 950"/>
                <a:gd name="T43" fmla="*/ 264 h 866"/>
                <a:gd name="T44" fmla="*/ 319 w 950"/>
                <a:gd name="T45" fmla="*/ 347 h 866"/>
                <a:gd name="T46" fmla="*/ 306 w 950"/>
                <a:gd name="T47" fmla="*/ 380 h 866"/>
                <a:gd name="T48" fmla="*/ 296 w 950"/>
                <a:gd name="T49" fmla="*/ 394 h 866"/>
                <a:gd name="T50" fmla="*/ 302 w 950"/>
                <a:gd name="T51" fmla="*/ 443 h 866"/>
                <a:gd name="T52" fmla="*/ 289 w 950"/>
                <a:gd name="T53" fmla="*/ 486 h 866"/>
                <a:gd name="T54" fmla="*/ 251 w 950"/>
                <a:gd name="T55" fmla="*/ 479 h 866"/>
                <a:gd name="T56" fmla="*/ 222 w 950"/>
                <a:gd name="T57" fmla="*/ 539 h 866"/>
                <a:gd name="T58" fmla="*/ 180 w 950"/>
                <a:gd name="T59" fmla="*/ 577 h 866"/>
                <a:gd name="T60" fmla="*/ 211 w 950"/>
                <a:gd name="T61" fmla="*/ 622 h 866"/>
                <a:gd name="T62" fmla="*/ 239 w 950"/>
                <a:gd name="T63" fmla="*/ 656 h 866"/>
                <a:gd name="T64" fmla="*/ 289 w 950"/>
                <a:gd name="T65" fmla="*/ 668 h 866"/>
                <a:gd name="T66" fmla="*/ 312 w 950"/>
                <a:gd name="T67" fmla="*/ 717 h 866"/>
                <a:gd name="T68" fmla="*/ 353 w 950"/>
                <a:gd name="T69" fmla="*/ 749 h 866"/>
                <a:gd name="T70" fmla="*/ 407 w 950"/>
                <a:gd name="T71" fmla="*/ 733 h 866"/>
                <a:gd name="T72" fmla="*/ 442 w 950"/>
                <a:gd name="T73" fmla="*/ 724 h 866"/>
                <a:gd name="T74" fmla="*/ 468 w 950"/>
                <a:gd name="T75" fmla="*/ 763 h 866"/>
                <a:gd name="T76" fmla="*/ 475 w 950"/>
                <a:gd name="T77" fmla="*/ 763 h 866"/>
                <a:gd name="T78" fmla="*/ 528 w 950"/>
                <a:gd name="T79" fmla="*/ 746 h 866"/>
                <a:gd name="T80" fmla="*/ 544 w 950"/>
                <a:gd name="T81" fmla="*/ 770 h 866"/>
                <a:gd name="T82" fmla="*/ 557 w 950"/>
                <a:gd name="T83" fmla="*/ 785 h 866"/>
                <a:gd name="T84" fmla="*/ 605 w 950"/>
                <a:gd name="T85" fmla="*/ 813 h 866"/>
                <a:gd name="T86" fmla="*/ 621 w 950"/>
                <a:gd name="T87" fmla="*/ 800 h 866"/>
                <a:gd name="T88" fmla="*/ 643 w 950"/>
                <a:gd name="T89" fmla="*/ 785 h 866"/>
                <a:gd name="T90" fmla="*/ 674 w 950"/>
                <a:gd name="T91" fmla="*/ 830 h 866"/>
                <a:gd name="T92" fmla="*/ 709 w 950"/>
                <a:gd name="T93" fmla="*/ 866 h 866"/>
                <a:gd name="T94" fmla="*/ 734 w 950"/>
                <a:gd name="T95" fmla="*/ 819 h 866"/>
                <a:gd name="T96" fmla="*/ 781 w 950"/>
                <a:gd name="T97" fmla="*/ 795 h 866"/>
                <a:gd name="T98" fmla="*/ 808 w 950"/>
                <a:gd name="T99" fmla="*/ 804 h 866"/>
                <a:gd name="T100" fmla="*/ 831 w 950"/>
                <a:gd name="T101" fmla="*/ 830 h 866"/>
                <a:gd name="T102" fmla="*/ 839 w 950"/>
                <a:gd name="T103" fmla="*/ 759 h 866"/>
                <a:gd name="T104" fmla="*/ 857 w 950"/>
                <a:gd name="T105" fmla="*/ 642 h 866"/>
                <a:gd name="T106" fmla="*/ 887 w 950"/>
                <a:gd name="T107" fmla="*/ 647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0" h="866">
                  <a:moveTo>
                    <a:pt x="946" y="508"/>
                  </a:moveTo>
                  <a:cubicBezTo>
                    <a:pt x="930" y="405"/>
                    <a:pt x="930" y="405"/>
                    <a:pt x="930" y="405"/>
                  </a:cubicBezTo>
                  <a:cubicBezTo>
                    <a:pt x="931" y="403"/>
                    <a:pt x="931" y="403"/>
                    <a:pt x="931" y="403"/>
                  </a:cubicBezTo>
                  <a:cubicBezTo>
                    <a:pt x="932" y="403"/>
                    <a:pt x="932" y="403"/>
                    <a:pt x="932" y="403"/>
                  </a:cubicBezTo>
                  <a:cubicBezTo>
                    <a:pt x="940" y="391"/>
                    <a:pt x="944" y="381"/>
                    <a:pt x="942" y="374"/>
                  </a:cubicBezTo>
                  <a:cubicBezTo>
                    <a:pt x="937" y="368"/>
                    <a:pt x="937" y="368"/>
                    <a:pt x="937" y="368"/>
                  </a:cubicBezTo>
                  <a:cubicBezTo>
                    <a:pt x="926" y="360"/>
                    <a:pt x="921" y="343"/>
                    <a:pt x="924" y="315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07" y="314"/>
                    <a:pt x="898" y="317"/>
                    <a:pt x="890" y="322"/>
                  </a:cubicBezTo>
                  <a:cubicBezTo>
                    <a:pt x="881" y="329"/>
                    <a:pt x="876" y="336"/>
                    <a:pt x="875" y="341"/>
                  </a:cubicBezTo>
                  <a:cubicBezTo>
                    <a:pt x="871" y="354"/>
                    <a:pt x="857" y="362"/>
                    <a:pt x="834" y="370"/>
                  </a:cubicBezTo>
                  <a:cubicBezTo>
                    <a:pt x="829" y="403"/>
                    <a:pt x="829" y="403"/>
                    <a:pt x="829" y="403"/>
                  </a:cubicBezTo>
                  <a:cubicBezTo>
                    <a:pt x="829" y="404"/>
                    <a:pt x="829" y="404"/>
                    <a:pt x="829" y="404"/>
                  </a:cubicBezTo>
                  <a:cubicBezTo>
                    <a:pt x="828" y="405"/>
                    <a:pt x="828" y="405"/>
                    <a:pt x="828" y="405"/>
                  </a:cubicBezTo>
                  <a:cubicBezTo>
                    <a:pt x="816" y="426"/>
                    <a:pt x="816" y="426"/>
                    <a:pt x="816" y="426"/>
                  </a:cubicBezTo>
                  <a:cubicBezTo>
                    <a:pt x="815" y="428"/>
                    <a:pt x="815" y="428"/>
                    <a:pt x="815" y="428"/>
                  </a:cubicBezTo>
                  <a:cubicBezTo>
                    <a:pt x="814" y="428"/>
                    <a:pt x="814" y="428"/>
                    <a:pt x="814" y="428"/>
                  </a:cubicBezTo>
                  <a:cubicBezTo>
                    <a:pt x="813" y="428"/>
                    <a:pt x="813" y="428"/>
                    <a:pt x="813" y="428"/>
                  </a:cubicBezTo>
                  <a:cubicBezTo>
                    <a:pt x="708" y="447"/>
                    <a:pt x="708" y="447"/>
                    <a:pt x="708" y="447"/>
                  </a:cubicBezTo>
                  <a:cubicBezTo>
                    <a:pt x="707" y="447"/>
                    <a:pt x="707" y="447"/>
                    <a:pt x="707" y="447"/>
                  </a:cubicBezTo>
                  <a:cubicBezTo>
                    <a:pt x="704" y="447"/>
                    <a:pt x="704" y="447"/>
                    <a:pt x="704" y="447"/>
                  </a:cubicBezTo>
                  <a:cubicBezTo>
                    <a:pt x="704" y="445"/>
                    <a:pt x="704" y="445"/>
                    <a:pt x="704" y="445"/>
                  </a:cubicBezTo>
                  <a:cubicBezTo>
                    <a:pt x="674" y="412"/>
                    <a:pt x="674" y="412"/>
                    <a:pt x="674" y="412"/>
                  </a:cubicBezTo>
                  <a:cubicBezTo>
                    <a:pt x="683" y="403"/>
                    <a:pt x="683" y="403"/>
                    <a:pt x="683" y="403"/>
                  </a:cubicBezTo>
                  <a:cubicBezTo>
                    <a:pt x="671" y="387"/>
                    <a:pt x="671" y="387"/>
                    <a:pt x="671" y="387"/>
                  </a:cubicBezTo>
                  <a:cubicBezTo>
                    <a:pt x="657" y="376"/>
                    <a:pt x="657" y="376"/>
                    <a:pt x="657" y="376"/>
                  </a:cubicBezTo>
                  <a:cubicBezTo>
                    <a:pt x="656" y="375"/>
                    <a:pt x="656" y="375"/>
                    <a:pt x="656" y="375"/>
                  </a:cubicBezTo>
                  <a:cubicBezTo>
                    <a:pt x="655" y="375"/>
                    <a:pt x="655" y="375"/>
                    <a:pt x="655" y="375"/>
                  </a:cubicBezTo>
                  <a:cubicBezTo>
                    <a:pt x="655" y="374"/>
                    <a:pt x="655" y="374"/>
                    <a:pt x="655" y="374"/>
                  </a:cubicBezTo>
                  <a:cubicBezTo>
                    <a:pt x="655" y="373"/>
                    <a:pt x="655" y="373"/>
                    <a:pt x="655" y="373"/>
                  </a:cubicBezTo>
                  <a:cubicBezTo>
                    <a:pt x="649" y="344"/>
                    <a:pt x="649" y="344"/>
                    <a:pt x="649" y="344"/>
                  </a:cubicBezTo>
                  <a:cubicBezTo>
                    <a:pt x="622" y="347"/>
                    <a:pt x="622" y="347"/>
                    <a:pt x="622" y="347"/>
                  </a:cubicBezTo>
                  <a:cubicBezTo>
                    <a:pt x="620" y="344"/>
                    <a:pt x="620" y="344"/>
                    <a:pt x="620" y="344"/>
                  </a:cubicBezTo>
                  <a:cubicBezTo>
                    <a:pt x="597" y="331"/>
                    <a:pt x="597" y="331"/>
                    <a:pt x="597" y="331"/>
                  </a:cubicBezTo>
                  <a:cubicBezTo>
                    <a:pt x="513" y="316"/>
                    <a:pt x="513" y="316"/>
                    <a:pt x="513" y="316"/>
                  </a:cubicBezTo>
                  <a:cubicBezTo>
                    <a:pt x="443" y="313"/>
                    <a:pt x="443" y="313"/>
                    <a:pt x="443" y="313"/>
                  </a:cubicBezTo>
                  <a:cubicBezTo>
                    <a:pt x="441" y="315"/>
                    <a:pt x="441" y="315"/>
                    <a:pt x="441" y="315"/>
                  </a:cubicBezTo>
                  <a:cubicBezTo>
                    <a:pt x="438" y="315"/>
                    <a:pt x="436" y="314"/>
                    <a:pt x="435" y="312"/>
                  </a:cubicBezTo>
                  <a:cubicBezTo>
                    <a:pt x="395" y="221"/>
                    <a:pt x="395" y="221"/>
                    <a:pt x="395" y="221"/>
                  </a:cubicBezTo>
                  <a:cubicBezTo>
                    <a:pt x="391" y="214"/>
                    <a:pt x="374" y="190"/>
                    <a:pt x="340" y="150"/>
                  </a:cubicBezTo>
                  <a:cubicBezTo>
                    <a:pt x="308" y="111"/>
                    <a:pt x="290" y="90"/>
                    <a:pt x="285" y="86"/>
                  </a:cubicBezTo>
                  <a:cubicBezTo>
                    <a:pt x="226" y="28"/>
                    <a:pt x="226" y="28"/>
                    <a:pt x="226" y="28"/>
                  </a:cubicBezTo>
                  <a:cubicBezTo>
                    <a:pt x="217" y="23"/>
                    <a:pt x="217" y="23"/>
                    <a:pt x="217" y="23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32" y="14"/>
                    <a:pt x="122" y="9"/>
                    <a:pt x="106" y="6"/>
                  </a:cubicBezTo>
                  <a:cubicBezTo>
                    <a:pt x="92" y="0"/>
                    <a:pt x="60" y="11"/>
                    <a:pt x="11" y="3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5"/>
                    <a:pt x="2" y="106"/>
                    <a:pt x="5" y="114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08"/>
                    <a:pt x="51" y="101"/>
                    <a:pt x="55" y="99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11" y="110"/>
                    <a:pt x="111" y="110"/>
                    <a:pt x="111" y="110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99" y="154"/>
                    <a:pt x="99" y="154"/>
                    <a:pt x="99" y="154"/>
                  </a:cubicBezTo>
                  <a:cubicBezTo>
                    <a:pt x="99" y="160"/>
                    <a:pt x="109" y="172"/>
                    <a:pt x="128" y="190"/>
                  </a:cubicBezTo>
                  <a:cubicBezTo>
                    <a:pt x="140" y="199"/>
                    <a:pt x="147" y="203"/>
                    <a:pt x="153" y="204"/>
                  </a:cubicBezTo>
                  <a:cubicBezTo>
                    <a:pt x="159" y="203"/>
                    <a:pt x="159" y="203"/>
                    <a:pt x="159" y="203"/>
                  </a:cubicBezTo>
                  <a:cubicBezTo>
                    <a:pt x="164" y="201"/>
                    <a:pt x="164" y="201"/>
                    <a:pt x="164" y="201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95" y="175"/>
                    <a:pt x="195" y="175"/>
                    <a:pt x="195" y="175"/>
                  </a:cubicBezTo>
                  <a:cubicBezTo>
                    <a:pt x="195" y="173"/>
                    <a:pt x="195" y="173"/>
                    <a:pt x="195" y="173"/>
                  </a:cubicBezTo>
                  <a:cubicBezTo>
                    <a:pt x="195" y="173"/>
                    <a:pt x="195" y="173"/>
                    <a:pt x="195" y="173"/>
                  </a:cubicBezTo>
                  <a:cubicBezTo>
                    <a:pt x="224" y="169"/>
                    <a:pt x="224" y="169"/>
                    <a:pt x="224" y="169"/>
                  </a:cubicBezTo>
                  <a:cubicBezTo>
                    <a:pt x="232" y="151"/>
                    <a:pt x="232" y="151"/>
                    <a:pt x="232" y="151"/>
                  </a:cubicBezTo>
                  <a:cubicBezTo>
                    <a:pt x="258" y="137"/>
                    <a:pt x="258" y="137"/>
                    <a:pt x="258" y="137"/>
                  </a:cubicBezTo>
                  <a:cubicBezTo>
                    <a:pt x="280" y="149"/>
                    <a:pt x="280" y="149"/>
                    <a:pt x="280" y="149"/>
                  </a:cubicBezTo>
                  <a:cubicBezTo>
                    <a:pt x="280" y="150"/>
                    <a:pt x="280" y="150"/>
                    <a:pt x="280" y="150"/>
                  </a:cubicBezTo>
                  <a:cubicBezTo>
                    <a:pt x="282" y="151"/>
                    <a:pt x="282" y="151"/>
                    <a:pt x="282" y="151"/>
                  </a:cubicBezTo>
                  <a:cubicBezTo>
                    <a:pt x="303" y="187"/>
                    <a:pt x="303" y="187"/>
                    <a:pt x="303" y="187"/>
                  </a:cubicBezTo>
                  <a:cubicBezTo>
                    <a:pt x="312" y="211"/>
                    <a:pt x="312" y="211"/>
                    <a:pt x="312" y="211"/>
                  </a:cubicBezTo>
                  <a:cubicBezTo>
                    <a:pt x="312" y="215"/>
                    <a:pt x="312" y="215"/>
                    <a:pt x="312" y="215"/>
                  </a:cubicBezTo>
                  <a:cubicBezTo>
                    <a:pt x="307" y="244"/>
                    <a:pt x="307" y="244"/>
                    <a:pt x="307" y="244"/>
                  </a:cubicBezTo>
                  <a:cubicBezTo>
                    <a:pt x="316" y="264"/>
                    <a:pt x="316" y="264"/>
                    <a:pt x="316" y="264"/>
                  </a:cubicBezTo>
                  <a:cubicBezTo>
                    <a:pt x="316" y="267"/>
                    <a:pt x="316" y="267"/>
                    <a:pt x="316" y="267"/>
                  </a:cubicBezTo>
                  <a:cubicBezTo>
                    <a:pt x="309" y="291"/>
                    <a:pt x="309" y="291"/>
                    <a:pt x="309" y="291"/>
                  </a:cubicBezTo>
                  <a:cubicBezTo>
                    <a:pt x="309" y="312"/>
                    <a:pt x="309" y="312"/>
                    <a:pt x="309" y="312"/>
                  </a:cubicBezTo>
                  <a:cubicBezTo>
                    <a:pt x="316" y="331"/>
                    <a:pt x="319" y="343"/>
                    <a:pt x="319" y="347"/>
                  </a:cubicBezTo>
                  <a:cubicBezTo>
                    <a:pt x="317" y="365"/>
                    <a:pt x="317" y="365"/>
                    <a:pt x="317" y="365"/>
                  </a:cubicBezTo>
                  <a:cubicBezTo>
                    <a:pt x="317" y="365"/>
                    <a:pt x="317" y="365"/>
                    <a:pt x="317" y="365"/>
                  </a:cubicBezTo>
                  <a:cubicBezTo>
                    <a:pt x="317" y="366"/>
                    <a:pt x="317" y="366"/>
                    <a:pt x="317" y="366"/>
                  </a:cubicBezTo>
                  <a:cubicBezTo>
                    <a:pt x="306" y="380"/>
                    <a:pt x="306" y="380"/>
                    <a:pt x="306" y="380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296" y="394"/>
                    <a:pt x="296" y="394"/>
                    <a:pt x="296" y="394"/>
                  </a:cubicBezTo>
                  <a:cubicBezTo>
                    <a:pt x="295" y="417"/>
                    <a:pt x="295" y="417"/>
                    <a:pt x="295" y="417"/>
                  </a:cubicBezTo>
                  <a:cubicBezTo>
                    <a:pt x="301" y="442"/>
                    <a:pt x="301" y="442"/>
                    <a:pt x="301" y="442"/>
                  </a:cubicBezTo>
                  <a:cubicBezTo>
                    <a:pt x="301" y="442"/>
                    <a:pt x="301" y="442"/>
                    <a:pt x="301" y="442"/>
                  </a:cubicBezTo>
                  <a:cubicBezTo>
                    <a:pt x="302" y="443"/>
                    <a:pt x="302" y="443"/>
                    <a:pt x="302" y="443"/>
                  </a:cubicBezTo>
                  <a:cubicBezTo>
                    <a:pt x="301" y="444"/>
                    <a:pt x="301" y="444"/>
                    <a:pt x="301" y="444"/>
                  </a:cubicBezTo>
                  <a:cubicBezTo>
                    <a:pt x="301" y="444"/>
                    <a:pt x="301" y="444"/>
                    <a:pt x="301" y="444"/>
                  </a:cubicBezTo>
                  <a:cubicBezTo>
                    <a:pt x="295" y="481"/>
                    <a:pt x="295" y="481"/>
                    <a:pt x="295" y="481"/>
                  </a:cubicBezTo>
                  <a:cubicBezTo>
                    <a:pt x="289" y="486"/>
                    <a:pt x="289" y="486"/>
                    <a:pt x="289" y="486"/>
                  </a:cubicBezTo>
                  <a:cubicBezTo>
                    <a:pt x="285" y="489"/>
                    <a:pt x="280" y="489"/>
                    <a:pt x="274" y="486"/>
                  </a:cubicBezTo>
                  <a:cubicBezTo>
                    <a:pt x="271" y="486"/>
                    <a:pt x="271" y="486"/>
                    <a:pt x="271" y="486"/>
                  </a:cubicBezTo>
                  <a:cubicBezTo>
                    <a:pt x="262" y="475"/>
                    <a:pt x="262" y="475"/>
                    <a:pt x="262" y="475"/>
                  </a:cubicBezTo>
                  <a:cubicBezTo>
                    <a:pt x="251" y="479"/>
                    <a:pt x="251" y="479"/>
                    <a:pt x="251" y="479"/>
                  </a:cubicBezTo>
                  <a:cubicBezTo>
                    <a:pt x="238" y="493"/>
                    <a:pt x="238" y="493"/>
                    <a:pt x="238" y="493"/>
                  </a:cubicBezTo>
                  <a:cubicBezTo>
                    <a:pt x="223" y="537"/>
                    <a:pt x="223" y="537"/>
                    <a:pt x="223" y="537"/>
                  </a:cubicBezTo>
                  <a:cubicBezTo>
                    <a:pt x="223" y="538"/>
                    <a:pt x="223" y="538"/>
                    <a:pt x="223" y="538"/>
                  </a:cubicBezTo>
                  <a:cubicBezTo>
                    <a:pt x="222" y="539"/>
                    <a:pt x="222" y="539"/>
                    <a:pt x="222" y="539"/>
                  </a:cubicBezTo>
                  <a:cubicBezTo>
                    <a:pt x="207" y="551"/>
                    <a:pt x="207" y="551"/>
                    <a:pt x="207" y="551"/>
                  </a:cubicBezTo>
                  <a:cubicBezTo>
                    <a:pt x="205" y="551"/>
                    <a:pt x="205" y="551"/>
                    <a:pt x="205" y="551"/>
                  </a:cubicBezTo>
                  <a:cubicBezTo>
                    <a:pt x="197" y="552"/>
                    <a:pt x="197" y="552"/>
                    <a:pt x="197" y="552"/>
                  </a:cubicBezTo>
                  <a:cubicBezTo>
                    <a:pt x="180" y="577"/>
                    <a:pt x="180" y="577"/>
                    <a:pt x="180" y="577"/>
                  </a:cubicBezTo>
                  <a:cubicBezTo>
                    <a:pt x="188" y="592"/>
                    <a:pt x="188" y="592"/>
                    <a:pt x="188" y="592"/>
                  </a:cubicBezTo>
                  <a:cubicBezTo>
                    <a:pt x="190" y="595"/>
                    <a:pt x="190" y="595"/>
                    <a:pt x="190" y="595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1" y="622"/>
                    <a:pt x="211" y="622"/>
                    <a:pt x="211" y="622"/>
                  </a:cubicBezTo>
                  <a:cubicBezTo>
                    <a:pt x="211" y="630"/>
                    <a:pt x="211" y="630"/>
                    <a:pt x="211" y="630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9" y="655"/>
                    <a:pt x="239" y="655"/>
                    <a:pt x="239" y="655"/>
                  </a:cubicBezTo>
                  <a:cubicBezTo>
                    <a:pt x="239" y="656"/>
                    <a:pt x="239" y="656"/>
                    <a:pt x="239" y="656"/>
                  </a:cubicBezTo>
                  <a:cubicBezTo>
                    <a:pt x="242" y="681"/>
                    <a:pt x="242" y="681"/>
                    <a:pt x="242" y="681"/>
                  </a:cubicBezTo>
                  <a:cubicBezTo>
                    <a:pt x="248" y="686"/>
                    <a:pt x="248" y="686"/>
                    <a:pt x="248" y="686"/>
                  </a:cubicBezTo>
                  <a:cubicBezTo>
                    <a:pt x="269" y="680"/>
                    <a:pt x="269" y="680"/>
                    <a:pt x="269" y="680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300" y="702"/>
                    <a:pt x="300" y="702"/>
                    <a:pt x="300" y="702"/>
                  </a:cubicBezTo>
                  <a:cubicBezTo>
                    <a:pt x="309" y="716"/>
                    <a:pt x="309" y="716"/>
                    <a:pt x="309" y="716"/>
                  </a:cubicBezTo>
                  <a:cubicBezTo>
                    <a:pt x="312" y="717"/>
                    <a:pt x="312" y="717"/>
                    <a:pt x="312" y="717"/>
                  </a:cubicBezTo>
                  <a:cubicBezTo>
                    <a:pt x="319" y="732"/>
                    <a:pt x="319" y="732"/>
                    <a:pt x="319" y="732"/>
                  </a:cubicBezTo>
                  <a:cubicBezTo>
                    <a:pt x="335" y="744"/>
                    <a:pt x="335" y="744"/>
                    <a:pt x="335" y="744"/>
                  </a:cubicBezTo>
                  <a:cubicBezTo>
                    <a:pt x="337" y="748"/>
                    <a:pt x="342" y="748"/>
                    <a:pt x="347" y="748"/>
                  </a:cubicBezTo>
                  <a:cubicBezTo>
                    <a:pt x="353" y="749"/>
                    <a:pt x="353" y="749"/>
                    <a:pt x="353" y="749"/>
                  </a:cubicBezTo>
                  <a:cubicBezTo>
                    <a:pt x="362" y="744"/>
                    <a:pt x="362" y="744"/>
                    <a:pt x="362" y="744"/>
                  </a:cubicBezTo>
                  <a:cubicBezTo>
                    <a:pt x="370" y="741"/>
                    <a:pt x="377" y="738"/>
                    <a:pt x="385" y="737"/>
                  </a:cubicBezTo>
                  <a:cubicBezTo>
                    <a:pt x="392" y="734"/>
                    <a:pt x="392" y="734"/>
                    <a:pt x="392" y="734"/>
                  </a:cubicBezTo>
                  <a:cubicBezTo>
                    <a:pt x="407" y="733"/>
                    <a:pt x="407" y="733"/>
                    <a:pt x="407" y="733"/>
                  </a:cubicBezTo>
                  <a:cubicBezTo>
                    <a:pt x="412" y="733"/>
                    <a:pt x="414" y="734"/>
                    <a:pt x="417" y="737"/>
                  </a:cubicBezTo>
                  <a:cubicBezTo>
                    <a:pt x="438" y="723"/>
                    <a:pt x="438" y="723"/>
                    <a:pt x="438" y="723"/>
                  </a:cubicBezTo>
                  <a:cubicBezTo>
                    <a:pt x="440" y="723"/>
                    <a:pt x="440" y="723"/>
                    <a:pt x="440" y="723"/>
                  </a:cubicBezTo>
                  <a:cubicBezTo>
                    <a:pt x="442" y="724"/>
                    <a:pt x="442" y="724"/>
                    <a:pt x="442" y="724"/>
                  </a:cubicBezTo>
                  <a:cubicBezTo>
                    <a:pt x="443" y="723"/>
                    <a:pt x="443" y="723"/>
                    <a:pt x="443" y="723"/>
                  </a:cubicBezTo>
                  <a:cubicBezTo>
                    <a:pt x="446" y="725"/>
                    <a:pt x="446" y="725"/>
                    <a:pt x="446" y="725"/>
                  </a:cubicBezTo>
                  <a:cubicBezTo>
                    <a:pt x="454" y="735"/>
                    <a:pt x="458" y="743"/>
                    <a:pt x="458" y="748"/>
                  </a:cubicBezTo>
                  <a:cubicBezTo>
                    <a:pt x="468" y="763"/>
                    <a:pt x="468" y="763"/>
                    <a:pt x="468" y="763"/>
                  </a:cubicBezTo>
                  <a:cubicBezTo>
                    <a:pt x="475" y="766"/>
                    <a:pt x="475" y="766"/>
                    <a:pt x="475" y="766"/>
                  </a:cubicBezTo>
                  <a:cubicBezTo>
                    <a:pt x="476" y="766"/>
                    <a:pt x="476" y="766"/>
                    <a:pt x="476" y="766"/>
                  </a:cubicBezTo>
                  <a:cubicBezTo>
                    <a:pt x="477" y="766"/>
                    <a:pt x="477" y="766"/>
                    <a:pt x="477" y="766"/>
                  </a:cubicBezTo>
                  <a:cubicBezTo>
                    <a:pt x="475" y="763"/>
                    <a:pt x="475" y="763"/>
                    <a:pt x="475" y="763"/>
                  </a:cubicBezTo>
                  <a:cubicBezTo>
                    <a:pt x="474" y="758"/>
                    <a:pt x="474" y="755"/>
                    <a:pt x="475" y="753"/>
                  </a:cubicBezTo>
                  <a:cubicBezTo>
                    <a:pt x="477" y="750"/>
                    <a:pt x="481" y="748"/>
                    <a:pt x="488" y="748"/>
                  </a:cubicBezTo>
                  <a:cubicBezTo>
                    <a:pt x="527" y="747"/>
                    <a:pt x="527" y="747"/>
                    <a:pt x="527" y="747"/>
                  </a:cubicBezTo>
                  <a:cubicBezTo>
                    <a:pt x="528" y="746"/>
                    <a:pt x="528" y="746"/>
                    <a:pt x="528" y="746"/>
                  </a:cubicBezTo>
                  <a:cubicBezTo>
                    <a:pt x="530" y="746"/>
                    <a:pt x="530" y="746"/>
                    <a:pt x="530" y="746"/>
                  </a:cubicBezTo>
                  <a:cubicBezTo>
                    <a:pt x="530" y="748"/>
                    <a:pt x="530" y="748"/>
                    <a:pt x="530" y="748"/>
                  </a:cubicBezTo>
                  <a:cubicBezTo>
                    <a:pt x="532" y="748"/>
                    <a:pt x="532" y="748"/>
                    <a:pt x="532" y="748"/>
                  </a:cubicBezTo>
                  <a:cubicBezTo>
                    <a:pt x="544" y="770"/>
                    <a:pt x="544" y="770"/>
                    <a:pt x="544" y="770"/>
                  </a:cubicBezTo>
                  <a:cubicBezTo>
                    <a:pt x="543" y="781"/>
                    <a:pt x="543" y="781"/>
                    <a:pt x="543" y="781"/>
                  </a:cubicBezTo>
                  <a:cubicBezTo>
                    <a:pt x="542" y="781"/>
                    <a:pt x="542" y="781"/>
                    <a:pt x="542" y="781"/>
                  </a:cubicBezTo>
                  <a:cubicBezTo>
                    <a:pt x="556" y="785"/>
                    <a:pt x="556" y="785"/>
                    <a:pt x="556" y="785"/>
                  </a:cubicBezTo>
                  <a:cubicBezTo>
                    <a:pt x="557" y="785"/>
                    <a:pt x="557" y="785"/>
                    <a:pt x="557" y="785"/>
                  </a:cubicBezTo>
                  <a:cubicBezTo>
                    <a:pt x="556" y="781"/>
                    <a:pt x="556" y="779"/>
                    <a:pt x="559" y="777"/>
                  </a:cubicBezTo>
                  <a:cubicBezTo>
                    <a:pt x="564" y="776"/>
                    <a:pt x="564" y="776"/>
                    <a:pt x="564" y="776"/>
                  </a:cubicBezTo>
                  <a:cubicBezTo>
                    <a:pt x="599" y="800"/>
                    <a:pt x="599" y="800"/>
                    <a:pt x="599" y="800"/>
                  </a:cubicBezTo>
                  <a:cubicBezTo>
                    <a:pt x="602" y="804"/>
                    <a:pt x="604" y="808"/>
                    <a:pt x="605" y="813"/>
                  </a:cubicBezTo>
                  <a:cubicBezTo>
                    <a:pt x="606" y="828"/>
                    <a:pt x="606" y="828"/>
                    <a:pt x="606" y="828"/>
                  </a:cubicBezTo>
                  <a:cubicBezTo>
                    <a:pt x="618" y="830"/>
                    <a:pt x="618" y="830"/>
                    <a:pt x="618" y="830"/>
                  </a:cubicBezTo>
                  <a:cubicBezTo>
                    <a:pt x="625" y="817"/>
                    <a:pt x="625" y="817"/>
                    <a:pt x="625" y="817"/>
                  </a:cubicBezTo>
                  <a:cubicBezTo>
                    <a:pt x="622" y="811"/>
                    <a:pt x="620" y="805"/>
                    <a:pt x="621" y="800"/>
                  </a:cubicBezTo>
                  <a:cubicBezTo>
                    <a:pt x="622" y="796"/>
                    <a:pt x="623" y="793"/>
                    <a:pt x="627" y="791"/>
                  </a:cubicBezTo>
                  <a:cubicBezTo>
                    <a:pt x="630" y="788"/>
                    <a:pt x="630" y="788"/>
                    <a:pt x="630" y="788"/>
                  </a:cubicBezTo>
                  <a:cubicBezTo>
                    <a:pt x="630" y="786"/>
                    <a:pt x="631" y="785"/>
                    <a:pt x="633" y="784"/>
                  </a:cubicBezTo>
                  <a:cubicBezTo>
                    <a:pt x="643" y="785"/>
                    <a:pt x="643" y="785"/>
                    <a:pt x="643" y="785"/>
                  </a:cubicBezTo>
                  <a:cubicBezTo>
                    <a:pt x="648" y="788"/>
                    <a:pt x="652" y="798"/>
                    <a:pt x="655" y="816"/>
                  </a:cubicBezTo>
                  <a:cubicBezTo>
                    <a:pt x="655" y="818"/>
                    <a:pt x="655" y="818"/>
                    <a:pt x="655" y="818"/>
                  </a:cubicBezTo>
                  <a:cubicBezTo>
                    <a:pt x="657" y="819"/>
                    <a:pt x="657" y="819"/>
                    <a:pt x="657" y="819"/>
                  </a:cubicBezTo>
                  <a:cubicBezTo>
                    <a:pt x="658" y="824"/>
                    <a:pt x="664" y="827"/>
                    <a:pt x="674" y="830"/>
                  </a:cubicBezTo>
                  <a:cubicBezTo>
                    <a:pt x="675" y="830"/>
                    <a:pt x="675" y="830"/>
                    <a:pt x="675" y="830"/>
                  </a:cubicBezTo>
                  <a:cubicBezTo>
                    <a:pt x="676" y="831"/>
                    <a:pt x="676" y="831"/>
                    <a:pt x="676" y="831"/>
                  </a:cubicBezTo>
                  <a:cubicBezTo>
                    <a:pt x="709" y="866"/>
                    <a:pt x="709" y="866"/>
                    <a:pt x="709" y="866"/>
                  </a:cubicBezTo>
                  <a:cubicBezTo>
                    <a:pt x="709" y="866"/>
                    <a:pt x="709" y="866"/>
                    <a:pt x="709" y="866"/>
                  </a:cubicBezTo>
                  <a:cubicBezTo>
                    <a:pt x="725" y="861"/>
                    <a:pt x="725" y="861"/>
                    <a:pt x="725" y="861"/>
                  </a:cubicBezTo>
                  <a:cubicBezTo>
                    <a:pt x="723" y="855"/>
                    <a:pt x="723" y="855"/>
                    <a:pt x="723" y="855"/>
                  </a:cubicBezTo>
                  <a:cubicBezTo>
                    <a:pt x="719" y="850"/>
                    <a:pt x="718" y="845"/>
                    <a:pt x="718" y="842"/>
                  </a:cubicBezTo>
                  <a:cubicBezTo>
                    <a:pt x="718" y="834"/>
                    <a:pt x="723" y="827"/>
                    <a:pt x="734" y="819"/>
                  </a:cubicBezTo>
                  <a:cubicBezTo>
                    <a:pt x="752" y="804"/>
                    <a:pt x="752" y="804"/>
                    <a:pt x="752" y="804"/>
                  </a:cubicBezTo>
                  <a:cubicBezTo>
                    <a:pt x="773" y="818"/>
                    <a:pt x="773" y="818"/>
                    <a:pt x="773" y="818"/>
                  </a:cubicBezTo>
                  <a:cubicBezTo>
                    <a:pt x="777" y="818"/>
                    <a:pt x="777" y="818"/>
                    <a:pt x="777" y="818"/>
                  </a:cubicBezTo>
                  <a:cubicBezTo>
                    <a:pt x="781" y="795"/>
                    <a:pt x="781" y="795"/>
                    <a:pt x="781" y="795"/>
                  </a:cubicBezTo>
                  <a:cubicBezTo>
                    <a:pt x="781" y="791"/>
                    <a:pt x="781" y="791"/>
                    <a:pt x="781" y="791"/>
                  </a:cubicBezTo>
                  <a:cubicBezTo>
                    <a:pt x="785" y="790"/>
                    <a:pt x="785" y="790"/>
                    <a:pt x="785" y="790"/>
                  </a:cubicBezTo>
                  <a:cubicBezTo>
                    <a:pt x="802" y="792"/>
                    <a:pt x="802" y="792"/>
                    <a:pt x="802" y="792"/>
                  </a:cubicBezTo>
                  <a:cubicBezTo>
                    <a:pt x="806" y="795"/>
                    <a:pt x="808" y="798"/>
                    <a:pt x="808" y="804"/>
                  </a:cubicBezTo>
                  <a:cubicBezTo>
                    <a:pt x="808" y="808"/>
                    <a:pt x="804" y="813"/>
                    <a:pt x="801" y="817"/>
                  </a:cubicBezTo>
                  <a:cubicBezTo>
                    <a:pt x="804" y="819"/>
                    <a:pt x="804" y="819"/>
                    <a:pt x="804" y="819"/>
                  </a:cubicBezTo>
                  <a:cubicBezTo>
                    <a:pt x="815" y="825"/>
                    <a:pt x="823" y="829"/>
                    <a:pt x="830" y="830"/>
                  </a:cubicBezTo>
                  <a:cubicBezTo>
                    <a:pt x="831" y="830"/>
                    <a:pt x="831" y="830"/>
                    <a:pt x="831" y="830"/>
                  </a:cubicBezTo>
                  <a:cubicBezTo>
                    <a:pt x="831" y="830"/>
                    <a:pt x="831" y="830"/>
                    <a:pt x="831" y="830"/>
                  </a:cubicBezTo>
                  <a:cubicBezTo>
                    <a:pt x="845" y="837"/>
                    <a:pt x="845" y="837"/>
                    <a:pt x="845" y="837"/>
                  </a:cubicBezTo>
                  <a:cubicBezTo>
                    <a:pt x="855" y="836"/>
                    <a:pt x="855" y="836"/>
                    <a:pt x="855" y="836"/>
                  </a:cubicBezTo>
                  <a:cubicBezTo>
                    <a:pt x="839" y="759"/>
                    <a:pt x="839" y="759"/>
                    <a:pt x="839" y="759"/>
                  </a:cubicBezTo>
                  <a:cubicBezTo>
                    <a:pt x="829" y="753"/>
                    <a:pt x="819" y="740"/>
                    <a:pt x="810" y="725"/>
                  </a:cubicBezTo>
                  <a:cubicBezTo>
                    <a:pt x="802" y="713"/>
                    <a:pt x="807" y="695"/>
                    <a:pt x="823" y="674"/>
                  </a:cubicBezTo>
                  <a:cubicBezTo>
                    <a:pt x="833" y="663"/>
                    <a:pt x="845" y="653"/>
                    <a:pt x="857" y="642"/>
                  </a:cubicBezTo>
                  <a:cubicBezTo>
                    <a:pt x="857" y="642"/>
                    <a:pt x="857" y="642"/>
                    <a:pt x="857" y="642"/>
                  </a:cubicBezTo>
                  <a:cubicBezTo>
                    <a:pt x="858" y="640"/>
                    <a:pt x="858" y="640"/>
                    <a:pt x="858" y="640"/>
                  </a:cubicBezTo>
                  <a:cubicBezTo>
                    <a:pt x="873" y="640"/>
                    <a:pt x="873" y="640"/>
                    <a:pt x="873" y="640"/>
                  </a:cubicBezTo>
                  <a:cubicBezTo>
                    <a:pt x="874" y="642"/>
                    <a:pt x="874" y="642"/>
                    <a:pt x="874" y="642"/>
                  </a:cubicBezTo>
                  <a:cubicBezTo>
                    <a:pt x="887" y="647"/>
                    <a:pt x="887" y="647"/>
                    <a:pt x="887" y="647"/>
                  </a:cubicBezTo>
                  <a:cubicBezTo>
                    <a:pt x="913" y="647"/>
                    <a:pt x="913" y="647"/>
                    <a:pt x="913" y="647"/>
                  </a:cubicBezTo>
                  <a:cubicBezTo>
                    <a:pt x="924" y="642"/>
                    <a:pt x="933" y="626"/>
                    <a:pt x="944" y="601"/>
                  </a:cubicBezTo>
                  <a:cubicBezTo>
                    <a:pt x="950" y="586"/>
                    <a:pt x="950" y="556"/>
                    <a:pt x="946" y="508"/>
                  </a:cubicBez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0"/>
            <p:cNvSpPr/>
            <p:nvPr/>
          </p:nvSpPr>
          <p:spPr bwMode="auto">
            <a:xfrm>
              <a:off x="11960095" y="3001760"/>
              <a:ext cx="967954" cy="609404"/>
            </a:xfrm>
            <a:custGeom>
              <a:avLst/>
              <a:gdLst>
                <a:gd name="T0" fmla="*/ 523 w 573"/>
                <a:gd name="T1" fmla="*/ 12 h 361"/>
                <a:gd name="T2" fmla="*/ 473 w 573"/>
                <a:gd name="T3" fmla="*/ 16 h 361"/>
                <a:gd name="T4" fmla="*/ 358 w 573"/>
                <a:gd name="T5" fmla="*/ 57 h 361"/>
                <a:gd name="T6" fmla="*/ 360 w 573"/>
                <a:gd name="T7" fmla="*/ 82 h 361"/>
                <a:gd name="T8" fmla="*/ 282 w 573"/>
                <a:gd name="T9" fmla="*/ 70 h 361"/>
                <a:gd name="T10" fmla="*/ 224 w 573"/>
                <a:gd name="T11" fmla="*/ 2 h 361"/>
                <a:gd name="T12" fmla="*/ 200 w 573"/>
                <a:gd name="T13" fmla="*/ 28 h 361"/>
                <a:gd name="T14" fmla="*/ 169 w 573"/>
                <a:gd name="T15" fmla="*/ 12 h 361"/>
                <a:gd name="T16" fmla="*/ 158 w 573"/>
                <a:gd name="T17" fmla="*/ 27 h 361"/>
                <a:gd name="T18" fmla="*/ 135 w 573"/>
                <a:gd name="T19" fmla="*/ 34 h 361"/>
                <a:gd name="T20" fmla="*/ 18 w 573"/>
                <a:gd name="T21" fmla="*/ 171 h 361"/>
                <a:gd name="T22" fmla="*/ 30 w 573"/>
                <a:gd name="T23" fmla="*/ 201 h 361"/>
                <a:gd name="T24" fmla="*/ 29 w 573"/>
                <a:gd name="T25" fmla="*/ 202 h 361"/>
                <a:gd name="T26" fmla="*/ 46 w 573"/>
                <a:gd name="T27" fmla="*/ 274 h 361"/>
                <a:gd name="T28" fmla="*/ 0 w 573"/>
                <a:gd name="T29" fmla="*/ 304 h 361"/>
                <a:gd name="T30" fmla="*/ 21 w 573"/>
                <a:gd name="T31" fmla="*/ 324 h 361"/>
                <a:gd name="T32" fmla="*/ 25 w 573"/>
                <a:gd name="T33" fmla="*/ 330 h 361"/>
                <a:gd name="T34" fmla="*/ 87 w 573"/>
                <a:gd name="T35" fmla="*/ 361 h 361"/>
                <a:gd name="T36" fmla="*/ 111 w 573"/>
                <a:gd name="T37" fmla="*/ 335 h 361"/>
                <a:gd name="T38" fmla="*/ 152 w 573"/>
                <a:gd name="T39" fmla="*/ 316 h 361"/>
                <a:gd name="T40" fmla="*/ 157 w 573"/>
                <a:gd name="T41" fmla="*/ 321 h 361"/>
                <a:gd name="T42" fmla="*/ 157 w 573"/>
                <a:gd name="T43" fmla="*/ 323 h 361"/>
                <a:gd name="T44" fmla="*/ 198 w 573"/>
                <a:gd name="T45" fmla="*/ 350 h 361"/>
                <a:gd name="T46" fmla="*/ 245 w 573"/>
                <a:gd name="T47" fmla="*/ 333 h 361"/>
                <a:gd name="T48" fmla="*/ 282 w 573"/>
                <a:gd name="T49" fmla="*/ 331 h 361"/>
                <a:gd name="T50" fmla="*/ 285 w 573"/>
                <a:gd name="T51" fmla="*/ 328 h 361"/>
                <a:gd name="T52" fmla="*/ 315 w 573"/>
                <a:gd name="T53" fmla="*/ 292 h 361"/>
                <a:gd name="T54" fmla="*/ 331 w 573"/>
                <a:gd name="T55" fmla="*/ 282 h 361"/>
                <a:gd name="T56" fmla="*/ 333 w 573"/>
                <a:gd name="T57" fmla="*/ 283 h 361"/>
                <a:gd name="T58" fmla="*/ 341 w 573"/>
                <a:gd name="T59" fmla="*/ 286 h 361"/>
                <a:gd name="T60" fmla="*/ 355 w 573"/>
                <a:gd name="T61" fmla="*/ 234 h 361"/>
                <a:gd name="T62" fmla="*/ 372 w 573"/>
                <a:gd name="T63" fmla="*/ 230 h 361"/>
                <a:gd name="T64" fmla="*/ 393 w 573"/>
                <a:gd name="T65" fmla="*/ 184 h 361"/>
                <a:gd name="T66" fmla="*/ 399 w 573"/>
                <a:gd name="T67" fmla="*/ 159 h 361"/>
                <a:gd name="T68" fmla="*/ 426 w 573"/>
                <a:gd name="T69" fmla="*/ 148 h 361"/>
                <a:gd name="T70" fmla="*/ 427 w 573"/>
                <a:gd name="T71" fmla="*/ 145 h 361"/>
                <a:gd name="T72" fmla="*/ 447 w 573"/>
                <a:gd name="T73" fmla="*/ 127 h 361"/>
                <a:gd name="T74" fmla="*/ 434 w 573"/>
                <a:gd name="T75" fmla="*/ 126 h 361"/>
                <a:gd name="T76" fmla="*/ 435 w 573"/>
                <a:gd name="T77" fmla="*/ 118 h 361"/>
                <a:gd name="T78" fmla="*/ 439 w 573"/>
                <a:gd name="T79" fmla="*/ 116 h 361"/>
                <a:gd name="T80" fmla="*/ 467 w 573"/>
                <a:gd name="T81" fmla="*/ 103 h 361"/>
                <a:gd name="T82" fmla="*/ 535 w 573"/>
                <a:gd name="T83" fmla="*/ 56 h 361"/>
                <a:gd name="T84" fmla="*/ 565 w 573"/>
                <a:gd name="T85" fmla="*/ 64 h 361"/>
                <a:gd name="T86" fmla="*/ 560 w 573"/>
                <a:gd name="T87" fmla="*/ 40 h 361"/>
                <a:gd name="T88" fmla="*/ 562 w 573"/>
                <a:gd name="T89" fmla="*/ 38 h 361"/>
                <a:gd name="T90" fmla="*/ 570 w 573"/>
                <a:gd name="T91" fmla="*/ 16 h 361"/>
                <a:gd name="T92" fmla="*/ 563 w 573"/>
                <a:gd name="T93" fmla="*/ 20 h 361"/>
                <a:gd name="T94" fmla="*/ 541 w 573"/>
                <a:gd name="T95" fmla="*/ 23 h 361"/>
                <a:gd name="T96" fmla="*/ 534 w 573"/>
                <a:gd name="T97" fmla="*/ 23 h 361"/>
                <a:gd name="T98" fmla="*/ 533 w 573"/>
                <a:gd name="T99" fmla="*/ 19 h 361"/>
                <a:gd name="T100" fmla="*/ 525 w 573"/>
                <a:gd name="T101" fmla="*/ 1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73" h="361">
                  <a:moveTo>
                    <a:pt x="525" y="11"/>
                  </a:moveTo>
                  <a:cubicBezTo>
                    <a:pt x="523" y="12"/>
                    <a:pt x="523" y="12"/>
                    <a:pt x="523" y="12"/>
                  </a:cubicBezTo>
                  <a:cubicBezTo>
                    <a:pt x="523" y="18"/>
                    <a:pt x="520" y="21"/>
                    <a:pt x="514" y="21"/>
                  </a:cubicBezTo>
                  <a:cubicBezTo>
                    <a:pt x="473" y="16"/>
                    <a:pt x="473" y="16"/>
                    <a:pt x="473" y="16"/>
                  </a:cubicBezTo>
                  <a:cubicBezTo>
                    <a:pt x="445" y="11"/>
                    <a:pt x="427" y="0"/>
                    <a:pt x="416" y="2"/>
                  </a:cubicBezTo>
                  <a:cubicBezTo>
                    <a:pt x="396" y="4"/>
                    <a:pt x="358" y="57"/>
                    <a:pt x="358" y="57"/>
                  </a:cubicBezTo>
                  <a:cubicBezTo>
                    <a:pt x="360" y="80"/>
                    <a:pt x="360" y="80"/>
                    <a:pt x="360" y="80"/>
                  </a:cubicBezTo>
                  <a:cubicBezTo>
                    <a:pt x="360" y="82"/>
                    <a:pt x="360" y="82"/>
                    <a:pt x="360" y="82"/>
                  </a:cubicBezTo>
                  <a:cubicBezTo>
                    <a:pt x="355" y="83"/>
                    <a:pt x="355" y="83"/>
                    <a:pt x="355" y="83"/>
                  </a:cubicBezTo>
                  <a:cubicBezTo>
                    <a:pt x="310" y="89"/>
                    <a:pt x="285" y="85"/>
                    <a:pt x="282" y="70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24" y="2"/>
                    <a:pt x="224" y="2"/>
                    <a:pt x="224" y="2"/>
                  </a:cubicBezTo>
                  <a:cubicBezTo>
                    <a:pt x="202" y="48"/>
                    <a:pt x="202" y="48"/>
                    <a:pt x="202" y="4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199" y="12"/>
                    <a:pt x="196" y="3"/>
                    <a:pt x="192" y="1"/>
                  </a:cubicBezTo>
                  <a:cubicBezTo>
                    <a:pt x="169" y="12"/>
                    <a:pt x="169" y="12"/>
                    <a:pt x="169" y="12"/>
                  </a:cubicBezTo>
                  <a:cubicBezTo>
                    <a:pt x="159" y="26"/>
                    <a:pt x="159" y="26"/>
                    <a:pt x="159" y="26"/>
                  </a:cubicBezTo>
                  <a:cubicBezTo>
                    <a:pt x="158" y="27"/>
                    <a:pt x="158" y="27"/>
                    <a:pt x="158" y="27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35" y="34"/>
                    <a:pt x="135" y="34"/>
                    <a:pt x="135" y="34"/>
                  </a:cubicBezTo>
                  <a:cubicBezTo>
                    <a:pt x="112" y="53"/>
                    <a:pt x="92" y="73"/>
                    <a:pt x="74" y="95"/>
                  </a:cubicBezTo>
                  <a:cubicBezTo>
                    <a:pt x="18" y="171"/>
                    <a:pt x="18" y="171"/>
                    <a:pt x="18" y="171"/>
                  </a:cubicBezTo>
                  <a:cubicBezTo>
                    <a:pt x="30" y="197"/>
                    <a:pt x="30" y="197"/>
                    <a:pt x="30" y="197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30" y="201"/>
                    <a:pt x="30" y="201"/>
                    <a:pt x="30" y="201"/>
                  </a:cubicBezTo>
                  <a:cubicBezTo>
                    <a:pt x="29" y="202"/>
                    <a:pt x="29" y="202"/>
                    <a:pt x="29" y="202"/>
                  </a:cubicBezTo>
                  <a:cubicBezTo>
                    <a:pt x="25" y="209"/>
                    <a:pt x="27" y="218"/>
                    <a:pt x="33" y="229"/>
                  </a:cubicBezTo>
                  <a:cubicBezTo>
                    <a:pt x="40" y="242"/>
                    <a:pt x="46" y="257"/>
                    <a:pt x="46" y="274"/>
                  </a:cubicBezTo>
                  <a:cubicBezTo>
                    <a:pt x="46" y="277"/>
                    <a:pt x="46" y="277"/>
                    <a:pt x="46" y="277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21" y="324"/>
                    <a:pt x="21" y="324"/>
                    <a:pt x="21" y="324"/>
                  </a:cubicBezTo>
                  <a:cubicBezTo>
                    <a:pt x="24" y="325"/>
                    <a:pt x="25" y="327"/>
                    <a:pt x="25" y="328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4" y="335"/>
                    <a:pt x="32" y="343"/>
                    <a:pt x="48" y="350"/>
                  </a:cubicBezTo>
                  <a:cubicBezTo>
                    <a:pt x="87" y="361"/>
                    <a:pt x="87" y="361"/>
                    <a:pt x="87" y="361"/>
                  </a:cubicBezTo>
                  <a:cubicBezTo>
                    <a:pt x="99" y="353"/>
                    <a:pt x="99" y="353"/>
                    <a:pt x="99" y="353"/>
                  </a:cubicBezTo>
                  <a:cubicBezTo>
                    <a:pt x="111" y="335"/>
                    <a:pt x="111" y="335"/>
                    <a:pt x="111" y="335"/>
                  </a:cubicBezTo>
                  <a:cubicBezTo>
                    <a:pt x="122" y="305"/>
                    <a:pt x="122" y="305"/>
                    <a:pt x="122" y="305"/>
                  </a:cubicBezTo>
                  <a:cubicBezTo>
                    <a:pt x="152" y="316"/>
                    <a:pt x="152" y="316"/>
                    <a:pt x="152" y="316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7" y="321"/>
                    <a:pt x="157" y="321"/>
                    <a:pt x="157" y="321"/>
                  </a:cubicBezTo>
                  <a:cubicBezTo>
                    <a:pt x="157" y="321"/>
                    <a:pt x="157" y="321"/>
                    <a:pt x="157" y="321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1" y="335"/>
                    <a:pt x="154" y="344"/>
                    <a:pt x="164" y="349"/>
                  </a:cubicBezTo>
                  <a:cubicBezTo>
                    <a:pt x="198" y="350"/>
                    <a:pt x="198" y="350"/>
                    <a:pt x="198" y="350"/>
                  </a:cubicBezTo>
                  <a:cubicBezTo>
                    <a:pt x="209" y="348"/>
                    <a:pt x="219" y="344"/>
                    <a:pt x="225" y="338"/>
                  </a:cubicBezTo>
                  <a:cubicBezTo>
                    <a:pt x="229" y="333"/>
                    <a:pt x="236" y="332"/>
                    <a:pt x="245" y="333"/>
                  </a:cubicBezTo>
                  <a:cubicBezTo>
                    <a:pt x="257" y="335"/>
                    <a:pt x="267" y="339"/>
                    <a:pt x="275" y="349"/>
                  </a:cubicBezTo>
                  <a:cubicBezTo>
                    <a:pt x="282" y="331"/>
                    <a:pt x="282" y="331"/>
                    <a:pt x="282" y="331"/>
                  </a:cubicBezTo>
                  <a:cubicBezTo>
                    <a:pt x="284" y="328"/>
                    <a:pt x="284" y="328"/>
                    <a:pt x="284" y="328"/>
                  </a:cubicBezTo>
                  <a:cubicBezTo>
                    <a:pt x="285" y="328"/>
                    <a:pt x="285" y="328"/>
                    <a:pt x="285" y="328"/>
                  </a:cubicBezTo>
                  <a:cubicBezTo>
                    <a:pt x="291" y="325"/>
                    <a:pt x="294" y="319"/>
                    <a:pt x="298" y="312"/>
                  </a:cubicBezTo>
                  <a:cubicBezTo>
                    <a:pt x="301" y="305"/>
                    <a:pt x="306" y="297"/>
                    <a:pt x="315" y="292"/>
                  </a:cubicBezTo>
                  <a:cubicBezTo>
                    <a:pt x="330" y="283"/>
                    <a:pt x="330" y="283"/>
                    <a:pt x="330" y="283"/>
                  </a:cubicBezTo>
                  <a:cubicBezTo>
                    <a:pt x="331" y="282"/>
                    <a:pt x="331" y="282"/>
                    <a:pt x="331" y="282"/>
                  </a:cubicBezTo>
                  <a:cubicBezTo>
                    <a:pt x="332" y="283"/>
                    <a:pt x="332" y="283"/>
                    <a:pt x="332" y="283"/>
                  </a:cubicBezTo>
                  <a:cubicBezTo>
                    <a:pt x="333" y="283"/>
                    <a:pt x="333" y="283"/>
                    <a:pt x="333" y="283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1" y="286"/>
                    <a:pt x="341" y="286"/>
                    <a:pt x="341" y="286"/>
                  </a:cubicBezTo>
                  <a:cubicBezTo>
                    <a:pt x="343" y="287"/>
                    <a:pt x="343" y="287"/>
                    <a:pt x="343" y="287"/>
                  </a:cubicBezTo>
                  <a:cubicBezTo>
                    <a:pt x="355" y="234"/>
                    <a:pt x="355" y="234"/>
                    <a:pt x="355" y="234"/>
                  </a:cubicBezTo>
                  <a:cubicBezTo>
                    <a:pt x="355" y="233"/>
                    <a:pt x="355" y="233"/>
                    <a:pt x="355" y="233"/>
                  </a:cubicBezTo>
                  <a:cubicBezTo>
                    <a:pt x="372" y="230"/>
                    <a:pt x="372" y="230"/>
                    <a:pt x="372" y="230"/>
                  </a:cubicBezTo>
                  <a:cubicBezTo>
                    <a:pt x="389" y="218"/>
                    <a:pt x="397" y="209"/>
                    <a:pt x="396" y="200"/>
                  </a:cubicBezTo>
                  <a:cubicBezTo>
                    <a:pt x="393" y="184"/>
                    <a:pt x="393" y="184"/>
                    <a:pt x="393" y="184"/>
                  </a:cubicBezTo>
                  <a:cubicBezTo>
                    <a:pt x="389" y="174"/>
                    <a:pt x="389" y="166"/>
                    <a:pt x="391" y="163"/>
                  </a:cubicBezTo>
                  <a:cubicBezTo>
                    <a:pt x="394" y="160"/>
                    <a:pt x="396" y="159"/>
                    <a:pt x="399" y="159"/>
                  </a:cubicBezTo>
                  <a:cubicBezTo>
                    <a:pt x="407" y="159"/>
                    <a:pt x="415" y="161"/>
                    <a:pt x="424" y="165"/>
                  </a:cubicBezTo>
                  <a:cubicBezTo>
                    <a:pt x="426" y="148"/>
                    <a:pt x="426" y="148"/>
                    <a:pt x="426" y="148"/>
                  </a:cubicBezTo>
                  <a:cubicBezTo>
                    <a:pt x="426" y="146"/>
                    <a:pt x="426" y="146"/>
                    <a:pt x="426" y="146"/>
                  </a:cubicBezTo>
                  <a:cubicBezTo>
                    <a:pt x="427" y="145"/>
                    <a:pt x="427" y="145"/>
                    <a:pt x="427" y="145"/>
                  </a:cubicBezTo>
                  <a:cubicBezTo>
                    <a:pt x="445" y="137"/>
                    <a:pt x="445" y="137"/>
                    <a:pt x="445" y="137"/>
                  </a:cubicBezTo>
                  <a:cubicBezTo>
                    <a:pt x="447" y="127"/>
                    <a:pt x="447" y="127"/>
                    <a:pt x="447" y="127"/>
                  </a:cubicBezTo>
                  <a:cubicBezTo>
                    <a:pt x="436" y="127"/>
                    <a:pt x="436" y="127"/>
                    <a:pt x="436" y="127"/>
                  </a:cubicBezTo>
                  <a:cubicBezTo>
                    <a:pt x="434" y="126"/>
                    <a:pt x="434" y="126"/>
                    <a:pt x="434" y="126"/>
                  </a:cubicBezTo>
                  <a:cubicBezTo>
                    <a:pt x="435" y="121"/>
                    <a:pt x="435" y="121"/>
                    <a:pt x="435" y="121"/>
                  </a:cubicBezTo>
                  <a:cubicBezTo>
                    <a:pt x="435" y="118"/>
                    <a:pt x="435" y="118"/>
                    <a:pt x="435" y="118"/>
                  </a:cubicBezTo>
                  <a:cubicBezTo>
                    <a:pt x="436" y="116"/>
                    <a:pt x="436" y="116"/>
                    <a:pt x="436" y="116"/>
                  </a:cubicBezTo>
                  <a:cubicBezTo>
                    <a:pt x="439" y="116"/>
                    <a:pt x="439" y="116"/>
                    <a:pt x="439" y="116"/>
                  </a:cubicBezTo>
                  <a:cubicBezTo>
                    <a:pt x="442" y="116"/>
                    <a:pt x="442" y="116"/>
                    <a:pt x="442" y="116"/>
                  </a:cubicBezTo>
                  <a:cubicBezTo>
                    <a:pt x="449" y="116"/>
                    <a:pt x="457" y="111"/>
                    <a:pt x="467" y="103"/>
                  </a:cubicBezTo>
                  <a:cubicBezTo>
                    <a:pt x="533" y="56"/>
                    <a:pt x="533" y="56"/>
                    <a:pt x="533" y="56"/>
                  </a:cubicBezTo>
                  <a:cubicBezTo>
                    <a:pt x="535" y="56"/>
                    <a:pt x="535" y="56"/>
                    <a:pt x="535" y="56"/>
                  </a:cubicBezTo>
                  <a:cubicBezTo>
                    <a:pt x="557" y="65"/>
                    <a:pt x="557" y="65"/>
                    <a:pt x="557" y="65"/>
                  </a:cubicBezTo>
                  <a:cubicBezTo>
                    <a:pt x="565" y="64"/>
                    <a:pt x="565" y="64"/>
                    <a:pt x="565" y="64"/>
                  </a:cubicBezTo>
                  <a:cubicBezTo>
                    <a:pt x="560" y="42"/>
                    <a:pt x="560" y="42"/>
                    <a:pt x="560" y="42"/>
                  </a:cubicBezTo>
                  <a:cubicBezTo>
                    <a:pt x="560" y="40"/>
                    <a:pt x="560" y="40"/>
                    <a:pt x="560" y="40"/>
                  </a:cubicBezTo>
                  <a:cubicBezTo>
                    <a:pt x="561" y="39"/>
                    <a:pt x="561" y="39"/>
                    <a:pt x="561" y="39"/>
                  </a:cubicBezTo>
                  <a:cubicBezTo>
                    <a:pt x="562" y="38"/>
                    <a:pt x="562" y="38"/>
                    <a:pt x="562" y="38"/>
                  </a:cubicBezTo>
                  <a:cubicBezTo>
                    <a:pt x="573" y="19"/>
                    <a:pt x="573" y="19"/>
                    <a:pt x="573" y="19"/>
                  </a:cubicBezTo>
                  <a:cubicBezTo>
                    <a:pt x="570" y="16"/>
                    <a:pt x="570" y="16"/>
                    <a:pt x="570" y="16"/>
                  </a:cubicBezTo>
                  <a:cubicBezTo>
                    <a:pt x="563" y="19"/>
                    <a:pt x="563" y="19"/>
                    <a:pt x="563" y="19"/>
                  </a:cubicBezTo>
                  <a:cubicBezTo>
                    <a:pt x="563" y="20"/>
                    <a:pt x="563" y="20"/>
                    <a:pt x="563" y="20"/>
                  </a:cubicBezTo>
                  <a:cubicBezTo>
                    <a:pt x="562" y="20"/>
                    <a:pt x="562" y="20"/>
                    <a:pt x="562" y="20"/>
                  </a:cubicBezTo>
                  <a:cubicBezTo>
                    <a:pt x="541" y="23"/>
                    <a:pt x="541" y="23"/>
                    <a:pt x="541" y="23"/>
                  </a:cubicBezTo>
                  <a:cubicBezTo>
                    <a:pt x="535" y="23"/>
                    <a:pt x="535" y="23"/>
                    <a:pt x="535" y="23"/>
                  </a:cubicBezTo>
                  <a:cubicBezTo>
                    <a:pt x="534" y="23"/>
                    <a:pt x="534" y="23"/>
                    <a:pt x="534" y="23"/>
                  </a:cubicBezTo>
                  <a:cubicBezTo>
                    <a:pt x="534" y="22"/>
                    <a:pt x="534" y="22"/>
                    <a:pt x="534" y="22"/>
                  </a:cubicBezTo>
                  <a:cubicBezTo>
                    <a:pt x="533" y="19"/>
                    <a:pt x="533" y="19"/>
                    <a:pt x="533" y="19"/>
                  </a:cubicBezTo>
                  <a:cubicBezTo>
                    <a:pt x="529" y="11"/>
                    <a:pt x="529" y="11"/>
                    <a:pt x="529" y="11"/>
                  </a:cubicBezTo>
                  <a:lnTo>
                    <a:pt x="525" y="11"/>
                  </a:lnTo>
                  <a:close/>
                </a:path>
              </a:pathLst>
            </a:custGeom>
            <a:solidFill>
              <a:srgbClr val="BFC0C0">
                <a:alpha val="70000"/>
              </a:srgbClr>
            </a:solidFill>
            <a:ln w="9525">
              <a:solidFill>
                <a:schemeClr val="bg1">
                  <a:alpha val="69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1"/>
            <p:cNvSpPr/>
            <p:nvPr/>
          </p:nvSpPr>
          <p:spPr bwMode="auto">
            <a:xfrm>
              <a:off x="12868947" y="4009115"/>
              <a:ext cx="148411" cy="135277"/>
            </a:xfrm>
            <a:custGeom>
              <a:avLst/>
              <a:gdLst>
                <a:gd name="T0" fmla="*/ 81 w 88"/>
                <a:gd name="T1" fmla="*/ 43 h 80"/>
                <a:gd name="T2" fmla="*/ 88 w 88"/>
                <a:gd name="T3" fmla="*/ 35 h 80"/>
                <a:gd name="T4" fmla="*/ 88 w 88"/>
                <a:gd name="T5" fmla="*/ 35 h 80"/>
                <a:gd name="T6" fmla="*/ 88 w 88"/>
                <a:gd name="T7" fmla="*/ 35 h 80"/>
                <a:gd name="T8" fmla="*/ 88 w 88"/>
                <a:gd name="T9" fmla="*/ 34 h 80"/>
                <a:gd name="T10" fmla="*/ 62 w 88"/>
                <a:gd name="T11" fmla="*/ 13 h 80"/>
                <a:gd name="T12" fmla="*/ 28 w 88"/>
                <a:gd name="T13" fmla="*/ 1 h 80"/>
                <a:gd name="T14" fmla="*/ 16 w 88"/>
                <a:gd name="T15" fmla="*/ 5 h 80"/>
                <a:gd name="T16" fmla="*/ 16 w 88"/>
                <a:gd name="T17" fmla="*/ 27 h 80"/>
                <a:gd name="T18" fmla="*/ 4 w 88"/>
                <a:gd name="T19" fmla="*/ 49 h 80"/>
                <a:gd name="T20" fmla="*/ 0 w 88"/>
                <a:gd name="T21" fmla="*/ 54 h 80"/>
                <a:gd name="T22" fmla="*/ 10 w 88"/>
                <a:gd name="T23" fmla="*/ 66 h 80"/>
                <a:gd name="T24" fmla="*/ 11 w 88"/>
                <a:gd name="T25" fmla="*/ 66 h 80"/>
                <a:gd name="T26" fmla="*/ 14 w 88"/>
                <a:gd name="T27" fmla="*/ 75 h 80"/>
                <a:gd name="T28" fmla="*/ 27 w 88"/>
                <a:gd name="T29" fmla="*/ 80 h 80"/>
                <a:gd name="T30" fmla="*/ 45 w 88"/>
                <a:gd name="T31" fmla="*/ 74 h 80"/>
                <a:gd name="T32" fmla="*/ 67 w 88"/>
                <a:gd name="T33" fmla="*/ 78 h 80"/>
                <a:gd name="T34" fmla="*/ 68 w 88"/>
                <a:gd name="T35" fmla="*/ 71 h 80"/>
                <a:gd name="T36" fmla="*/ 81 w 88"/>
                <a:gd name="T37" fmla="*/ 4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" h="80">
                  <a:moveTo>
                    <a:pt x="81" y="43"/>
                  </a:move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48" y="3"/>
                    <a:pt x="36" y="0"/>
                    <a:pt x="28" y="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35"/>
                    <a:pt x="11" y="43"/>
                    <a:pt x="4" y="4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34" y="75"/>
                    <a:pt x="40" y="73"/>
                    <a:pt x="45" y="74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9" y="56"/>
                    <a:pt x="74" y="47"/>
                    <a:pt x="81" y="43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2"/>
            <p:cNvSpPr/>
            <p:nvPr/>
          </p:nvSpPr>
          <p:spPr bwMode="auto">
            <a:xfrm>
              <a:off x="12159727" y="3499527"/>
              <a:ext cx="840557" cy="651431"/>
            </a:xfrm>
            <a:custGeom>
              <a:avLst/>
              <a:gdLst>
                <a:gd name="T0" fmla="*/ 317 w 498"/>
                <a:gd name="T1" fmla="*/ 59 h 385"/>
                <a:gd name="T2" fmla="*/ 223 w 498"/>
                <a:gd name="T3" fmla="*/ 22 h 385"/>
                <a:gd name="T4" fmla="*/ 223 w 498"/>
                <a:gd name="T5" fmla="*/ 3 h 385"/>
                <a:gd name="T6" fmla="*/ 215 w 498"/>
                <a:gd name="T7" fmla="*/ 0 h 385"/>
                <a:gd name="T8" fmla="*/ 175 w 498"/>
                <a:gd name="T9" fmla="*/ 42 h 385"/>
                <a:gd name="T10" fmla="*/ 151 w 498"/>
                <a:gd name="T11" fmla="*/ 63 h 385"/>
                <a:gd name="T12" fmla="*/ 125 w 498"/>
                <a:gd name="T13" fmla="*/ 50 h 385"/>
                <a:gd name="T14" fmla="*/ 81 w 498"/>
                <a:gd name="T15" fmla="*/ 67 h 385"/>
                <a:gd name="T16" fmla="*/ 26 w 498"/>
                <a:gd name="T17" fmla="*/ 30 h 385"/>
                <a:gd name="T18" fmla="*/ 4 w 498"/>
                <a:gd name="T19" fmla="*/ 45 h 385"/>
                <a:gd name="T20" fmla="*/ 4 w 498"/>
                <a:gd name="T21" fmla="*/ 47 h 385"/>
                <a:gd name="T22" fmla="*/ 0 w 498"/>
                <a:gd name="T23" fmla="*/ 52 h 385"/>
                <a:gd name="T24" fmla="*/ 11 w 498"/>
                <a:gd name="T25" fmla="*/ 54 h 385"/>
                <a:gd name="T26" fmla="*/ 12 w 498"/>
                <a:gd name="T27" fmla="*/ 56 h 385"/>
                <a:gd name="T28" fmla="*/ 90 w 498"/>
                <a:gd name="T29" fmla="*/ 113 h 385"/>
                <a:gd name="T30" fmla="*/ 164 w 498"/>
                <a:gd name="T31" fmla="*/ 196 h 385"/>
                <a:gd name="T32" fmla="*/ 237 w 498"/>
                <a:gd name="T33" fmla="*/ 190 h 385"/>
                <a:gd name="T34" fmla="*/ 239 w 498"/>
                <a:gd name="T35" fmla="*/ 188 h 385"/>
                <a:gd name="T36" fmla="*/ 260 w 498"/>
                <a:gd name="T37" fmla="*/ 193 h 385"/>
                <a:gd name="T38" fmla="*/ 262 w 498"/>
                <a:gd name="T39" fmla="*/ 196 h 385"/>
                <a:gd name="T40" fmla="*/ 245 w 498"/>
                <a:gd name="T41" fmla="*/ 244 h 385"/>
                <a:gd name="T42" fmla="*/ 220 w 498"/>
                <a:gd name="T43" fmla="*/ 246 h 385"/>
                <a:gd name="T44" fmla="*/ 194 w 498"/>
                <a:gd name="T45" fmla="*/ 307 h 385"/>
                <a:gd name="T46" fmla="*/ 234 w 498"/>
                <a:gd name="T47" fmla="*/ 334 h 385"/>
                <a:gd name="T48" fmla="*/ 244 w 498"/>
                <a:gd name="T49" fmla="*/ 352 h 385"/>
                <a:gd name="T50" fmla="*/ 262 w 498"/>
                <a:gd name="T51" fmla="*/ 349 h 385"/>
                <a:gd name="T52" fmla="*/ 302 w 498"/>
                <a:gd name="T53" fmla="*/ 365 h 385"/>
                <a:gd name="T54" fmla="*/ 312 w 498"/>
                <a:gd name="T55" fmla="*/ 378 h 385"/>
                <a:gd name="T56" fmla="*/ 348 w 498"/>
                <a:gd name="T57" fmla="*/ 379 h 385"/>
                <a:gd name="T58" fmla="*/ 401 w 498"/>
                <a:gd name="T59" fmla="*/ 377 h 385"/>
                <a:gd name="T60" fmla="*/ 418 w 498"/>
                <a:gd name="T61" fmla="*/ 366 h 385"/>
                <a:gd name="T62" fmla="*/ 417 w 498"/>
                <a:gd name="T63" fmla="*/ 344 h 385"/>
                <a:gd name="T64" fmla="*/ 428 w 498"/>
                <a:gd name="T65" fmla="*/ 315 h 385"/>
                <a:gd name="T66" fmla="*/ 447 w 498"/>
                <a:gd name="T67" fmla="*/ 293 h 385"/>
                <a:gd name="T68" fmla="*/ 490 w 498"/>
                <a:gd name="T69" fmla="*/ 293 h 385"/>
                <a:gd name="T70" fmla="*/ 477 w 498"/>
                <a:gd name="T71" fmla="*/ 259 h 385"/>
                <a:gd name="T72" fmla="*/ 458 w 498"/>
                <a:gd name="T73" fmla="*/ 255 h 385"/>
                <a:gd name="T74" fmla="*/ 458 w 498"/>
                <a:gd name="T75" fmla="*/ 254 h 385"/>
                <a:gd name="T76" fmla="*/ 410 w 498"/>
                <a:gd name="T77" fmla="*/ 227 h 385"/>
                <a:gd name="T78" fmla="*/ 387 w 498"/>
                <a:gd name="T79" fmla="*/ 218 h 385"/>
                <a:gd name="T80" fmla="*/ 348 w 498"/>
                <a:gd name="T81" fmla="*/ 11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8" h="385">
                  <a:moveTo>
                    <a:pt x="348" y="112"/>
                  </a:moveTo>
                  <a:cubicBezTo>
                    <a:pt x="336" y="102"/>
                    <a:pt x="327" y="86"/>
                    <a:pt x="317" y="59"/>
                  </a:cubicBezTo>
                  <a:cubicBezTo>
                    <a:pt x="287" y="59"/>
                    <a:pt x="269" y="54"/>
                    <a:pt x="260" y="43"/>
                  </a:cubicBezTo>
                  <a:cubicBezTo>
                    <a:pt x="254" y="34"/>
                    <a:pt x="241" y="28"/>
                    <a:pt x="223" y="22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23" y="3"/>
                    <a:pt x="223" y="3"/>
                    <a:pt x="223" y="3"/>
                  </a:cubicBezTo>
                  <a:cubicBezTo>
                    <a:pt x="220" y="1"/>
                    <a:pt x="220" y="1"/>
                    <a:pt x="220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02" y="6"/>
                    <a:pt x="194" y="13"/>
                    <a:pt x="191" y="21"/>
                  </a:cubicBezTo>
                  <a:cubicBezTo>
                    <a:pt x="186" y="30"/>
                    <a:pt x="181" y="37"/>
                    <a:pt x="175" y="42"/>
                  </a:cubicBezTo>
                  <a:cubicBezTo>
                    <a:pt x="169" y="59"/>
                    <a:pt x="164" y="68"/>
                    <a:pt x="159" y="68"/>
                  </a:cubicBezTo>
                  <a:cubicBezTo>
                    <a:pt x="156" y="69"/>
                    <a:pt x="154" y="67"/>
                    <a:pt x="151" y="63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37" y="53"/>
                    <a:pt x="130" y="50"/>
                    <a:pt x="125" y="50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07" y="59"/>
                    <a:pt x="97" y="64"/>
                    <a:pt x="81" y="67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28" y="58"/>
                    <a:pt x="23" y="45"/>
                    <a:pt x="26" y="3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30" y="80"/>
                    <a:pt x="44" y="96"/>
                    <a:pt x="51" y="100"/>
                  </a:cubicBezTo>
                  <a:cubicBezTo>
                    <a:pt x="55" y="102"/>
                    <a:pt x="68" y="107"/>
                    <a:pt x="90" y="113"/>
                  </a:cubicBezTo>
                  <a:cubicBezTo>
                    <a:pt x="128" y="127"/>
                    <a:pt x="128" y="127"/>
                    <a:pt x="128" y="127"/>
                  </a:cubicBezTo>
                  <a:cubicBezTo>
                    <a:pt x="140" y="132"/>
                    <a:pt x="151" y="155"/>
                    <a:pt x="164" y="196"/>
                  </a:cubicBezTo>
                  <a:cubicBezTo>
                    <a:pt x="181" y="208"/>
                    <a:pt x="192" y="213"/>
                    <a:pt x="199" y="212"/>
                  </a:cubicBezTo>
                  <a:cubicBezTo>
                    <a:pt x="206" y="209"/>
                    <a:pt x="219" y="202"/>
                    <a:pt x="237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39" y="188"/>
                    <a:pt x="239" y="188"/>
                    <a:pt x="239" y="188"/>
                  </a:cubicBezTo>
                  <a:cubicBezTo>
                    <a:pt x="241" y="189"/>
                    <a:pt x="241" y="189"/>
                    <a:pt x="241" y="189"/>
                  </a:cubicBezTo>
                  <a:cubicBezTo>
                    <a:pt x="260" y="193"/>
                    <a:pt x="260" y="193"/>
                    <a:pt x="260" y="193"/>
                  </a:cubicBezTo>
                  <a:cubicBezTo>
                    <a:pt x="262" y="193"/>
                    <a:pt x="262" y="193"/>
                    <a:pt x="262" y="193"/>
                  </a:cubicBezTo>
                  <a:cubicBezTo>
                    <a:pt x="262" y="196"/>
                    <a:pt x="262" y="196"/>
                    <a:pt x="262" y="196"/>
                  </a:cubicBezTo>
                  <a:cubicBezTo>
                    <a:pt x="261" y="200"/>
                    <a:pt x="261" y="200"/>
                    <a:pt x="261" y="200"/>
                  </a:cubicBezTo>
                  <a:cubicBezTo>
                    <a:pt x="255" y="225"/>
                    <a:pt x="250" y="240"/>
                    <a:pt x="245" y="244"/>
                  </a:cubicBezTo>
                  <a:cubicBezTo>
                    <a:pt x="220" y="245"/>
                    <a:pt x="220" y="245"/>
                    <a:pt x="220" y="245"/>
                  </a:cubicBezTo>
                  <a:cubicBezTo>
                    <a:pt x="220" y="246"/>
                    <a:pt x="220" y="246"/>
                    <a:pt x="220" y="246"/>
                  </a:cubicBezTo>
                  <a:cubicBezTo>
                    <a:pt x="220" y="257"/>
                    <a:pt x="213" y="272"/>
                    <a:pt x="199" y="292"/>
                  </a:cubicBezTo>
                  <a:cubicBezTo>
                    <a:pt x="195" y="299"/>
                    <a:pt x="194" y="304"/>
                    <a:pt x="194" y="307"/>
                  </a:cubicBezTo>
                  <a:cubicBezTo>
                    <a:pt x="218" y="324"/>
                    <a:pt x="218" y="324"/>
                    <a:pt x="218" y="324"/>
                  </a:cubicBezTo>
                  <a:cubicBezTo>
                    <a:pt x="224" y="331"/>
                    <a:pt x="229" y="334"/>
                    <a:pt x="234" y="334"/>
                  </a:cubicBezTo>
                  <a:cubicBezTo>
                    <a:pt x="239" y="334"/>
                    <a:pt x="239" y="334"/>
                    <a:pt x="239" y="334"/>
                  </a:cubicBezTo>
                  <a:cubicBezTo>
                    <a:pt x="244" y="352"/>
                    <a:pt x="244" y="352"/>
                    <a:pt x="244" y="352"/>
                  </a:cubicBezTo>
                  <a:cubicBezTo>
                    <a:pt x="256" y="356"/>
                    <a:pt x="256" y="356"/>
                    <a:pt x="256" y="356"/>
                  </a:cubicBezTo>
                  <a:cubicBezTo>
                    <a:pt x="262" y="349"/>
                    <a:pt x="262" y="349"/>
                    <a:pt x="262" y="349"/>
                  </a:cubicBezTo>
                  <a:cubicBezTo>
                    <a:pt x="265" y="346"/>
                    <a:pt x="270" y="344"/>
                    <a:pt x="273" y="345"/>
                  </a:cubicBezTo>
                  <a:cubicBezTo>
                    <a:pt x="283" y="345"/>
                    <a:pt x="292" y="352"/>
                    <a:pt x="302" y="365"/>
                  </a:cubicBezTo>
                  <a:cubicBezTo>
                    <a:pt x="302" y="365"/>
                    <a:pt x="302" y="365"/>
                    <a:pt x="302" y="365"/>
                  </a:cubicBezTo>
                  <a:cubicBezTo>
                    <a:pt x="312" y="378"/>
                    <a:pt x="312" y="378"/>
                    <a:pt x="312" y="378"/>
                  </a:cubicBezTo>
                  <a:cubicBezTo>
                    <a:pt x="313" y="377"/>
                    <a:pt x="313" y="377"/>
                    <a:pt x="313" y="377"/>
                  </a:cubicBezTo>
                  <a:cubicBezTo>
                    <a:pt x="319" y="373"/>
                    <a:pt x="331" y="374"/>
                    <a:pt x="348" y="379"/>
                  </a:cubicBezTo>
                  <a:cubicBezTo>
                    <a:pt x="375" y="385"/>
                    <a:pt x="375" y="385"/>
                    <a:pt x="375" y="385"/>
                  </a:cubicBezTo>
                  <a:cubicBezTo>
                    <a:pt x="401" y="377"/>
                    <a:pt x="401" y="377"/>
                    <a:pt x="401" y="377"/>
                  </a:cubicBezTo>
                  <a:cubicBezTo>
                    <a:pt x="411" y="372"/>
                    <a:pt x="411" y="372"/>
                    <a:pt x="411" y="372"/>
                  </a:cubicBezTo>
                  <a:cubicBezTo>
                    <a:pt x="418" y="366"/>
                    <a:pt x="418" y="366"/>
                    <a:pt x="418" y="366"/>
                  </a:cubicBezTo>
                  <a:cubicBezTo>
                    <a:pt x="412" y="359"/>
                    <a:pt x="412" y="359"/>
                    <a:pt x="412" y="359"/>
                  </a:cubicBezTo>
                  <a:cubicBezTo>
                    <a:pt x="410" y="355"/>
                    <a:pt x="412" y="349"/>
                    <a:pt x="417" y="344"/>
                  </a:cubicBezTo>
                  <a:cubicBezTo>
                    <a:pt x="424" y="339"/>
                    <a:pt x="428" y="334"/>
                    <a:pt x="428" y="327"/>
                  </a:cubicBezTo>
                  <a:cubicBezTo>
                    <a:pt x="428" y="315"/>
                    <a:pt x="428" y="315"/>
                    <a:pt x="428" y="315"/>
                  </a:cubicBezTo>
                  <a:cubicBezTo>
                    <a:pt x="426" y="308"/>
                    <a:pt x="427" y="304"/>
                    <a:pt x="429" y="302"/>
                  </a:cubicBezTo>
                  <a:cubicBezTo>
                    <a:pt x="431" y="298"/>
                    <a:pt x="439" y="296"/>
                    <a:pt x="447" y="293"/>
                  </a:cubicBezTo>
                  <a:cubicBezTo>
                    <a:pt x="461" y="291"/>
                    <a:pt x="478" y="298"/>
                    <a:pt x="498" y="315"/>
                  </a:cubicBezTo>
                  <a:cubicBezTo>
                    <a:pt x="490" y="293"/>
                    <a:pt x="490" y="293"/>
                    <a:pt x="490" y="293"/>
                  </a:cubicBezTo>
                  <a:cubicBezTo>
                    <a:pt x="479" y="278"/>
                    <a:pt x="479" y="278"/>
                    <a:pt x="479" y="278"/>
                  </a:cubicBezTo>
                  <a:cubicBezTo>
                    <a:pt x="477" y="259"/>
                    <a:pt x="477" y="259"/>
                    <a:pt x="477" y="259"/>
                  </a:cubicBezTo>
                  <a:cubicBezTo>
                    <a:pt x="459" y="255"/>
                    <a:pt x="459" y="255"/>
                    <a:pt x="459" y="255"/>
                  </a:cubicBezTo>
                  <a:cubicBezTo>
                    <a:pt x="458" y="255"/>
                    <a:pt x="458" y="255"/>
                    <a:pt x="458" y="255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58" y="254"/>
                    <a:pt x="458" y="254"/>
                    <a:pt x="458" y="254"/>
                  </a:cubicBezTo>
                  <a:cubicBezTo>
                    <a:pt x="410" y="227"/>
                    <a:pt x="410" y="227"/>
                    <a:pt x="410" y="227"/>
                  </a:cubicBezTo>
                  <a:cubicBezTo>
                    <a:pt x="387" y="223"/>
                    <a:pt x="387" y="223"/>
                    <a:pt x="387" y="223"/>
                  </a:cubicBezTo>
                  <a:cubicBezTo>
                    <a:pt x="387" y="218"/>
                    <a:pt x="387" y="218"/>
                    <a:pt x="387" y="218"/>
                  </a:cubicBezTo>
                  <a:cubicBezTo>
                    <a:pt x="386" y="193"/>
                    <a:pt x="386" y="193"/>
                    <a:pt x="386" y="193"/>
                  </a:cubicBezTo>
                  <a:cubicBezTo>
                    <a:pt x="370" y="149"/>
                    <a:pt x="357" y="121"/>
                    <a:pt x="348" y="112"/>
                  </a:cubicBez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33"/>
            <p:cNvSpPr/>
            <p:nvPr/>
          </p:nvSpPr>
          <p:spPr bwMode="auto">
            <a:xfrm>
              <a:off x="11718435" y="2254453"/>
              <a:ext cx="781455" cy="1118991"/>
            </a:xfrm>
            <a:custGeom>
              <a:avLst/>
              <a:gdLst>
                <a:gd name="T0" fmla="*/ 417 w 463"/>
                <a:gd name="T1" fmla="*/ 196 h 662"/>
                <a:gd name="T2" fmla="*/ 368 w 463"/>
                <a:gd name="T3" fmla="*/ 183 h 662"/>
                <a:gd name="T4" fmla="*/ 366 w 463"/>
                <a:gd name="T5" fmla="*/ 137 h 662"/>
                <a:gd name="T6" fmla="*/ 352 w 463"/>
                <a:gd name="T7" fmla="*/ 121 h 662"/>
                <a:gd name="T8" fmla="*/ 307 w 463"/>
                <a:gd name="T9" fmla="*/ 101 h 662"/>
                <a:gd name="T10" fmla="*/ 309 w 463"/>
                <a:gd name="T11" fmla="*/ 64 h 662"/>
                <a:gd name="T12" fmla="*/ 298 w 463"/>
                <a:gd name="T13" fmla="*/ 53 h 662"/>
                <a:gd name="T14" fmla="*/ 275 w 463"/>
                <a:gd name="T15" fmla="*/ 39 h 662"/>
                <a:gd name="T16" fmla="*/ 263 w 463"/>
                <a:gd name="T17" fmla="*/ 0 h 662"/>
                <a:gd name="T18" fmla="*/ 235 w 463"/>
                <a:gd name="T19" fmla="*/ 22 h 662"/>
                <a:gd name="T20" fmla="*/ 205 w 463"/>
                <a:gd name="T21" fmla="*/ 64 h 662"/>
                <a:gd name="T22" fmla="*/ 188 w 463"/>
                <a:gd name="T23" fmla="*/ 88 h 662"/>
                <a:gd name="T24" fmla="*/ 154 w 463"/>
                <a:gd name="T25" fmla="*/ 104 h 662"/>
                <a:gd name="T26" fmla="*/ 117 w 463"/>
                <a:gd name="T27" fmla="*/ 104 h 662"/>
                <a:gd name="T28" fmla="*/ 83 w 463"/>
                <a:gd name="T29" fmla="*/ 131 h 662"/>
                <a:gd name="T30" fmla="*/ 62 w 463"/>
                <a:gd name="T31" fmla="*/ 120 h 662"/>
                <a:gd name="T32" fmla="*/ 43 w 463"/>
                <a:gd name="T33" fmla="*/ 85 h 662"/>
                <a:gd name="T34" fmla="*/ 20 w 463"/>
                <a:gd name="T35" fmla="*/ 126 h 662"/>
                <a:gd name="T36" fmla="*/ 19 w 463"/>
                <a:gd name="T37" fmla="*/ 128 h 662"/>
                <a:gd name="T38" fmla="*/ 38 w 463"/>
                <a:gd name="T39" fmla="*/ 221 h 662"/>
                <a:gd name="T40" fmla="*/ 47 w 463"/>
                <a:gd name="T41" fmla="*/ 247 h 662"/>
                <a:gd name="T42" fmla="*/ 15 w 463"/>
                <a:gd name="T43" fmla="*/ 264 h 662"/>
                <a:gd name="T44" fmla="*/ 62 w 463"/>
                <a:gd name="T45" fmla="*/ 316 h 662"/>
                <a:gd name="T46" fmla="*/ 62 w 463"/>
                <a:gd name="T47" fmla="*/ 318 h 662"/>
                <a:gd name="T48" fmla="*/ 48 w 463"/>
                <a:gd name="T49" fmla="*/ 371 h 662"/>
                <a:gd name="T50" fmla="*/ 20 w 463"/>
                <a:gd name="T51" fmla="*/ 389 h 662"/>
                <a:gd name="T52" fmla="*/ 47 w 463"/>
                <a:gd name="T53" fmla="*/ 473 h 662"/>
                <a:gd name="T54" fmla="*/ 63 w 463"/>
                <a:gd name="T55" fmla="*/ 500 h 662"/>
                <a:gd name="T56" fmla="*/ 41 w 463"/>
                <a:gd name="T57" fmla="*/ 548 h 662"/>
                <a:gd name="T58" fmla="*/ 25 w 463"/>
                <a:gd name="T59" fmla="*/ 595 h 662"/>
                <a:gd name="T60" fmla="*/ 27 w 463"/>
                <a:gd name="T61" fmla="*/ 628 h 662"/>
                <a:gd name="T62" fmla="*/ 35 w 463"/>
                <a:gd name="T63" fmla="*/ 636 h 662"/>
                <a:gd name="T64" fmla="*/ 36 w 463"/>
                <a:gd name="T65" fmla="*/ 643 h 662"/>
                <a:gd name="T66" fmla="*/ 36 w 463"/>
                <a:gd name="T67" fmla="*/ 644 h 662"/>
                <a:gd name="T68" fmla="*/ 122 w 463"/>
                <a:gd name="T69" fmla="*/ 654 h 662"/>
                <a:gd name="T70" fmla="*/ 148 w 463"/>
                <a:gd name="T71" fmla="*/ 611 h 662"/>
                <a:gd name="T72" fmla="*/ 274 w 463"/>
                <a:gd name="T73" fmla="*/ 466 h 662"/>
                <a:gd name="T74" fmla="*/ 329 w 463"/>
                <a:gd name="T75" fmla="*/ 432 h 662"/>
                <a:gd name="T76" fmla="*/ 308 w 463"/>
                <a:gd name="T77" fmla="*/ 412 h 662"/>
                <a:gd name="T78" fmla="*/ 302 w 463"/>
                <a:gd name="T79" fmla="*/ 389 h 662"/>
                <a:gd name="T80" fmla="*/ 230 w 463"/>
                <a:gd name="T81" fmla="*/ 315 h 662"/>
                <a:gd name="T82" fmla="*/ 160 w 463"/>
                <a:gd name="T83" fmla="*/ 301 h 662"/>
                <a:gd name="T84" fmla="*/ 133 w 463"/>
                <a:gd name="T85" fmla="*/ 263 h 662"/>
                <a:gd name="T86" fmla="*/ 175 w 463"/>
                <a:gd name="T87" fmla="*/ 195 h 662"/>
                <a:gd name="T88" fmla="*/ 186 w 463"/>
                <a:gd name="T89" fmla="*/ 162 h 662"/>
                <a:gd name="T90" fmla="*/ 273 w 463"/>
                <a:gd name="T91" fmla="*/ 177 h 662"/>
                <a:gd name="T92" fmla="*/ 267 w 463"/>
                <a:gd name="T93" fmla="*/ 211 h 662"/>
                <a:gd name="T94" fmla="*/ 315 w 463"/>
                <a:gd name="T95" fmla="*/ 252 h 662"/>
                <a:gd name="T96" fmla="*/ 395 w 463"/>
                <a:gd name="T97" fmla="*/ 321 h 662"/>
                <a:gd name="T98" fmla="*/ 437 w 463"/>
                <a:gd name="T99" fmla="*/ 270 h 662"/>
                <a:gd name="T100" fmla="*/ 443 w 463"/>
                <a:gd name="T101" fmla="*/ 244 h 662"/>
                <a:gd name="T102" fmla="*/ 462 w 463"/>
                <a:gd name="T103" fmla="*/ 230 h 662"/>
                <a:gd name="T104" fmla="*/ 428 w 463"/>
                <a:gd name="T105" fmla="*/ 205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3" h="662">
                  <a:moveTo>
                    <a:pt x="426" y="200"/>
                  </a:moveTo>
                  <a:cubicBezTo>
                    <a:pt x="418" y="196"/>
                    <a:pt x="418" y="196"/>
                    <a:pt x="418" y="196"/>
                  </a:cubicBezTo>
                  <a:cubicBezTo>
                    <a:pt x="418" y="196"/>
                    <a:pt x="418" y="196"/>
                    <a:pt x="418" y="196"/>
                  </a:cubicBezTo>
                  <a:cubicBezTo>
                    <a:pt x="417" y="196"/>
                    <a:pt x="417" y="196"/>
                    <a:pt x="417" y="196"/>
                  </a:cubicBezTo>
                  <a:cubicBezTo>
                    <a:pt x="410" y="189"/>
                    <a:pt x="410" y="189"/>
                    <a:pt x="410" y="189"/>
                  </a:cubicBezTo>
                  <a:cubicBezTo>
                    <a:pt x="381" y="181"/>
                    <a:pt x="381" y="181"/>
                    <a:pt x="381" y="181"/>
                  </a:cubicBezTo>
                  <a:cubicBezTo>
                    <a:pt x="373" y="181"/>
                    <a:pt x="373" y="181"/>
                    <a:pt x="373" y="181"/>
                  </a:cubicBezTo>
                  <a:cubicBezTo>
                    <a:pt x="368" y="183"/>
                    <a:pt x="368" y="183"/>
                    <a:pt x="368" y="183"/>
                  </a:cubicBezTo>
                  <a:cubicBezTo>
                    <a:pt x="357" y="161"/>
                    <a:pt x="357" y="161"/>
                    <a:pt x="357" y="161"/>
                  </a:cubicBezTo>
                  <a:cubicBezTo>
                    <a:pt x="358" y="160"/>
                    <a:pt x="358" y="160"/>
                    <a:pt x="358" y="160"/>
                  </a:cubicBezTo>
                  <a:cubicBezTo>
                    <a:pt x="366" y="149"/>
                    <a:pt x="366" y="149"/>
                    <a:pt x="366" y="149"/>
                  </a:cubicBezTo>
                  <a:cubicBezTo>
                    <a:pt x="366" y="137"/>
                    <a:pt x="366" y="137"/>
                    <a:pt x="366" y="137"/>
                  </a:cubicBezTo>
                  <a:cubicBezTo>
                    <a:pt x="367" y="134"/>
                    <a:pt x="367" y="134"/>
                    <a:pt x="367" y="134"/>
                  </a:cubicBezTo>
                  <a:cubicBezTo>
                    <a:pt x="372" y="126"/>
                    <a:pt x="372" y="126"/>
                    <a:pt x="372" y="126"/>
                  </a:cubicBezTo>
                  <a:cubicBezTo>
                    <a:pt x="368" y="124"/>
                    <a:pt x="368" y="124"/>
                    <a:pt x="368" y="124"/>
                  </a:cubicBezTo>
                  <a:cubicBezTo>
                    <a:pt x="352" y="121"/>
                    <a:pt x="352" y="121"/>
                    <a:pt x="352" y="121"/>
                  </a:cubicBezTo>
                  <a:cubicBezTo>
                    <a:pt x="352" y="121"/>
                    <a:pt x="352" y="121"/>
                    <a:pt x="352" y="121"/>
                  </a:cubicBezTo>
                  <a:cubicBezTo>
                    <a:pt x="325" y="116"/>
                    <a:pt x="325" y="116"/>
                    <a:pt x="325" y="116"/>
                  </a:cubicBezTo>
                  <a:cubicBezTo>
                    <a:pt x="323" y="116"/>
                    <a:pt x="323" y="116"/>
                    <a:pt x="323" y="116"/>
                  </a:cubicBezTo>
                  <a:cubicBezTo>
                    <a:pt x="307" y="101"/>
                    <a:pt x="307" y="101"/>
                    <a:pt x="307" y="101"/>
                  </a:cubicBezTo>
                  <a:cubicBezTo>
                    <a:pt x="307" y="100"/>
                    <a:pt x="307" y="100"/>
                    <a:pt x="307" y="100"/>
                  </a:cubicBezTo>
                  <a:cubicBezTo>
                    <a:pt x="302" y="89"/>
                    <a:pt x="302" y="89"/>
                    <a:pt x="302" y="89"/>
                  </a:cubicBezTo>
                  <a:cubicBezTo>
                    <a:pt x="301" y="86"/>
                    <a:pt x="301" y="86"/>
                    <a:pt x="301" y="86"/>
                  </a:cubicBezTo>
                  <a:cubicBezTo>
                    <a:pt x="309" y="64"/>
                    <a:pt x="309" y="64"/>
                    <a:pt x="309" y="64"/>
                  </a:cubicBezTo>
                  <a:cubicBezTo>
                    <a:pt x="309" y="48"/>
                    <a:pt x="309" y="48"/>
                    <a:pt x="309" y="48"/>
                  </a:cubicBezTo>
                  <a:cubicBezTo>
                    <a:pt x="308" y="44"/>
                    <a:pt x="308" y="44"/>
                    <a:pt x="308" y="44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298" y="53"/>
                    <a:pt x="298" y="53"/>
                    <a:pt x="298" y="53"/>
                  </a:cubicBezTo>
                  <a:cubicBezTo>
                    <a:pt x="296" y="56"/>
                    <a:pt x="296" y="56"/>
                    <a:pt x="296" y="56"/>
                  </a:cubicBezTo>
                  <a:cubicBezTo>
                    <a:pt x="294" y="53"/>
                    <a:pt x="294" y="53"/>
                    <a:pt x="294" y="53"/>
                  </a:cubicBezTo>
                  <a:cubicBezTo>
                    <a:pt x="291" y="52"/>
                    <a:pt x="291" y="52"/>
                    <a:pt x="291" y="52"/>
                  </a:cubicBezTo>
                  <a:cubicBezTo>
                    <a:pt x="275" y="39"/>
                    <a:pt x="275" y="39"/>
                    <a:pt x="275" y="39"/>
                  </a:cubicBezTo>
                  <a:cubicBezTo>
                    <a:pt x="273" y="37"/>
                    <a:pt x="273" y="37"/>
                    <a:pt x="273" y="37"/>
                  </a:cubicBezTo>
                  <a:cubicBezTo>
                    <a:pt x="273" y="35"/>
                    <a:pt x="273" y="35"/>
                    <a:pt x="273" y="35"/>
                  </a:cubicBezTo>
                  <a:cubicBezTo>
                    <a:pt x="270" y="12"/>
                    <a:pt x="270" y="12"/>
                    <a:pt x="270" y="12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37" y="18"/>
                    <a:pt x="237" y="18"/>
                    <a:pt x="237" y="18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235" y="22"/>
                    <a:pt x="235" y="22"/>
                    <a:pt x="235" y="22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6" y="39"/>
                    <a:pt x="206" y="39"/>
                    <a:pt x="206" y="39"/>
                  </a:cubicBezTo>
                  <a:cubicBezTo>
                    <a:pt x="206" y="63"/>
                    <a:pt x="206" y="63"/>
                    <a:pt x="206" y="63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191" y="85"/>
                    <a:pt x="191" y="85"/>
                    <a:pt x="191" y="85"/>
                  </a:cubicBezTo>
                  <a:cubicBezTo>
                    <a:pt x="191" y="87"/>
                    <a:pt x="191" y="87"/>
                    <a:pt x="191" y="87"/>
                  </a:cubicBezTo>
                  <a:cubicBezTo>
                    <a:pt x="189" y="88"/>
                    <a:pt x="189" y="88"/>
                    <a:pt x="189" y="88"/>
                  </a:cubicBezTo>
                  <a:cubicBezTo>
                    <a:pt x="188" y="88"/>
                    <a:pt x="188" y="88"/>
                    <a:pt x="188" y="88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56" y="102"/>
                    <a:pt x="156" y="102"/>
                    <a:pt x="156" y="102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54" y="104"/>
                    <a:pt x="154" y="104"/>
                    <a:pt x="154" y="104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21" y="93"/>
                    <a:pt x="121" y="93"/>
                    <a:pt x="121" y="93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17" y="105"/>
                    <a:pt x="117" y="105"/>
                    <a:pt x="117" y="105"/>
                  </a:cubicBezTo>
                  <a:cubicBezTo>
                    <a:pt x="104" y="126"/>
                    <a:pt x="104" y="126"/>
                    <a:pt x="104" y="126"/>
                  </a:cubicBezTo>
                  <a:cubicBezTo>
                    <a:pt x="102" y="130"/>
                    <a:pt x="99" y="132"/>
                    <a:pt x="96" y="133"/>
                  </a:cubicBezTo>
                  <a:cubicBezTo>
                    <a:pt x="83" y="131"/>
                    <a:pt x="83" y="131"/>
                    <a:pt x="83" y="131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63" y="122"/>
                    <a:pt x="63" y="122"/>
                    <a:pt x="63" y="122"/>
                  </a:cubicBezTo>
                  <a:cubicBezTo>
                    <a:pt x="62" y="121"/>
                    <a:pt x="62" y="121"/>
                    <a:pt x="62" y="121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30" y="102"/>
                    <a:pt x="30" y="102"/>
                    <a:pt x="30" y="102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9" y="146"/>
                    <a:pt x="6" y="152"/>
                    <a:pt x="0" y="162"/>
                  </a:cubicBezTo>
                  <a:cubicBezTo>
                    <a:pt x="6" y="186"/>
                    <a:pt x="6" y="186"/>
                    <a:pt x="6" y="186"/>
                  </a:cubicBezTo>
                  <a:cubicBezTo>
                    <a:pt x="38" y="221"/>
                    <a:pt x="38" y="221"/>
                    <a:pt x="38" y="221"/>
                  </a:cubicBezTo>
                  <a:cubicBezTo>
                    <a:pt x="38" y="221"/>
                    <a:pt x="38" y="221"/>
                    <a:pt x="38" y="221"/>
                  </a:cubicBezTo>
                  <a:cubicBezTo>
                    <a:pt x="48" y="243"/>
                    <a:pt x="48" y="243"/>
                    <a:pt x="48" y="243"/>
                  </a:cubicBezTo>
                  <a:cubicBezTo>
                    <a:pt x="48" y="245"/>
                    <a:pt x="48" y="245"/>
                    <a:pt x="48" y="245"/>
                  </a:cubicBezTo>
                  <a:cubicBezTo>
                    <a:pt x="47" y="247"/>
                    <a:pt x="47" y="247"/>
                    <a:pt x="47" y="247"/>
                  </a:cubicBezTo>
                  <a:cubicBezTo>
                    <a:pt x="46" y="247"/>
                    <a:pt x="46" y="247"/>
                    <a:pt x="46" y="247"/>
                  </a:cubicBezTo>
                  <a:cubicBezTo>
                    <a:pt x="38" y="258"/>
                    <a:pt x="38" y="258"/>
                    <a:pt x="38" y="258"/>
                  </a:cubicBezTo>
                  <a:cubicBezTo>
                    <a:pt x="36" y="260"/>
                    <a:pt x="36" y="260"/>
                    <a:pt x="36" y="260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7" y="281"/>
                    <a:pt x="17" y="281"/>
                    <a:pt x="17" y="281"/>
                  </a:cubicBezTo>
                  <a:cubicBezTo>
                    <a:pt x="33" y="290"/>
                    <a:pt x="33" y="290"/>
                    <a:pt x="33" y="290"/>
                  </a:cubicBezTo>
                  <a:cubicBezTo>
                    <a:pt x="56" y="295"/>
                    <a:pt x="56" y="295"/>
                    <a:pt x="56" y="295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2" y="316"/>
                    <a:pt x="62" y="316"/>
                    <a:pt x="62" y="316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2" y="318"/>
                    <a:pt x="62" y="318"/>
                    <a:pt x="62" y="318"/>
                  </a:cubicBezTo>
                  <a:cubicBezTo>
                    <a:pt x="57" y="354"/>
                    <a:pt x="57" y="354"/>
                    <a:pt x="57" y="354"/>
                  </a:cubicBezTo>
                  <a:cubicBezTo>
                    <a:pt x="57" y="354"/>
                    <a:pt x="57" y="354"/>
                    <a:pt x="57" y="354"/>
                  </a:cubicBezTo>
                  <a:cubicBezTo>
                    <a:pt x="57" y="355"/>
                    <a:pt x="57" y="355"/>
                    <a:pt x="57" y="355"/>
                  </a:cubicBezTo>
                  <a:cubicBezTo>
                    <a:pt x="48" y="371"/>
                    <a:pt x="48" y="371"/>
                    <a:pt x="48" y="371"/>
                  </a:cubicBezTo>
                  <a:cubicBezTo>
                    <a:pt x="48" y="374"/>
                    <a:pt x="48" y="374"/>
                    <a:pt x="48" y="374"/>
                  </a:cubicBezTo>
                  <a:cubicBezTo>
                    <a:pt x="46" y="374"/>
                    <a:pt x="46" y="374"/>
                    <a:pt x="46" y="374"/>
                  </a:cubicBezTo>
                  <a:cubicBezTo>
                    <a:pt x="20" y="378"/>
                    <a:pt x="20" y="378"/>
                    <a:pt x="20" y="378"/>
                  </a:cubicBezTo>
                  <a:cubicBezTo>
                    <a:pt x="20" y="389"/>
                    <a:pt x="20" y="389"/>
                    <a:pt x="20" y="389"/>
                  </a:cubicBezTo>
                  <a:cubicBezTo>
                    <a:pt x="12" y="412"/>
                    <a:pt x="12" y="412"/>
                    <a:pt x="12" y="412"/>
                  </a:cubicBezTo>
                  <a:cubicBezTo>
                    <a:pt x="9" y="438"/>
                    <a:pt x="9" y="438"/>
                    <a:pt x="9" y="438"/>
                  </a:cubicBezTo>
                  <a:cubicBezTo>
                    <a:pt x="15" y="453"/>
                    <a:pt x="15" y="453"/>
                    <a:pt x="15" y="453"/>
                  </a:cubicBezTo>
                  <a:cubicBezTo>
                    <a:pt x="47" y="473"/>
                    <a:pt x="47" y="473"/>
                    <a:pt x="47" y="473"/>
                  </a:cubicBezTo>
                  <a:cubicBezTo>
                    <a:pt x="48" y="474"/>
                    <a:pt x="48" y="474"/>
                    <a:pt x="48" y="474"/>
                  </a:cubicBezTo>
                  <a:cubicBezTo>
                    <a:pt x="62" y="498"/>
                    <a:pt x="62" y="498"/>
                    <a:pt x="62" y="498"/>
                  </a:cubicBezTo>
                  <a:cubicBezTo>
                    <a:pt x="62" y="499"/>
                    <a:pt x="62" y="499"/>
                    <a:pt x="62" y="499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2" y="501"/>
                    <a:pt x="62" y="501"/>
                    <a:pt x="62" y="501"/>
                  </a:cubicBezTo>
                  <a:cubicBezTo>
                    <a:pt x="45" y="538"/>
                    <a:pt x="45" y="538"/>
                    <a:pt x="45" y="538"/>
                  </a:cubicBezTo>
                  <a:cubicBezTo>
                    <a:pt x="41" y="548"/>
                    <a:pt x="41" y="548"/>
                    <a:pt x="41" y="548"/>
                  </a:cubicBezTo>
                  <a:cubicBezTo>
                    <a:pt x="41" y="548"/>
                    <a:pt x="41" y="548"/>
                    <a:pt x="41" y="548"/>
                  </a:cubicBezTo>
                  <a:cubicBezTo>
                    <a:pt x="30" y="572"/>
                    <a:pt x="30" y="572"/>
                    <a:pt x="30" y="572"/>
                  </a:cubicBezTo>
                  <a:cubicBezTo>
                    <a:pt x="26" y="591"/>
                    <a:pt x="26" y="591"/>
                    <a:pt x="26" y="591"/>
                  </a:cubicBezTo>
                  <a:cubicBezTo>
                    <a:pt x="25" y="594"/>
                    <a:pt x="25" y="594"/>
                    <a:pt x="25" y="594"/>
                  </a:cubicBezTo>
                  <a:cubicBezTo>
                    <a:pt x="25" y="595"/>
                    <a:pt x="25" y="595"/>
                    <a:pt x="25" y="595"/>
                  </a:cubicBezTo>
                  <a:cubicBezTo>
                    <a:pt x="20" y="599"/>
                    <a:pt x="17" y="603"/>
                    <a:pt x="15" y="609"/>
                  </a:cubicBezTo>
                  <a:cubicBezTo>
                    <a:pt x="14" y="611"/>
                    <a:pt x="14" y="614"/>
                    <a:pt x="16" y="616"/>
                  </a:cubicBezTo>
                  <a:cubicBezTo>
                    <a:pt x="17" y="617"/>
                    <a:pt x="17" y="617"/>
                    <a:pt x="17" y="617"/>
                  </a:cubicBezTo>
                  <a:cubicBezTo>
                    <a:pt x="27" y="628"/>
                    <a:pt x="27" y="628"/>
                    <a:pt x="27" y="628"/>
                  </a:cubicBezTo>
                  <a:cubicBezTo>
                    <a:pt x="27" y="628"/>
                    <a:pt x="27" y="628"/>
                    <a:pt x="27" y="628"/>
                  </a:cubicBezTo>
                  <a:cubicBezTo>
                    <a:pt x="27" y="628"/>
                    <a:pt x="27" y="628"/>
                    <a:pt x="27" y="628"/>
                  </a:cubicBezTo>
                  <a:cubicBezTo>
                    <a:pt x="33" y="637"/>
                    <a:pt x="33" y="637"/>
                    <a:pt x="33" y="637"/>
                  </a:cubicBezTo>
                  <a:cubicBezTo>
                    <a:pt x="35" y="636"/>
                    <a:pt x="35" y="636"/>
                    <a:pt x="35" y="636"/>
                  </a:cubicBezTo>
                  <a:cubicBezTo>
                    <a:pt x="35" y="636"/>
                    <a:pt x="35" y="636"/>
                    <a:pt x="35" y="636"/>
                  </a:cubicBezTo>
                  <a:cubicBezTo>
                    <a:pt x="36" y="639"/>
                    <a:pt x="36" y="639"/>
                    <a:pt x="36" y="639"/>
                  </a:cubicBezTo>
                  <a:cubicBezTo>
                    <a:pt x="36" y="640"/>
                    <a:pt x="36" y="640"/>
                    <a:pt x="36" y="640"/>
                  </a:cubicBezTo>
                  <a:cubicBezTo>
                    <a:pt x="36" y="643"/>
                    <a:pt x="36" y="643"/>
                    <a:pt x="36" y="643"/>
                  </a:cubicBezTo>
                  <a:cubicBezTo>
                    <a:pt x="36" y="643"/>
                    <a:pt x="36" y="643"/>
                    <a:pt x="36" y="643"/>
                  </a:cubicBezTo>
                  <a:cubicBezTo>
                    <a:pt x="36" y="644"/>
                    <a:pt x="36" y="644"/>
                    <a:pt x="36" y="644"/>
                  </a:cubicBezTo>
                  <a:cubicBezTo>
                    <a:pt x="36" y="644"/>
                    <a:pt x="36" y="644"/>
                    <a:pt x="36" y="644"/>
                  </a:cubicBezTo>
                  <a:cubicBezTo>
                    <a:pt x="36" y="644"/>
                    <a:pt x="36" y="644"/>
                    <a:pt x="36" y="644"/>
                  </a:cubicBezTo>
                  <a:cubicBezTo>
                    <a:pt x="38" y="651"/>
                    <a:pt x="38" y="651"/>
                    <a:pt x="38" y="651"/>
                  </a:cubicBezTo>
                  <a:cubicBezTo>
                    <a:pt x="47" y="654"/>
                    <a:pt x="47" y="654"/>
                    <a:pt x="47" y="654"/>
                  </a:cubicBezTo>
                  <a:cubicBezTo>
                    <a:pt x="85" y="662"/>
                    <a:pt x="85" y="662"/>
                    <a:pt x="85" y="662"/>
                  </a:cubicBezTo>
                  <a:cubicBezTo>
                    <a:pt x="98" y="662"/>
                    <a:pt x="110" y="659"/>
                    <a:pt x="122" y="654"/>
                  </a:cubicBezTo>
                  <a:cubicBezTo>
                    <a:pt x="135" y="648"/>
                    <a:pt x="147" y="647"/>
                    <a:pt x="159" y="649"/>
                  </a:cubicBezTo>
                  <a:cubicBezTo>
                    <a:pt x="161" y="642"/>
                    <a:pt x="161" y="642"/>
                    <a:pt x="161" y="642"/>
                  </a:cubicBezTo>
                  <a:cubicBezTo>
                    <a:pt x="149" y="614"/>
                    <a:pt x="149" y="614"/>
                    <a:pt x="149" y="614"/>
                  </a:cubicBezTo>
                  <a:cubicBezTo>
                    <a:pt x="148" y="611"/>
                    <a:pt x="148" y="611"/>
                    <a:pt x="148" y="611"/>
                  </a:cubicBezTo>
                  <a:cubicBezTo>
                    <a:pt x="149" y="611"/>
                    <a:pt x="149" y="611"/>
                    <a:pt x="149" y="611"/>
                  </a:cubicBezTo>
                  <a:cubicBezTo>
                    <a:pt x="209" y="528"/>
                    <a:pt x="209" y="528"/>
                    <a:pt x="209" y="528"/>
                  </a:cubicBezTo>
                  <a:cubicBezTo>
                    <a:pt x="273" y="466"/>
                    <a:pt x="273" y="466"/>
                    <a:pt x="273" y="466"/>
                  </a:cubicBezTo>
                  <a:cubicBezTo>
                    <a:pt x="274" y="466"/>
                    <a:pt x="274" y="466"/>
                    <a:pt x="274" y="466"/>
                  </a:cubicBezTo>
                  <a:cubicBezTo>
                    <a:pt x="294" y="458"/>
                    <a:pt x="294" y="458"/>
                    <a:pt x="294" y="458"/>
                  </a:cubicBezTo>
                  <a:cubicBezTo>
                    <a:pt x="305" y="447"/>
                    <a:pt x="305" y="447"/>
                    <a:pt x="305" y="447"/>
                  </a:cubicBezTo>
                  <a:cubicBezTo>
                    <a:pt x="305" y="446"/>
                    <a:pt x="305" y="446"/>
                    <a:pt x="305" y="446"/>
                  </a:cubicBezTo>
                  <a:cubicBezTo>
                    <a:pt x="313" y="439"/>
                    <a:pt x="321" y="435"/>
                    <a:pt x="329" y="432"/>
                  </a:cubicBezTo>
                  <a:cubicBezTo>
                    <a:pt x="323" y="427"/>
                    <a:pt x="323" y="427"/>
                    <a:pt x="323" y="427"/>
                  </a:cubicBezTo>
                  <a:cubicBezTo>
                    <a:pt x="309" y="413"/>
                    <a:pt x="309" y="413"/>
                    <a:pt x="309" y="413"/>
                  </a:cubicBezTo>
                  <a:cubicBezTo>
                    <a:pt x="309" y="412"/>
                    <a:pt x="309" y="412"/>
                    <a:pt x="309" y="412"/>
                  </a:cubicBezTo>
                  <a:cubicBezTo>
                    <a:pt x="308" y="412"/>
                    <a:pt x="308" y="412"/>
                    <a:pt x="308" y="412"/>
                  </a:cubicBezTo>
                  <a:cubicBezTo>
                    <a:pt x="297" y="399"/>
                    <a:pt x="297" y="399"/>
                    <a:pt x="297" y="399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6" y="395"/>
                    <a:pt x="296" y="395"/>
                    <a:pt x="296" y="395"/>
                  </a:cubicBezTo>
                  <a:cubicBezTo>
                    <a:pt x="302" y="389"/>
                    <a:pt x="302" y="389"/>
                    <a:pt x="302" y="389"/>
                  </a:cubicBezTo>
                  <a:cubicBezTo>
                    <a:pt x="288" y="392"/>
                    <a:pt x="288" y="392"/>
                    <a:pt x="288" y="392"/>
                  </a:cubicBezTo>
                  <a:cubicBezTo>
                    <a:pt x="258" y="385"/>
                    <a:pt x="258" y="385"/>
                    <a:pt x="258" y="385"/>
                  </a:cubicBezTo>
                  <a:cubicBezTo>
                    <a:pt x="247" y="379"/>
                    <a:pt x="239" y="373"/>
                    <a:pt x="237" y="366"/>
                  </a:cubicBezTo>
                  <a:cubicBezTo>
                    <a:pt x="231" y="347"/>
                    <a:pt x="229" y="330"/>
                    <a:pt x="230" y="315"/>
                  </a:cubicBezTo>
                  <a:cubicBezTo>
                    <a:pt x="226" y="320"/>
                    <a:pt x="220" y="321"/>
                    <a:pt x="215" y="321"/>
                  </a:cubicBezTo>
                  <a:cubicBezTo>
                    <a:pt x="193" y="316"/>
                    <a:pt x="193" y="316"/>
                    <a:pt x="193" y="316"/>
                  </a:cubicBezTo>
                  <a:cubicBezTo>
                    <a:pt x="178" y="305"/>
                    <a:pt x="178" y="305"/>
                    <a:pt x="178" y="305"/>
                  </a:cubicBezTo>
                  <a:cubicBezTo>
                    <a:pt x="160" y="301"/>
                    <a:pt x="160" y="301"/>
                    <a:pt x="160" y="301"/>
                  </a:cubicBezTo>
                  <a:cubicBezTo>
                    <a:pt x="152" y="301"/>
                    <a:pt x="152" y="301"/>
                    <a:pt x="152" y="301"/>
                  </a:cubicBezTo>
                  <a:cubicBezTo>
                    <a:pt x="147" y="301"/>
                    <a:pt x="140" y="299"/>
                    <a:pt x="136" y="295"/>
                  </a:cubicBezTo>
                  <a:cubicBezTo>
                    <a:pt x="130" y="291"/>
                    <a:pt x="126" y="286"/>
                    <a:pt x="125" y="282"/>
                  </a:cubicBezTo>
                  <a:cubicBezTo>
                    <a:pt x="123" y="274"/>
                    <a:pt x="125" y="268"/>
                    <a:pt x="133" y="263"/>
                  </a:cubicBezTo>
                  <a:cubicBezTo>
                    <a:pt x="140" y="258"/>
                    <a:pt x="149" y="249"/>
                    <a:pt x="156" y="239"/>
                  </a:cubicBezTo>
                  <a:cubicBezTo>
                    <a:pt x="149" y="229"/>
                    <a:pt x="145" y="220"/>
                    <a:pt x="149" y="210"/>
                  </a:cubicBezTo>
                  <a:cubicBezTo>
                    <a:pt x="150" y="209"/>
                    <a:pt x="150" y="209"/>
                    <a:pt x="150" y="209"/>
                  </a:cubicBezTo>
                  <a:cubicBezTo>
                    <a:pt x="151" y="204"/>
                    <a:pt x="159" y="200"/>
                    <a:pt x="175" y="195"/>
                  </a:cubicBezTo>
                  <a:cubicBezTo>
                    <a:pt x="176" y="189"/>
                    <a:pt x="178" y="186"/>
                    <a:pt x="180" y="185"/>
                  </a:cubicBezTo>
                  <a:cubicBezTo>
                    <a:pt x="196" y="186"/>
                    <a:pt x="196" y="186"/>
                    <a:pt x="196" y="186"/>
                  </a:cubicBezTo>
                  <a:cubicBezTo>
                    <a:pt x="194" y="184"/>
                    <a:pt x="194" y="184"/>
                    <a:pt x="194" y="184"/>
                  </a:cubicBezTo>
                  <a:cubicBezTo>
                    <a:pt x="183" y="178"/>
                    <a:pt x="180" y="170"/>
                    <a:pt x="186" y="162"/>
                  </a:cubicBezTo>
                  <a:cubicBezTo>
                    <a:pt x="194" y="156"/>
                    <a:pt x="194" y="156"/>
                    <a:pt x="194" y="156"/>
                  </a:cubicBezTo>
                  <a:cubicBezTo>
                    <a:pt x="204" y="152"/>
                    <a:pt x="215" y="153"/>
                    <a:pt x="227" y="160"/>
                  </a:cubicBezTo>
                  <a:cubicBezTo>
                    <a:pt x="251" y="177"/>
                    <a:pt x="251" y="177"/>
                    <a:pt x="251" y="177"/>
                  </a:cubicBezTo>
                  <a:cubicBezTo>
                    <a:pt x="273" y="177"/>
                    <a:pt x="273" y="177"/>
                    <a:pt x="273" y="177"/>
                  </a:cubicBezTo>
                  <a:cubicBezTo>
                    <a:pt x="281" y="183"/>
                    <a:pt x="281" y="183"/>
                    <a:pt x="281" y="183"/>
                  </a:cubicBezTo>
                  <a:cubicBezTo>
                    <a:pt x="283" y="191"/>
                    <a:pt x="283" y="191"/>
                    <a:pt x="283" y="191"/>
                  </a:cubicBezTo>
                  <a:cubicBezTo>
                    <a:pt x="283" y="197"/>
                    <a:pt x="279" y="200"/>
                    <a:pt x="275" y="200"/>
                  </a:cubicBezTo>
                  <a:cubicBezTo>
                    <a:pt x="270" y="200"/>
                    <a:pt x="268" y="205"/>
                    <a:pt x="267" y="211"/>
                  </a:cubicBezTo>
                  <a:cubicBezTo>
                    <a:pt x="277" y="237"/>
                    <a:pt x="277" y="237"/>
                    <a:pt x="277" y="237"/>
                  </a:cubicBezTo>
                  <a:cubicBezTo>
                    <a:pt x="284" y="227"/>
                    <a:pt x="290" y="222"/>
                    <a:pt x="296" y="221"/>
                  </a:cubicBezTo>
                  <a:cubicBezTo>
                    <a:pt x="300" y="221"/>
                    <a:pt x="304" y="223"/>
                    <a:pt x="307" y="227"/>
                  </a:cubicBezTo>
                  <a:cubicBezTo>
                    <a:pt x="310" y="233"/>
                    <a:pt x="313" y="242"/>
                    <a:pt x="315" y="252"/>
                  </a:cubicBezTo>
                  <a:cubicBezTo>
                    <a:pt x="316" y="263"/>
                    <a:pt x="320" y="273"/>
                    <a:pt x="323" y="278"/>
                  </a:cubicBezTo>
                  <a:cubicBezTo>
                    <a:pt x="331" y="290"/>
                    <a:pt x="331" y="290"/>
                    <a:pt x="331" y="290"/>
                  </a:cubicBezTo>
                  <a:cubicBezTo>
                    <a:pt x="344" y="305"/>
                    <a:pt x="351" y="317"/>
                    <a:pt x="353" y="327"/>
                  </a:cubicBezTo>
                  <a:cubicBezTo>
                    <a:pt x="395" y="321"/>
                    <a:pt x="395" y="321"/>
                    <a:pt x="395" y="321"/>
                  </a:cubicBezTo>
                  <a:cubicBezTo>
                    <a:pt x="412" y="312"/>
                    <a:pt x="412" y="312"/>
                    <a:pt x="412" y="312"/>
                  </a:cubicBezTo>
                  <a:cubicBezTo>
                    <a:pt x="429" y="291"/>
                    <a:pt x="429" y="291"/>
                    <a:pt x="429" y="291"/>
                  </a:cubicBezTo>
                  <a:cubicBezTo>
                    <a:pt x="437" y="271"/>
                    <a:pt x="437" y="271"/>
                    <a:pt x="437" y="271"/>
                  </a:cubicBezTo>
                  <a:cubicBezTo>
                    <a:pt x="437" y="270"/>
                    <a:pt x="437" y="270"/>
                    <a:pt x="437" y="270"/>
                  </a:cubicBezTo>
                  <a:cubicBezTo>
                    <a:pt x="437" y="268"/>
                    <a:pt x="437" y="268"/>
                    <a:pt x="437" y="268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42" y="246"/>
                    <a:pt x="442" y="246"/>
                    <a:pt x="442" y="246"/>
                  </a:cubicBezTo>
                  <a:cubicBezTo>
                    <a:pt x="443" y="244"/>
                    <a:pt x="443" y="244"/>
                    <a:pt x="443" y="244"/>
                  </a:cubicBezTo>
                  <a:cubicBezTo>
                    <a:pt x="444" y="244"/>
                    <a:pt x="444" y="244"/>
                    <a:pt x="444" y="244"/>
                  </a:cubicBezTo>
                  <a:cubicBezTo>
                    <a:pt x="460" y="234"/>
                    <a:pt x="460" y="234"/>
                    <a:pt x="460" y="234"/>
                  </a:cubicBezTo>
                  <a:cubicBezTo>
                    <a:pt x="463" y="232"/>
                    <a:pt x="463" y="232"/>
                    <a:pt x="463" y="232"/>
                  </a:cubicBezTo>
                  <a:cubicBezTo>
                    <a:pt x="462" y="230"/>
                    <a:pt x="462" y="230"/>
                    <a:pt x="462" y="230"/>
                  </a:cubicBezTo>
                  <a:cubicBezTo>
                    <a:pt x="436" y="222"/>
                    <a:pt x="436" y="222"/>
                    <a:pt x="436" y="222"/>
                  </a:cubicBezTo>
                  <a:cubicBezTo>
                    <a:pt x="434" y="222"/>
                    <a:pt x="434" y="222"/>
                    <a:pt x="434" y="222"/>
                  </a:cubicBezTo>
                  <a:cubicBezTo>
                    <a:pt x="434" y="221"/>
                    <a:pt x="434" y="221"/>
                    <a:pt x="434" y="221"/>
                  </a:cubicBezTo>
                  <a:cubicBezTo>
                    <a:pt x="428" y="205"/>
                    <a:pt x="428" y="205"/>
                    <a:pt x="428" y="205"/>
                  </a:cubicBezTo>
                  <a:lnTo>
                    <a:pt x="426" y="200"/>
                  </a:lnTo>
                  <a:close/>
                </a:path>
              </a:pathLst>
            </a:custGeom>
            <a:solidFill>
              <a:srgbClr val="BFC0C0">
                <a:alpha val="70000"/>
              </a:srgbClr>
            </a:solidFill>
            <a:ln w="9525">
              <a:solidFill>
                <a:schemeClr val="bg1">
                  <a:alpha val="69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34"/>
            <p:cNvSpPr/>
            <p:nvPr/>
          </p:nvSpPr>
          <p:spPr bwMode="auto">
            <a:xfrm>
              <a:off x="11357258" y="3328789"/>
              <a:ext cx="828737" cy="816916"/>
            </a:xfrm>
            <a:custGeom>
              <a:avLst/>
              <a:gdLst>
                <a:gd name="T0" fmla="*/ 108 w 491"/>
                <a:gd name="T1" fmla="*/ 159 h 483"/>
                <a:gd name="T2" fmla="*/ 4 w 491"/>
                <a:gd name="T3" fmla="*/ 215 h 483"/>
                <a:gd name="T4" fmla="*/ 40 w 491"/>
                <a:gd name="T5" fmla="*/ 293 h 483"/>
                <a:gd name="T6" fmla="*/ 41 w 491"/>
                <a:gd name="T7" fmla="*/ 294 h 483"/>
                <a:gd name="T8" fmla="*/ 88 w 491"/>
                <a:gd name="T9" fmla="*/ 377 h 483"/>
                <a:gd name="T10" fmla="*/ 115 w 491"/>
                <a:gd name="T11" fmla="*/ 383 h 483"/>
                <a:gd name="T12" fmla="*/ 139 w 491"/>
                <a:gd name="T13" fmla="*/ 397 h 483"/>
                <a:gd name="T14" fmla="*/ 280 w 491"/>
                <a:gd name="T15" fmla="*/ 408 h 483"/>
                <a:gd name="T16" fmla="*/ 287 w 491"/>
                <a:gd name="T17" fmla="*/ 457 h 483"/>
                <a:gd name="T18" fmla="*/ 344 w 491"/>
                <a:gd name="T19" fmla="*/ 450 h 483"/>
                <a:gd name="T20" fmla="*/ 375 w 491"/>
                <a:gd name="T21" fmla="*/ 482 h 483"/>
                <a:gd name="T22" fmla="*/ 399 w 491"/>
                <a:gd name="T23" fmla="*/ 460 h 483"/>
                <a:gd name="T24" fmla="*/ 429 w 491"/>
                <a:gd name="T25" fmla="*/ 462 h 483"/>
                <a:gd name="T26" fmla="*/ 458 w 491"/>
                <a:gd name="T27" fmla="*/ 437 h 483"/>
                <a:gd name="T28" fmla="*/ 453 w 491"/>
                <a:gd name="T29" fmla="*/ 430 h 483"/>
                <a:gd name="T30" fmla="*/ 456 w 491"/>
                <a:gd name="T31" fmla="*/ 403 h 483"/>
                <a:gd name="T32" fmla="*/ 402 w 491"/>
                <a:gd name="T33" fmla="*/ 387 h 483"/>
                <a:gd name="T34" fmla="*/ 375 w 491"/>
                <a:gd name="T35" fmla="*/ 345 h 483"/>
                <a:gd name="T36" fmla="*/ 365 w 491"/>
                <a:gd name="T37" fmla="*/ 312 h 483"/>
                <a:gd name="T38" fmla="*/ 392 w 491"/>
                <a:gd name="T39" fmla="*/ 299 h 483"/>
                <a:gd name="T40" fmla="*/ 410 w 491"/>
                <a:gd name="T41" fmla="*/ 269 h 483"/>
                <a:gd name="T42" fmla="*/ 423 w 491"/>
                <a:gd name="T43" fmla="*/ 259 h 483"/>
                <a:gd name="T44" fmla="*/ 421 w 491"/>
                <a:gd name="T45" fmla="*/ 213 h 483"/>
                <a:gd name="T46" fmla="*/ 449 w 491"/>
                <a:gd name="T47" fmla="*/ 219 h 483"/>
                <a:gd name="T48" fmla="*/ 450 w 491"/>
                <a:gd name="T49" fmla="*/ 222 h 483"/>
                <a:gd name="T50" fmla="*/ 491 w 491"/>
                <a:gd name="T51" fmla="*/ 214 h 483"/>
                <a:gd name="T52" fmla="*/ 445 w 491"/>
                <a:gd name="T53" fmla="*/ 180 h 483"/>
                <a:gd name="T54" fmla="*/ 401 w 491"/>
                <a:gd name="T55" fmla="*/ 168 h 483"/>
                <a:gd name="T56" fmla="*/ 400 w 491"/>
                <a:gd name="T57" fmla="*/ 167 h 483"/>
                <a:gd name="T58" fmla="*/ 345 w 491"/>
                <a:gd name="T59" fmla="*/ 127 h 483"/>
                <a:gd name="T60" fmla="*/ 391 w 491"/>
                <a:gd name="T61" fmla="*/ 76 h 483"/>
                <a:gd name="T62" fmla="*/ 373 w 491"/>
                <a:gd name="T63" fmla="*/ 25 h 483"/>
                <a:gd name="T64" fmla="*/ 299 w 491"/>
                <a:gd name="T65" fmla="*/ 38 h 483"/>
                <a:gd name="T66" fmla="*/ 267 w 491"/>
                <a:gd name="T67" fmla="*/ 19 h 483"/>
                <a:gd name="T68" fmla="*/ 252 w 491"/>
                <a:gd name="T69" fmla="*/ 15 h 483"/>
                <a:gd name="T70" fmla="*/ 250 w 491"/>
                <a:gd name="T71" fmla="*/ 8 h 483"/>
                <a:gd name="T72" fmla="*/ 250 w 491"/>
                <a:gd name="T73" fmla="*/ 7 h 483"/>
                <a:gd name="T74" fmla="*/ 249 w 491"/>
                <a:gd name="T75" fmla="*/ 4 h 483"/>
                <a:gd name="T76" fmla="*/ 249 w 491"/>
                <a:gd name="T77" fmla="*/ 0 h 483"/>
                <a:gd name="T78" fmla="*/ 244 w 491"/>
                <a:gd name="T79" fmla="*/ 28 h 483"/>
                <a:gd name="T80" fmla="*/ 241 w 491"/>
                <a:gd name="T81" fmla="*/ 48 h 483"/>
                <a:gd name="T82" fmla="*/ 244 w 491"/>
                <a:gd name="T83" fmla="*/ 89 h 483"/>
                <a:gd name="T84" fmla="*/ 241 w 491"/>
                <a:gd name="T85" fmla="*/ 92 h 483"/>
                <a:gd name="T86" fmla="*/ 229 w 491"/>
                <a:gd name="T87" fmla="*/ 127 h 483"/>
                <a:gd name="T88" fmla="*/ 177 w 491"/>
                <a:gd name="T89" fmla="*/ 144 h 483"/>
                <a:gd name="T90" fmla="*/ 110 w 491"/>
                <a:gd name="T91" fmla="*/ 159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1" h="483">
                  <a:moveTo>
                    <a:pt x="109" y="159"/>
                  </a:moveTo>
                  <a:cubicBezTo>
                    <a:pt x="108" y="159"/>
                    <a:pt x="108" y="159"/>
                    <a:pt x="108" y="159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4" y="215"/>
                    <a:pt x="4" y="215"/>
                    <a:pt x="4" y="215"/>
                  </a:cubicBezTo>
                  <a:cubicBezTo>
                    <a:pt x="0" y="251"/>
                    <a:pt x="4" y="272"/>
                    <a:pt x="16" y="278"/>
                  </a:cubicBezTo>
                  <a:cubicBezTo>
                    <a:pt x="40" y="293"/>
                    <a:pt x="40" y="293"/>
                    <a:pt x="40" y="293"/>
                  </a:cubicBezTo>
                  <a:cubicBezTo>
                    <a:pt x="41" y="293"/>
                    <a:pt x="41" y="293"/>
                    <a:pt x="41" y="293"/>
                  </a:cubicBezTo>
                  <a:cubicBezTo>
                    <a:pt x="41" y="294"/>
                    <a:pt x="41" y="294"/>
                    <a:pt x="41" y="294"/>
                  </a:cubicBezTo>
                  <a:cubicBezTo>
                    <a:pt x="47" y="333"/>
                    <a:pt x="47" y="333"/>
                    <a:pt x="47" y="333"/>
                  </a:cubicBezTo>
                  <a:cubicBezTo>
                    <a:pt x="67" y="360"/>
                    <a:pt x="81" y="373"/>
                    <a:pt x="88" y="377"/>
                  </a:cubicBezTo>
                  <a:cubicBezTo>
                    <a:pt x="111" y="382"/>
                    <a:pt x="111" y="382"/>
                    <a:pt x="111" y="382"/>
                  </a:cubicBezTo>
                  <a:cubicBezTo>
                    <a:pt x="115" y="383"/>
                    <a:pt x="115" y="383"/>
                    <a:pt x="115" y="383"/>
                  </a:cubicBezTo>
                  <a:cubicBezTo>
                    <a:pt x="115" y="384"/>
                    <a:pt x="115" y="384"/>
                    <a:pt x="115" y="384"/>
                  </a:cubicBezTo>
                  <a:cubicBezTo>
                    <a:pt x="118" y="388"/>
                    <a:pt x="125" y="392"/>
                    <a:pt x="139" y="397"/>
                  </a:cubicBezTo>
                  <a:cubicBezTo>
                    <a:pt x="202" y="400"/>
                    <a:pt x="202" y="400"/>
                    <a:pt x="202" y="400"/>
                  </a:cubicBezTo>
                  <a:cubicBezTo>
                    <a:pt x="249" y="400"/>
                    <a:pt x="275" y="403"/>
                    <a:pt x="280" y="408"/>
                  </a:cubicBezTo>
                  <a:cubicBezTo>
                    <a:pt x="286" y="412"/>
                    <a:pt x="287" y="423"/>
                    <a:pt x="286" y="439"/>
                  </a:cubicBezTo>
                  <a:cubicBezTo>
                    <a:pt x="285" y="449"/>
                    <a:pt x="286" y="456"/>
                    <a:pt x="287" y="457"/>
                  </a:cubicBezTo>
                  <a:cubicBezTo>
                    <a:pt x="310" y="451"/>
                    <a:pt x="310" y="451"/>
                    <a:pt x="310" y="451"/>
                  </a:cubicBezTo>
                  <a:cubicBezTo>
                    <a:pt x="328" y="445"/>
                    <a:pt x="338" y="445"/>
                    <a:pt x="344" y="450"/>
                  </a:cubicBezTo>
                  <a:cubicBezTo>
                    <a:pt x="352" y="461"/>
                    <a:pt x="352" y="461"/>
                    <a:pt x="352" y="461"/>
                  </a:cubicBezTo>
                  <a:cubicBezTo>
                    <a:pt x="365" y="477"/>
                    <a:pt x="373" y="483"/>
                    <a:pt x="375" y="482"/>
                  </a:cubicBezTo>
                  <a:cubicBezTo>
                    <a:pt x="382" y="480"/>
                    <a:pt x="389" y="474"/>
                    <a:pt x="396" y="463"/>
                  </a:cubicBezTo>
                  <a:cubicBezTo>
                    <a:pt x="399" y="460"/>
                    <a:pt x="399" y="460"/>
                    <a:pt x="399" y="460"/>
                  </a:cubicBezTo>
                  <a:cubicBezTo>
                    <a:pt x="418" y="472"/>
                    <a:pt x="418" y="472"/>
                    <a:pt x="418" y="472"/>
                  </a:cubicBezTo>
                  <a:cubicBezTo>
                    <a:pt x="429" y="462"/>
                    <a:pt x="429" y="462"/>
                    <a:pt x="429" y="462"/>
                  </a:cubicBezTo>
                  <a:cubicBezTo>
                    <a:pt x="432" y="447"/>
                    <a:pt x="440" y="440"/>
                    <a:pt x="452" y="439"/>
                  </a:cubicBezTo>
                  <a:cubicBezTo>
                    <a:pt x="458" y="437"/>
                    <a:pt x="458" y="437"/>
                    <a:pt x="458" y="437"/>
                  </a:cubicBezTo>
                  <a:cubicBezTo>
                    <a:pt x="456" y="432"/>
                    <a:pt x="456" y="432"/>
                    <a:pt x="456" y="432"/>
                  </a:cubicBezTo>
                  <a:cubicBezTo>
                    <a:pt x="453" y="430"/>
                    <a:pt x="453" y="430"/>
                    <a:pt x="453" y="430"/>
                  </a:cubicBezTo>
                  <a:cubicBezTo>
                    <a:pt x="454" y="429"/>
                    <a:pt x="454" y="429"/>
                    <a:pt x="454" y="429"/>
                  </a:cubicBezTo>
                  <a:cubicBezTo>
                    <a:pt x="456" y="403"/>
                    <a:pt x="456" y="403"/>
                    <a:pt x="456" y="403"/>
                  </a:cubicBezTo>
                  <a:cubicBezTo>
                    <a:pt x="447" y="390"/>
                    <a:pt x="437" y="386"/>
                    <a:pt x="425" y="388"/>
                  </a:cubicBezTo>
                  <a:cubicBezTo>
                    <a:pt x="413" y="391"/>
                    <a:pt x="405" y="391"/>
                    <a:pt x="402" y="387"/>
                  </a:cubicBezTo>
                  <a:cubicBezTo>
                    <a:pt x="400" y="384"/>
                    <a:pt x="400" y="382"/>
                    <a:pt x="400" y="378"/>
                  </a:cubicBezTo>
                  <a:cubicBezTo>
                    <a:pt x="392" y="365"/>
                    <a:pt x="385" y="354"/>
                    <a:pt x="375" y="345"/>
                  </a:cubicBezTo>
                  <a:cubicBezTo>
                    <a:pt x="363" y="334"/>
                    <a:pt x="359" y="325"/>
                    <a:pt x="363" y="315"/>
                  </a:cubicBezTo>
                  <a:cubicBezTo>
                    <a:pt x="365" y="312"/>
                    <a:pt x="365" y="312"/>
                    <a:pt x="365" y="312"/>
                  </a:cubicBezTo>
                  <a:cubicBezTo>
                    <a:pt x="394" y="317"/>
                    <a:pt x="394" y="317"/>
                    <a:pt x="394" y="317"/>
                  </a:cubicBezTo>
                  <a:cubicBezTo>
                    <a:pt x="392" y="299"/>
                    <a:pt x="392" y="299"/>
                    <a:pt x="392" y="299"/>
                  </a:cubicBezTo>
                  <a:cubicBezTo>
                    <a:pt x="391" y="289"/>
                    <a:pt x="392" y="282"/>
                    <a:pt x="397" y="276"/>
                  </a:cubicBezTo>
                  <a:cubicBezTo>
                    <a:pt x="400" y="272"/>
                    <a:pt x="405" y="270"/>
                    <a:pt x="410" y="269"/>
                  </a:cubicBezTo>
                  <a:cubicBezTo>
                    <a:pt x="423" y="265"/>
                    <a:pt x="423" y="265"/>
                    <a:pt x="423" y="265"/>
                  </a:cubicBezTo>
                  <a:cubicBezTo>
                    <a:pt x="423" y="259"/>
                    <a:pt x="423" y="259"/>
                    <a:pt x="423" y="259"/>
                  </a:cubicBezTo>
                  <a:cubicBezTo>
                    <a:pt x="413" y="239"/>
                    <a:pt x="410" y="225"/>
                    <a:pt x="414" y="218"/>
                  </a:cubicBezTo>
                  <a:cubicBezTo>
                    <a:pt x="421" y="213"/>
                    <a:pt x="421" y="213"/>
                    <a:pt x="421" y="213"/>
                  </a:cubicBezTo>
                  <a:cubicBezTo>
                    <a:pt x="424" y="212"/>
                    <a:pt x="434" y="214"/>
                    <a:pt x="449" y="219"/>
                  </a:cubicBezTo>
                  <a:cubicBezTo>
                    <a:pt x="449" y="219"/>
                    <a:pt x="449" y="219"/>
                    <a:pt x="449" y="219"/>
                  </a:cubicBezTo>
                  <a:cubicBezTo>
                    <a:pt x="450" y="220"/>
                    <a:pt x="450" y="220"/>
                    <a:pt x="450" y="220"/>
                  </a:cubicBezTo>
                  <a:cubicBezTo>
                    <a:pt x="450" y="222"/>
                    <a:pt x="450" y="222"/>
                    <a:pt x="450" y="222"/>
                  </a:cubicBezTo>
                  <a:cubicBezTo>
                    <a:pt x="462" y="236"/>
                    <a:pt x="468" y="245"/>
                    <a:pt x="471" y="247"/>
                  </a:cubicBezTo>
                  <a:cubicBezTo>
                    <a:pt x="491" y="214"/>
                    <a:pt x="491" y="214"/>
                    <a:pt x="491" y="214"/>
                  </a:cubicBezTo>
                  <a:cubicBezTo>
                    <a:pt x="473" y="192"/>
                    <a:pt x="464" y="176"/>
                    <a:pt x="461" y="170"/>
                  </a:cubicBezTo>
                  <a:cubicBezTo>
                    <a:pt x="445" y="180"/>
                    <a:pt x="445" y="180"/>
                    <a:pt x="445" y="180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01" y="168"/>
                    <a:pt x="401" y="168"/>
                    <a:pt x="401" y="168"/>
                  </a:cubicBezTo>
                  <a:cubicBezTo>
                    <a:pt x="400" y="168"/>
                    <a:pt x="400" y="168"/>
                    <a:pt x="400" y="168"/>
                  </a:cubicBezTo>
                  <a:cubicBezTo>
                    <a:pt x="400" y="167"/>
                    <a:pt x="400" y="167"/>
                    <a:pt x="400" y="167"/>
                  </a:cubicBezTo>
                  <a:cubicBezTo>
                    <a:pt x="382" y="158"/>
                    <a:pt x="371" y="149"/>
                    <a:pt x="370" y="139"/>
                  </a:cubicBezTo>
                  <a:cubicBezTo>
                    <a:pt x="345" y="127"/>
                    <a:pt x="345" y="127"/>
                    <a:pt x="345" y="127"/>
                  </a:cubicBezTo>
                  <a:cubicBezTo>
                    <a:pt x="345" y="103"/>
                    <a:pt x="345" y="103"/>
                    <a:pt x="345" y="103"/>
                  </a:cubicBezTo>
                  <a:cubicBezTo>
                    <a:pt x="391" y="76"/>
                    <a:pt x="391" y="76"/>
                    <a:pt x="391" y="76"/>
                  </a:cubicBezTo>
                  <a:cubicBezTo>
                    <a:pt x="389" y="63"/>
                    <a:pt x="386" y="50"/>
                    <a:pt x="381" y="40"/>
                  </a:cubicBezTo>
                  <a:cubicBezTo>
                    <a:pt x="373" y="25"/>
                    <a:pt x="373" y="25"/>
                    <a:pt x="373" y="25"/>
                  </a:cubicBezTo>
                  <a:cubicBezTo>
                    <a:pt x="342" y="28"/>
                    <a:pt x="342" y="28"/>
                    <a:pt x="342" y="28"/>
                  </a:cubicBezTo>
                  <a:cubicBezTo>
                    <a:pt x="327" y="35"/>
                    <a:pt x="313" y="38"/>
                    <a:pt x="299" y="38"/>
                  </a:cubicBezTo>
                  <a:cubicBezTo>
                    <a:pt x="267" y="30"/>
                    <a:pt x="267" y="30"/>
                    <a:pt x="267" y="30"/>
                  </a:cubicBezTo>
                  <a:cubicBezTo>
                    <a:pt x="267" y="19"/>
                    <a:pt x="267" y="19"/>
                    <a:pt x="267" y="19"/>
                  </a:cubicBezTo>
                  <a:cubicBezTo>
                    <a:pt x="261" y="18"/>
                    <a:pt x="261" y="18"/>
                    <a:pt x="261" y="18"/>
                  </a:cubicBezTo>
                  <a:cubicBezTo>
                    <a:pt x="252" y="15"/>
                    <a:pt x="252" y="15"/>
                    <a:pt x="252" y="15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8"/>
                    <a:pt x="250" y="8"/>
                    <a:pt x="250" y="8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50" y="7"/>
                    <a:pt x="250" y="7"/>
                    <a:pt x="250" y="7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49" y="3"/>
                    <a:pt x="249" y="3"/>
                    <a:pt x="249" y="3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7" y="1"/>
                    <a:pt x="247" y="1"/>
                    <a:pt x="247" y="1"/>
                  </a:cubicBezTo>
                  <a:cubicBezTo>
                    <a:pt x="244" y="28"/>
                    <a:pt x="244" y="28"/>
                    <a:pt x="244" y="28"/>
                  </a:cubicBezTo>
                  <a:cubicBezTo>
                    <a:pt x="243" y="38"/>
                    <a:pt x="243" y="38"/>
                    <a:pt x="243" y="38"/>
                  </a:cubicBezTo>
                  <a:cubicBezTo>
                    <a:pt x="241" y="43"/>
                    <a:pt x="239" y="46"/>
                    <a:pt x="241" y="48"/>
                  </a:cubicBezTo>
                  <a:cubicBezTo>
                    <a:pt x="247" y="56"/>
                    <a:pt x="245" y="64"/>
                    <a:pt x="240" y="72"/>
                  </a:cubicBezTo>
                  <a:cubicBezTo>
                    <a:pt x="244" y="89"/>
                    <a:pt x="244" y="89"/>
                    <a:pt x="244" y="89"/>
                  </a:cubicBezTo>
                  <a:cubicBezTo>
                    <a:pt x="243" y="91"/>
                    <a:pt x="243" y="91"/>
                    <a:pt x="243" y="91"/>
                  </a:cubicBezTo>
                  <a:cubicBezTo>
                    <a:pt x="241" y="92"/>
                    <a:pt x="241" y="92"/>
                    <a:pt x="241" y="92"/>
                  </a:cubicBezTo>
                  <a:cubicBezTo>
                    <a:pt x="229" y="103"/>
                    <a:pt x="229" y="103"/>
                    <a:pt x="229" y="103"/>
                  </a:cubicBezTo>
                  <a:cubicBezTo>
                    <a:pt x="229" y="127"/>
                    <a:pt x="229" y="127"/>
                    <a:pt x="229" y="127"/>
                  </a:cubicBezTo>
                  <a:cubicBezTo>
                    <a:pt x="225" y="129"/>
                    <a:pt x="225" y="129"/>
                    <a:pt x="225" y="129"/>
                  </a:cubicBezTo>
                  <a:cubicBezTo>
                    <a:pt x="202" y="139"/>
                    <a:pt x="186" y="144"/>
                    <a:pt x="177" y="144"/>
                  </a:cubicBezTo>
                  <a:cubicBezTo>
                    <a:pt x="130" y="141"/>
                    <a:pt x="130" y="141"/>
                    <a:pt x="130" y="141"/>
                  </a:cubicBezTo>
                  <a:cubicBezTo>
                    <a:pt x="110" y="159"/>
                    <a:pt x="110" y="159"/>
                    <a:pt x="110" y="159"/>
                  </a:cubicBezTo>
                  <a:lnTo>
                    <a:pt x="109" y="159"/>
                  </a:lnTo>
                  <a:close/>
                </a:path>
              </a:pathLst>
            </a:custGeom>
            <a:solidFill>
              <a:srgbClr val="BFC0C0">
                <a:alpha val="70000"/>
              </a:srgbClr>
            </a:solidFill>
            <a:ln w="9525">
              <a:solidFill>
                <a:schemeClr val="bg1">
                  <a:alpha val="69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35"/>
            <p:cNvSpPr/>
            <p:nvPr/>
          </p:nvSpPr>
          <p:spPr bwMode="auto">
            <a:xfrm>
              <a:off x="12910974" y="5072944"/>
              <a:ext cx="235094" cy="571316"/>
            </a:xfrm>
            <a:custGeom>
              <a:avLst/>
              <a:gdLst>
                <a:gd name="T0" fmla="*/ 105 w 139"/>
                <a:gd name="T1" fmla="*/ 0 h 338"/>
                <a:gd name="T2" fmla="*/ 32 w 139"/>
                <a:gd name="T3" fmla="*/ 92 h 338"/>
                <a:gd name="T4" fmla="*/ 0 w 139"/>
                <a:gd name="T5" fmla="*/ 143 h 338"/>
                <a:gd name="T6" fmla="*/ 7 w 139"/>
                <a:gd name="T7" fmla="*/ 202 h 338"/>
                <a:gd name="T8" fmla="*/ 7 w 139"/>
                <a:gd name="T9" fmla="*/ 203 h 338"/>
                <a:gd name="T10" fmla="*/ 7 w 139"/>
                <a:gd name="T11" fmla="*/ 203 h 338"/>
                <a:gd name="T12" fmla="*/ 2 w 139"/>
                <a:gd name="T13" fmla="*/ 243 h 338"/>
                <a:gd name="T14" fmla="*/ 5 w 139"/>
                <a:gd name="T15" fmla="*/ 266 h 338"/>
                <a:gd name="T16" fmla="*/ 48 w 139"/>
                <a:gd name="T17" fmla="*/ 294 h 338"/>
                <a:gd name="T18" fmla="*/ 48 w 139"/>
                <a:gd name="T19" fmla="*/ 294 h 338"/>
                <a:gd name="T20" fmla="*/ 49 w 139"/>
                <a:gd name="T21" fmla="*/ 294 h 338"/>
                <a:gd name="T22" fmla="*/ 51 w 139"/>
                <a:gd name="T23" fmla="*/ 298 h 338"/>
                <a:gd name="T24" fmla="*/ 51 w 139"/>
                <a:gd name="T25" fmla="*/ 298 h 338"/>
                <a:gd name="T26" fmla="*/ 67 w 139"/>
                <a:gd name="T27" fmla="*/ 326 h 338"/>
                <a:gd name="T28" fmla="*/ 81 w 139"/>
                <a:gd name="T29" fmla="*/ 338 h 338"/>
                <a:gd name="T30" fmla="*/ 87 w 139"/>
                <a:gd name="T31" fmla="*/ 268 h 338"/>
                <a:gd name="T32" fmla="*/ 87 w 139"/>
                <a:gd name="T33" fmla="*/ 266 h 338"/>
                <a:gd name="T34" fmla="*/ 118 w 139"/>
                <a:gd name="T35" fmla="*/ 192 h 338"/>
                <a:gd name="T36" fmla="*/ 129 w 139"/>
                <a:gd name="T37" fmla="*/ 104 h 338"/>
                <a:gd name="T38" fmla="*/ 129 w 139"/>
                <a:gd name="T39" fmla="*/ 103 h 338"/>
                <a:gd name="T40" fmla="*/ 130 w 139"/>
                <a:gd name="T41" fmla="*/ 102 h 338"/>
                <a:gd name="T42" fmla="*/ 139 w 139"/>
                <a:gd name="T43" fmla="*/ 79 h 338"/>
                <a:gd name="T44" fmla="*/ 132 w 139"/>
                <a:gd name="T45" fmla="*/ 59 h 338"/>
                <a:gd name="T46" fmla="*/ 132 w 139"/>
                <a:gd name="T47" fmla="*/ 58 h 338"/>
                <a:gd name="T48" fmla="*/ 131 w 139"/>
                <a:gd name="T49" fmla="*/ 58 h 338"/>
                <a:gd name="T50" fmla="*/ 129 w 139"/>
                <a:gd name="T51" fmla="*/ 31 h 338"/>
                <a:gd name="T52" fmla="*/ 130 w 139"/>
                <a:gd name="T53" fmla="*/ 30 h 338"/>
                <a:gd name="T54" fmla="*/ 131 w 139"/>
                <a:gd name="T55" fmla="*/ 28 h 338"/>
                <a:gd name="T56" fmla="*/ 136 w 139"/>
                <a:gd name="T57" fmla="*/ 22 h 338"/>
                <a:gd name="T58" fmla="*/ 139 w 139"/>
                <a:gd name="T59" fmla="*/ 15 h 338"/>
                <a:gd name="T60" fmla="*/ 105 w 139"/>
                <a:gd name="T6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9" h="338">
                  <a:moveTo>
                    <a:pt x="105" y="0"/>
                  </a:moveTo>
                  <a:cubicBezTo>
                    <a:pt x="72" y="24"/>
                    <a:pt x="47" y="55"/>
                    <a:pt x="32" y="92"/>
                  </a:cubicBezTo>
                  <a:cubicBezTo>
                    <a:pt x="18" y="123"/>
                    <a:pt x="7" y="139"/>
                    <a:pt x="0" y="143"/>
                  </a:cubicBezTo>
                  <a:cubicBezTo>
                    <a:pt x="7" y="202"/>
                    <a:pt x="7" y="202"/>
                    <a:pt x="7" y="202"/>
                  </a:cubicBezTo>
                  <a:cubicBezTo>
                    <a:pt x="7" y="203"/>
                    <a:pt x="7" y="203"/>
                    <a:pt x="7" y="203"/>
                  </a:cubicBezTo>
                  <a:cubicBezTo>
                    <a:pt x="7" y="203"/>
                    <a:pt x="7" y="203"/>
                    <a:pt x="7" y="203"/>
                  </a:cubicBezTo>
                  <a:cubicBezTo>
                    <a:pt x="2" y="243"/>
                    <a:pt x="2" y="243"/>
                    <a:pt x="2" y="243"/>
                  </a:cubicBezTo>
                  <a:cubicBezTo>
                    <a:pt x="0" y="255"/>
                    <a:pt x="2" y="264"/>
                    <a:pt x="5" y="266"/>
                  </a:cubicBezTo>
                  <a:cubicBezTo>
                    <a:pt x="48" y="294"/>
                    <a:pt x="48" y="294"/>
                    <a:pt x="48" y="294"/>
                  </a:cubicBezTo>
                  <a:cubicBezTo>
                    <a:pt x="48" y="294"/>
                    <a:pt x="48" y="294"/>
                    <a:pt x="48" y="294"/>
                  </a:cubicBezTo>
                  <a:cubicBezTo>
                    <a:pt x="49" y="294"/>
                    <a:pt x="49" y="294"/>
                    <a:pt x="49" y="294"/>
                  </a:cubicBezTo>
                  <a:cubicBezTo>
                    <a:pt x="51" y="298"/>
                    <a:pt x="51" y="298"/>
                    <a:pt x="51" y="298"/>
                  </a:cubicBezTo>
                  <a:cubicBezTo>
                    <a:pt x="51" y="298"/>
                    <a:pt x="51" y="298"/>
                    <a:pt x="51" y="298"/>
                  </a:cubicBezTo>
                  <a:cubicBezTo>
                    <a:pt x="53" y="307"/>
                    <a:pt x="59" y="316"/>
                    <a:pt x="67" y="326"/>
                  </a:cubicBezTo>
                  <a:cubicBezTo>
                    <a:pt x="72" y="332"/>
                    <a:pt x="77" y="336"/>
                    <a:pt x="81" y="338"/>
                  </a:cubicBezTo>
                  <a:cubicBezTo>
                    <a:pt x="87" y="268"/>
                    <a:pt x="87" y="268"/>
                    <a:pt x="87" y="268"/>
                  </a:cubicBezTo>
                  <a:cubicBezTo>
                    <a:pt x="87" y="266"/>
                    <a:pt x="87" y="266"/>
                    <a:pt x="87" y="266"/>
                  </a:cubicBezTo>
                  <a:cubicBezTo>
                    <a:pt x="118" y="192"/>
                    <a:pt x="118" y="192"/>
                    <a:pt x="118" y="192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30" y="102"/>
                    <a:pt x="130" y="102"/>
                    <a:pt x="130" y="102"/>
                  </a:cubicBezTo>
                  <a:cubicBezTo>
                    <a:pt x="139" y="79"/>
                    <a:pt x="139" y="79"/>
                    <a:pt x="139" y="79"/>
                  </a:cubicBezTo>
                  <a:cubicBezTo>
                    <a:pt x="132" y="59"/>
                    <a:pt x="132" y="59"/>
                    <a:pt x="132" y="59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31" y="58"/>
                    <a:pt x="131" y="58"/>
                    <a:pt x="131" y="58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9" y="15"/>
                    <a:pt x="139" y="15"/>
                    <a:pt x="139" y="15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BF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36"/>
            <p:cNvSpPr/>
            <p:nvPr/>
          </p:nvSpPr>
          <p:spPr bwMode="auto">
            <a:xfrm>
              <a:off x="11166820" y="6085552"/>
              <a:ext cx="365117" cy="311269"/>
            </a:xfrm>
            <a:custGeom>
              <a:avLst/>
              <a:gdLst>
                <a:gd name="T0" fmla="*/ 98 w 216"/>
                <a:gd name="T1" fmla="*/ 18 h 184"/>
                <a:gd name="T2" fmla="*/ 95 w 216"/>
                <a:gd name="T3" fmla="*/ 24 h 184"/>
                <a:gd name="T4" fmla="*/ 95 w 216"/>
                <a:gd name="T5" fmla="*/ 25 h 184"/>
                <a:gd name="T6" fmla="*/ 94 w 216"/>
                <a:gd name="T7" fmla="*/ 27 h 184"/>
                <a:gd name="T8" fmla="*/ 50 w 216"/>
                <a:gd name="T9" fmla="*/ 37 h 184"/>
                <a:gd name="T10" fmla="*/ 52 w 216"/>
                <a:gd name="T11" fmla="*/ 43 h 184"/>
                <a:gd name="T12" fmla="*/ 66 w 216"/>
                <a:gd name="T13" fmla="*/ 58 h 184"/>
                <a:gd name="T14" fmla="*/ 62 w 216"/>
                <a:gd name="T15" fmla="*/ 60 h 184"/>
                <a:gd name="T16" fmla="*/ 42 w 216"/>
                <a:gd name="T17" fmla="*/ 70 h 184"/>
                <a:gd name="T18" fmla="*/ 10 w 216"/>
                <a:gd name="T19" fmla="*/ 94 h 184"/>
                <a:gd name="T20" fmla="*/ 18 w 216"/>
                <a:gd name="T21" fmla="*/ 165 h 184"/>
                <a:gd name="T22" fmla="*/ 49 w 216"/>
                <a:gd name="T23" fmla="*/ 168 h 184"/>
                <a:gd name="T24" fmla="*/ 50 w 216"/>
                <a:gd name="T25" fmla="*/ 168 h 184"/>
                <a:gd name="T26" fmla="*/ 50 w 216"/>
                <a:gd name="T27" fmla="*/ 169 h 184"/>
                <a:gd name="T28" fmla="*/ 82 w 216"/>
                <a:gd name="T29" fmla="*/ 184 h 184"/>
                <a:gd name="T30" fmla="*/ 116 w 216"/>
                <a:gd name="T31" fmla="*/ 179 h 184"/>
                <a:gd name="T32" fmla="*/ 165 w 216"/>
                <a:gd name="T33" fmla="*/ 139 h 184"/>
                <a:gd name="T34" fmla="*/ 166 w 216"/>
                <a:gd name="T35" fmla="*/ 139 h 184"/>
                <a:gd name="T36" fmla="*/ 169 w 216"/>
                <a:gd name="T37" fmla="*/ 137 h 184"/>
                <a:gd name="T38" fmla="*/ 183 w 216"/>
                <a:gd name="T39" fmla="*/ 132 h 184"/>
                <a:gd name="T40" fmla="*/ 179 w 216"/>
                <a:gd name="T41" fmla="*/ 88 h 184"/>
                <a:gd name="T42" fmla="*/ 179 w 216"/>
                <a:gd name="T43" fmla="*/ 86 h 184"/>
                <a:gd name="T44" fmla="*/ 198 w 216"/>
                <a:gd name="T45" fmla="*/ 58 h 184"/>
                <a:gd name="T46" fmla="*/ 198 w 216"/>
                <a:gd name="T47" fmla="*/ 57 h 184"/>
                <a:gd name="T48" fmla="*/ 199 w 216"/>
                <a:gd name="T49" fmla="*/ 57 h 184"/>
                <a:gd name="T50" fmla="*/ 214 w 216"/>
                <a:gd name="T51" fmla="*/ 46 h 184"/>
                <a:gd name="T52" fmla="*/ 210 w 216"/>
                <a:gd name="T53" fmla="*/ 12 h 184"/>
                <a:gd name="T54" fmla="*/ 195 w 216"/>
                <a:gd name="T55" fmla="*/ 0 h 184"/>
                <a:gd name="T56" fmla="*/ 197 w 216"/>
                <a:gd name="T57" fmla="*/ 16 h 184"/>
                <a:gd name="T58" fmla="*/ 169 w 216"/>
                <a:gd name="T59" fmla="*/ 11 h 184"/>
                <a:gd name="T60" fmla="*/ 156 w 216"/>
                <a:gd name="T61" fmla="*/ 18 h 184"/>
                <a:gd name="T62" fmla="*/ 155 w 216"/>
                <a:gd name="T63" fmla="*/ 18 h 184"/>
                <a:gd name="T64" fmla="*/ 155 w 216"/>
                <a:gd name="T65" fmla="*/ 18 h 184"/>
                <a:gd name="T66" fmla="*/ 98 w 216"/>
                <a:gd name="T67" fmla="*/ 1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6" h="184">
                  <a:moveTo>
                    <a:pt x="98" y="18"/>
                  </a:moveTo>
                  <a:cubicBezTo>
                    <a:pt x="95" y="24"/>
                    <a:pt x="95" y="24"/>
                    <a:pt x="95" y="24"/>
                  </a:cubicBezTo>
                  <a:cubicBezTo>
                    <a:pt x="95" y="25"/>
                    <a:pt x="95" y="25"/>
                    <a:pt x="95" y="25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5" y="58"/>
                    <a:pt x="63" y="60"/>
                    <a:pt x="62" y="6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0" y="107"/>
                    <a:pt x="2" y="130"/>
                    <a:pt x="18" y="165"/>
                  </a:cubicBezTo>
                  <a:cubicBezTo>
                    <a:pt x="49" y="168"/>
                    <a:pt x="49" y="168"/>
                    <a:pt x="49" y="168"/>
                  </a:cubicBezTo>
                  <a:cubicBezTo>
                    <a:pt x="50" y="168"/>
                    <a:pt x="50" y="168"/>
                    <a:pt x="50" y="168"/>
                  </a:cubicBezTo>
                  <a:cubicBezTo>
                    <a:pt x="50" y="169"/>
                    <a:pt x="50" y="169"/>
                    <a:pt x="50" y="169"/>
                  </a:cubicBezTo>
                  <a:cubicBezTo>
                    <a:pt x="82" y="184"/>
                    <a:pt x="82" y="184"/>
                    <a:pt x="82" y="184"/>
                  </a:cubicBezTo>
                  <a:cubicBezTo>
                    <a:pt x="116" y="179"/>
                    <a:pt x="116" y="179"/>
                    <a:pt x="116" y="179"/>
                  </a:cubicBezTo>
                  <a:cubicBezTo>
                    <a:pt x="130" y="176"/>
                    <a:pt x="145" y="163"/>
                    <a:pt x="165" y="139"/>
                  </a:cubicBezTo>
                  <a:cubicBezTo>
                    <a:pt x="166" y="139"/>
                    <a:pt x="166" y="139"/>
                    <a:pt x="166" y="139"/>
                  </a:cubicBezTo>
                  <a:cubicBezTo>
                    <a:pt x="169" y="137"/>
                    <a:pt x="169" y="137"/>
                    <a:pt x="169" y="137"/>
                  </a:cubicBezTo>
                  <a:cubicBezTo>
                    <a:pt x="183" y="132"/>
                    <a:pt x="183" y="132"/>
                    <a:pt x="183" y="132"/>
                  </a:cubicBezTo>
                  <a:cubicBezTo>
                    <a:pt x="179" y="88"/>
                    <a:pt x="179" y="88"/>
                    <a:pt x="179" y="88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98" y="58"/>
                    <a:pt x="198" y="58"/>
                    <a:pt x="198" y="58"/>
                  </a:cubicBezTo>
                  <a:cubicBezTo>
                    <a:pt x="198" y="57"/>
                    <a:pt x="198" y="57"/>
                    <a:pt x="198" y="57"/>
                  </a:cubicBezTo>
                  <a:cubicBezTo>
                    <a:pt x="199" y="57"/>
                    <a:pt x="199" y="57"/>
                    <a:pt x="199" y="57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216" y="33"/>
                    <a:pt x="215" y="22"/>
                    <a:pt x="210" y="12"/>
                  </a:cubicBezTo>
                  <a:cubicBezTo>
                    <a:pt x="205" y="4"/>
                    <a:pt x="200" y="0"/>
                    <a:pt x="195" y="0"/>
                  </a:cubicBezTo>
                  <a:cubicBezTo>
                    <a:pt x="197" y="16"/>
                    <a:pt x="197" y="16"/>
                    <a:pt x="197" y="16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5" y="18"/>
                    <a:pt x="155" y="18"/>
                    <a:pt x="155" y="18"/>
                  </a:cubicBezTo>
                  <a:cubicBezTo>
                    <a:pt x="155" y="18"/>
                    <a:pt x="155" y="18"/>
                    <a:pt x="155" y="18"/>
                  </a:cubicBezTo>
                  <a:lnTo>
                    <a:pt x="98" y="18"/>
                  </a:lnTo>
                  <a:close/>
                </a:path>
              </a:pathLst>
            </a:custGeom>
            <a:solidFill>
              <a:srgbClr val="BFC0C0">
                <a:alpha val="70000"/>
              </a:srgbClr>
            </a:solidFill>
            <a:ln w="9525">
              <a:solidFill>
                <a:schemeClr val="bg1">
                  <a:alpha val="69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6" name="椭圆 175"/>
          <p:cNvSpPr/>
          <p:nvPr/>
        </p:nvSpPr>
        <p:spPr>
          <a:xfrm>
            <a:off x="-1963554" y="-736931"/>
            <a:ext cx="6506679" cy="6506679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-611164" y="615459"/>
            <a:ext cx="3801900" cy="3801900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309238" y="1535861"/>
            <a:ext cx="1961096" cy="1961096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0023362" y="4257735"/>
            <a:ext cx="126083" cy="126083"/>
            <a:chOff x="7396341" y="5288725"/>
            <a:chExt cx="126083" cy="126083"/>
          </a:xfrm>
        </p:grpSpPr>
        <p:sp>
          <p:nvSpPr>
            <p:cNvPr id="242" name="椭圆 241"/>
            <p:cNvSpPr/>
            <p:nvPr/>
          </p:nvSpPr>
          <p:spPr>
            <a:xfrm>
              <a:off x="7430491" y="5320027"/>
              <a:ext cx="63479" cy="63479"/>
            </a:xfrm>
            <a:prstGeom prst="ellipse">
              <a:avLst/>
            </a:prstGeom>
            <a:solidFill>
              <a:srgbClr val="4CB6DB"/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7396341" y="5288725"/>
              <a:ext cx="126083" cy="126083"/>
            </a:xfrm>
            <a:prstGeom prst="ellipse">
              <a:avLst/>
            </a:prstGeom>
            <a:solidFill>
              <a:srgbClr val="65D3F6">
                <a:alpha val="26000"/>
              </a:srgb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5" name="KSO_Shape"/>
          <p:cNvSpPr/>
          <p:nvPr/>
        </p:nvSpPr>
        <p:spPr>
          <a:xfrm>
            <a:off x="10036109" y="4144391"/>
            <a:ext cx="100591" cy="171951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rgbClr val="4CB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24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15460" y="516517"/>
            <a:ext cx="3561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Mac OS X 10.4 Tiger</a:t>
            </a:r>
            <a:endParaRPr lang="zh-CN" altLang="en-US" sz="1400" spc="300" dirty="0">
              <a:solidFill>
                <a:schemeClr val="bg1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004570" y="1578610"/>
            <a:ext cx="34436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历史上经典的</a:t>
            </a:r>
            <a:r>
              <a:rPr lang="en-US" altLang="zh-CN" sz="2800" b="1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macOS</a:t>
            </a:r>
            <a:r>
              <a:rPr lang="zh-CN" altLang="en-US" sz="2800" b="1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系统</a:t>
            </a:r>
            <a:endParaRPr lang="zh-CN" altLang="en-US" sz="2800" b="1" dirty="0">
              <a:solidFill>
                <a:srgbClr val="65D3F6"/>
              </a:solidFill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34415" y="2660015"/>
            <a:ext cx="1005522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Roboto Th" pitchFamily="2" charset="0"/>
              </a:rPr>
              <a:t>Mac OS X v10.4 "Tiger"是在2005年4月29日推出。苹果宣称Tiger包含200种以上新功能，但就像是Panther的发行推出一样，某些更老的机器已经从支持的硬件列表中去除。在"Tiger"中有以下这些新特色：</a:t>
            </a:r>
            <a:endParaRPr lang="zh-CN" altLang="en-US" sz="1600" b="1" dirty="0">
              <a:solidFill>
                <a:schemeClr val="bg1"/>
              </a:solidFill>
              <a:latin typeface="Roboto Th" pitchFamily="2" charset="0"/>
            </a:endParaRPr>
          </a:p>
          <a:p>
            <a:endParaRPr lang="zh-CN" altLang="en-US" sz="1600" b="1" dirty="0">
              <a:solidFill>
                <a:schemeClr val="bg1"/>
              </a:solidFill>
              <a:latin typeface="Roboto Th" pitchFamily="2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Roboto Th" pitchFamily="2" charset="0"/>
              </a:rPr>
              <a:t>Spotlight：一种快速的内容和metadata基础的文件搜索工具，能够快速地找到你所搜索的关键字项目列表。</a:t>
            </a:r>
            <a:endParaRPr lang="zh-CN" altLang="en-US" sz="1600" b="1" dirty="0">
              <a:solidFill>
                <a:schemeClr val="bg1"/>
              </a:solidFill>
              <a:latin typeface="Roboto Th" pitchFamily="2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Roboto Th" pitchFamily="2" charset="0"/>
              </a:rPr>
              <a:t>Dashboard：在桌面上只需要一次鼠标点击就出现且提供通用工作的Widget</a:t>
            </a:r>
            <a:endParaRPr lang="zh-CN" altLang="en-US" sz="1600" b="1" dirty="0">
              <a:solidFill>
                <a:schemeClr val="bg1"/>
              </a:solidFill>
              <a:latin typeface="Roboto Th" pitchFamily="2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Roboto Th" pitchFamily="2" charset="0"/>
              </a:rPr>
              <a:t>iChat：为视频会议支持H.264视频编码的新版本，且允许多方语音和影像聊天。</a:t>
            </a:r>
            <a:endParaRPr lang="zh-CN" altLang="en-US" sz="1600" b="1" dirty="0">
              <a:solidFill>
                <a:schemeClr val="bg1"/>
              </a:solidFill>
              <a:latin typeface="Roboto Th" pitchFamily="2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Roboto Th" pitchFamily="2" charset="0"/>
              </a:rPr>
              <a:t>QuickTime 7：包含H.264支持的新版本，以及完全重新撰写的接口</a:t>
            </a:r>
            <a:endParaRPr lang="zh-CN" altLang="en-US" sz="1600" b="1" dirty="0">
              <a:solidFill>
                <a:schemeClr val="bg1"/>
              </a:solidFill>
              <a:latin typeface="Roboto Th" pitchFamily="2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Roboto Th" pitchFamily="2" charset="0"/>
              </a:rPr>
              <a:t>Safari 2：新版本的系统默认网页浏览器，在其他新特色中，包含能够直接在浏览器查看RSS feed的能力。</a:t>
            </a:r>
            <a:endParaRPr lang="zh-CN" altLang="en-US" sz="1600" b="1" dirty="0">
              <a:solidFill>
                <a:schemeClr val="bg1"/>
              </a:solidFill>
              <a:latin typeface="Roboto Th" pitchFamily="2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Roboto Th" pitchFamily="2" charset="0"/>
              </a:rPr>
              <a:t>Automator：自动重复性的任务而不需要程序设计方式</a:t>
            </a:r>
            <a:endParaRPr lang="zh-CN" altLang="en-US" sz="1600" b="1" dirty="0">
              <a:solidFill>
                <a:schemeClr val="bg1"/>
              </a:solidFill>
              <a:latin typeface="Roboto Th" pitchFamily="2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Roboto Th" pitchFamily="2" charset="0"/>
              </a:rPr>
              <a:t>Core Image和Core Video：允许实现即时的影像或图片编辑时额外的效果。</a:t>
            </a:r>
            <a:endParaRPr lang="zh-CN" altLang="en-US" sz="1600" b="1" dirty="0">
              <a:solidFill>
                <a:schemeClr val="bg1"/>
              </a:solidFill>
              <a:latin typeface="Roboto Th" pitchFamily="2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Roboto Th" pitchFamily="2" charset="0"/>
              </a:rPr>
              <a:t>对于PowerPC G5的64位存储器支持，使用LP64系统</a:t>
            </a:r>
            <a:endParaRPr lang="zh-CN" altLang="en-US" sz="1600" b="1" dirty="0">
              <a:solidFill>
                <a:schemeClr val="bg1"/>
              </a:solidFill>
              <a:latin typeface="Roboto Th" pitchFamily="2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Roboto Th" pitchFamily="2" charset="0"/>
              </a:rPr>
              <a:t>更新Unix的工具，像是cp和rsync，可以保存HFS Plus metadata和resource forks</a:t>
            </a:r>
            <a:endParaRPr lang="zh-CN" altLang="en-US" sz="1600" b="1" dirty="0">
              <a:solidFill>
                <a:schemeClr val="bg1"/>
              </a:solidFill>
              <a:latin typeface="Roboto Th" pitchFamily="2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Roboto Th" pitchFamily="2" charset="0"/>
              </a:rPr>
              <a:t>使用访问控制表的扩展权限系统</a:t>
            </a:r>
            <a:endParaRPr lang="zh-CN" altLang="en-US" sz="1600" b="1" dirty="0">
              <a:solidFill>
                <a:schemeClr val="bg1"/>
              </a:solidFill>
              <a:latin typeface="Roboto Th" pitchFamily="2" charset="0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091026" y="4999299"/>
            <a:ext cx="1057694" cy="338462"/>
            <a:chOff x="1945856" y="5387459"/>
            <a:chExt cx="1244880" cy="398361"/>
          </a:xfrm>
        </p:grpSpPr>
        <p:sp>
          <p:nvSpPr>
            <p:cNvPr id="122" name="圆角矩形 121"/>
            <p:cNvSpPr/>
            <p:nvPr/>
          </p:nvSpPr>
          <p:spPr>
            <a:xfrm>
              <a:off x="1945856" y="5387459"/>
              <a:ext cx="1244880" cy="3983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2082220" y="5423630"/>
              <a:ext cx="972152" cy="326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0756A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兰亭纤黑_GBK" panose="02000000000000000000" pitchFamily="2" charset="-122"/>
                  <a:ea typeface="方正兰亭纤黑_GBK" panose="02000000000000000000" pitchFamily="2" charset="-122"/>
                </a:rPr>
                <a:t>NEXT</a:t>
              </a:r>
              <a:endParaRPr lang="zh-CN" altLang="en-US" sz="1200" dirty="0">
                <a:solidFill>
                  <a:srgbClr val="0756A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纤黑_GBK" panose="02000000000000000000" pitchFamily="2" charset="-122"/>
                <a:ea typeface="方正兰亭纤黑_GBK" panose="02000000000000000000" pitchFamily="2" charset="-122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2921260" y="5163565"/>
            <a:ext cx="1279532" cy="45719"/>
            <a:chOff x="5071620" y="2922277"/>
            <a:chExt cx="1279532" cy="45719"/>
          </a:xfrm>
        </p:grpSpPr>
        <p:sp>
          <p:nvSpPr>
            <p:cNvPr id="125" name="椭圆 124"/>
            <p:cNvSpPr/>
            <p:nvPr/>
          </p:nvSpPr>
          <p:spPr>
            <a:xfrm>
              <a:off x="5071620" y="292227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5318383" y="2922277"/>
              <a:ext cx="45719" cy="45719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5565146" y="2922277"/>
              <a:ext cx="45719" cy="45719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5811909" y="2922277"/>
              <a:ext cx="45719" cy="45719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6058672" y="2922277"/>
              <a:ext cx="45719" cy="45719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/>
          </p:nvSpPr>
          <p:spPr>
            <a:xfrm>
              <a:off x="6305433" y="2922277"/>
              <a:ext cx="45719" cy="45719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66216" y="2178721"/>
            <a:ext cx="3339212" cy="2010982"/>
            <a:chOff x="7566216" y="2178721"/>
            <a:chExt cx="3339212" cy="2010982"/>
          </a:xfrm>
        </p:grpSpPr>
        <p:grpSp>
          <p:nvGrpSpPr>
            <p:cNvPr id="28" name="组合 27"/>
            <p:cNvGrpSpPr/>
            <p:nvPr/>
          </p:nvGrpSpPr>
          <p:grpSpPr>
            <a:xfrm>
              <a:off x="7566216" y="2178721"/>
              <a:ext cx="101130" cy="101130"/>
              <a:chOff x="7566216" y="2178721"/>
              <a:chExt cx="101130" cy="101130"/>
            </a:xfrm>
          </p:grpSpPr>
          <p:sp>
            <p:nvSpPr>
              <p:cNvPr id="226" name="椭圆 225"/>
              <p:cNvSpPr/>
              <p:nvPr/>
            </p:nvSpPr>
            <p:spPr>
              <a:xfrm>
                <a:off x="7588435" y="2200940"/>
                <a:ext cx="56692" cy="56692"/>
              </a:xfrm>
              <a:prstGeom prst="ellipse">
                <a:avLst/>
              </a:prstGeom>
              <a:solidFill>
                <a:srgbClr val="4CB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7566216" y="2178721"/>
                <a:ext cx="101130" cy="101130"/>
              </a:xfrm>
              <a:prstGeom prst="ellipse">
                <a:avLst/>
              </a:prstGeom>
              <a:solidFill>
                <a:srgbClr val="4CB6DB">
                  <a:alpha val="14000"/>
                </a:srgbClr>
              </a:solidFill>
              <a:ln w="0">
                <a:solidFill>
                  <a:srgbClr val="65D3F6">
                    <a:alpha val="38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4" name="组合 243"/>
            <p:cNvGrpSpPr/>
            <p:nvPr/>
          </p:nvGrpSpPr>
          <p:grpSpPr>
            <a:xfrm>
              <a:off x="7690801" y="2805303"/>
              <a:ext cx="101130" cy="101130"/>
              <a:chOff x="7566216" y="2178721"/>
              <a:chExt cx="101130" cy="101130"/>
            </a:xfrm>
          </p:grpSpPr>
          <p:sp>
            <p:nvSpPr>
              <p:cNvPr id="245" name="椭圆 244"/>
              <p:cNvSpPr/>
              <p:nvPr/>
            </p:nvSpPr>
            <p:spPr>
              <a:xfrm>
                <a:off x="7588435" y="2200940"/>
                <a:ext cx="56692" cy="56692"/>
              </a:xfrm>
              <a:prstGeom prst="ellipse">
                <a:avLst/>
              </a:prstGeom>
              <a:solidFill>
                <a:srgbClr val="4CB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/>
              <p:nvPr/>
            </p:nvSpPr>
            <p:spPr>
              <a:xfrm>
                <a:off x="7566216" y="2178721"/>
                <a:ext cx="101130" cy="101130"/>
              </a:xfrm>
              <a:prstGeom prst="ellipse">
                <a:avLst/>
              </a:prstGeom>
              <a:solidFill>
                <a:srgbClr val="4CB6DB">
                  <a:alpha val="14000"/>
                </a:srgbClr>
              </a:solidFill>
              <a:ln w="0">
                <a:solidFill>
                  <a:srgbClr val="65D3F6">
                    <a:alpha val="38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7" name="组合 246"/>
            <p:cNvGrpSpPr/>
            <p:nvPr/>
          </p:nvGrpSpPr>
          <p:grpSpPr>
            <a:xfrm>
              <a:off x="8538110" y="2559810"/>
              <a:ext cx="101130" cy="101130"/>
              <a:chOff x="7566216" y="2178721"/>
              <a:chExt cx="101130" cy="101130"/>
            </a:xfrm>
          </p:grpSpPr>
          <p:sp>
            <p:nvSpPr>
              <p:cNvPr id="248" name="椭圆 247"/>
              <p:cNvSpPr/>
              <p:nvPr/>
            </p:nvSpPr>
            <p:spPr>
              <a:xfrm>
                <a:off x="7588435" y="2200940"/>
                <a:ext cx="56692" cy="56692"/>
              </a:xfrm>
              <a:prstGeom prst="ellipse">
                <a:avLst/>
              </a:prstGeom>
              <a:solidFill>
                <a:srgbClr val="4CB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/>
              <p:nvPr/>
            </p:nvSpPr>
            <p:spPr>
              <a:xfrm>
                <a:off x="7566216" y="2178721"/>
                <a:ext cx="101130" cy="101130"/>
              </a:xfrm>
              <a:prstGeom prst="ellipse">
                <a:avLst/>
              </a:prstGeom>
              <a:solidFill>
                <a:srgbClr val="4CB6DB">
                  <a:alpha val="14000"/>
                </a:srgbClr>
              </a:solidFill>
              <a:ln w="0">
                <a:solidFill>
                  <a:srgbClr val="65D3F6">
                    <a:alpha val="38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0" name="组合 249"/>
            <p:cNvGrpSpPr/>
            <p:nvPr/>
          </p:nvGrpSpPr>
          <p:grpSpPr>
            <a:xfrm>
              <a:off x="7821590" y="3683341"/>
              <a:ext cx="101130" cy="101130"/>
              <a:chOff x="7566216" y="2178721"/>
              <a:chExt cx="101130" cy="101130"/>
            </a:xfrm>
          </p:grpSpPr>
          <p:sp>
            <p:nvSpPr>
              <p:cNvPr id="251" name="椭圆 250"/>
              <p:cNvSpPr/>
              <p:nvPr/>
            </p:nvSpPr>
            <p:spPr>
              <a:xfrm>
                <a:off x="7588435" y="2200940"/>
                <a:ext cx="56692" cy="56692"/>
              </a:xfrm>
              <a:prstGeom prst="ellipse">
                <a:avLst/>
              </a:prstGeom>
              <a:solidFill>
                <a:srgbClr val="4CB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/>
              <p:nvPr/>
            </p:nvSpPr>
            <p:spPr>
              <a:xfrm>
                <a:off x="7566216" y="2178721"/>
                <a:ext cx="101130" cy="101130"/>
              </a:xfrm>
              <a:prstGeom prst="ellipse">
                <a:avLst/>
              </a:prstGeom>
              <a:solidFill>
                <a:srgbClr val="4CB6DB">
                  <a:alpha val="14000"/>
                </a:srgbClr>
              </a:solidFill>
              <a:ln w="0">
                <a:solidFill>
                  <a:srgbClr val="65D3F6">
                    <a:alpha val="38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3" name="组合 252"/>
            <p:cNvGrpSpPr/>
            <p:nvPr/>
          </p:nvGrpSpPr>
          <p:grpSpPr>
            <a:xfrm>
              <a:off x="8368182" y="4088573"/>
              <a:ext cx="101130" cy="101130"/>
              <a:chOff x="7566216" y="2178721"/>
              <a:chExt cx="101130" cy="101130"/>
            </a:xfrm>
          </p:grpSpPr>
          <p:sp>
            <p:nvSpPr>
              <p:cNvPr id="254" name="椭圆 253"/>
              <p:cNvSpPr/>
              <p:nvPr/>
            </p:nvSpPr>
            <p:spPr>
              <a:xfrm>
                <a:off x="7588435" y="2200940"/>
                <a:ext cx="56692" cy="56692"/>
              </a:xfrm>
              <a:prstGeom prst="ellipse">
                <a:avLst/>
              </a:prstGeom>
              <a:solidFill>
                <a:srgbClr val="4CB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椭圆 254"/>
              <p:cNvSpPr/>
              <p:nvPr/>
            </p:nvSpPr>
            <p:spPr>
              <a:xfrm>
                <a:off x="7566216" y="2178721"/>
                <a:ext cx="101130" cy="101130"/>
              </a:xfrm>
              <a:prstGeom prst="ellipse">
                <a:avLst/>
              </a:prstGeom>
              <a:solidFill>
                <a:srgbClr val="4CB6DB">
                  <a:alpha val="14000"/>
                </a:srgbClr>
              </a:solidFill>
              <a:ln w="0">
                <a:solidFill>
                  <a:srgbClr val="65D3F6">
                    <a:alpha val="38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6" name="组合 255"/>
            <p:cNvGrpSpPr/>
            <p:nvPr/>
          </p:nvGrpSpPr>
          <p:grpSpPr>
            <a:xfrm>
              <a:off x="9161952" y="3255897"/>
              <a:ext cx="101130" cy="101130"/>
              <a:chOff x="7566216" y="2178721"/>
              <a:chExt cx="101130" cy="101130"/>
            </a:xfrm>
          </p:grpSpPr>
          <p:sp>
            <p:nvSpPr>
              <p:cNvPr id="257" name="椭圆 256"/>
              <p:cNvSpPr/>
              <p:nvPr/>
            </p:nvSpPr>
            <p:spPr>
              <a:xfrm>
                <a:off x="7588435" y="2200940"/>
                <a:ext cx="56692" cy="56692"/>
              </a:xfrm>
              <a:prstGeom prst="ellipse">
                <a:avLst/>
              </a:prstGeom>
              <a:solidFill>
                <a:srgbClr val="4CB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椭圆 257"/>
              <p:cNvSpPr/>
              <p:nvPr/>
            </p:nvSpPr>
            <p:spPr>
              <a:xfrm>
                <a:off x="7566216" y="2178721"/>
                <a:ext cx="101130" cy="101130"/>
              </a:xfrm>
              <a:prstGeom prst="ellipse">
                <a:avLst/>
              </a:prstGeom>
              <a:solidFill>
                <a:srgbClr val="4CB6DB">
                  <a:alpha val="14000"/>
                </a:srgbClr>
              </a:solidFill>
              <a:ln w="0">
                <a:solidFill>
                  <a:srgbClr val="65D3F6">
                    <a:alpha val="38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9" name="组合 258"/>
            <p:cNvGrpSpPr/>
            <p:nvPr/>
          </p:nvGrpSpPr>
          <p:grpSpPr>
            <a:xfrm>
              <a:off x="9730649" y="3497563"/>
              <a:ext cx="101130" cy="101130"/>
              <a:chOff x="7566216" y="2178721"/>
              <a:chExt cx="101130" cy="101130"/>
            </a:xfrm>
          </p:grpSpPr>
          <p:sp>
            <p:nvSpPr>
              <p:cNvPr id="260" name="椭圆 259"/>
              <p:cNvSpPr/>
              <p:nvPr/>
            </p:nvSpPr>
            <p:spPr>
              <a:xfrm>
                <a:off x="7588435" y="2200940"/>
                <a:ext cx="56692" cy="56692"/>
              </a:xfrm>
              <a:prstGeom prst="ellipse">
                <a:avLst/>
              </a:prstGeom>
              <a:solidFill>
                <a:srgbClr val="4CB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椭圆 260"/>
              <p:cNvSpPr/>
              <p:nvPr/>
            </p:nvSpPr>
            <p:spPr>
              <a:xfrm>
                <a:off x="7566216" y="2178721"/>
                <a:ext cx="101130" cy="101130"/>
              </a:xfrm>
              <a:prstGeom prst="ellipse">
                <a:avLst/>
              </a:prstGeom>
              <a:solidFill>
                <a:srgbClr val="4CB6DB">
                  <a:alpha val="14000"/>
                </a:srgbClr>
              </a:solidFill>
              <a:ln w="0">
                <a:solidFill>
                  <a:srgbClr val="65D3F6">
                    <a:alpha val="38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2" name="组合 261"/>
            <p:cNvGrpSpPr/>
            <p:nvPr/>
          </p:nvGrpSpPr>
          <p:grpSpPr>
            <a:xfrm>
              <a:off x="9511652" y="2649775"/>
              <a:ext cx="101130" cy="101130"/>
              <a:chOff x="7566216" y="2178721"/>
              <a:chExt cx="101130" cy="101130"/>
            </a:xfrm>
          </p:grpSpPr>
          <p:sp>
            <p:nvSpPr>
              <p:cNvPr id="263" name="椭圆 262"/>
              <p:cNvSpPr/>
              <p:nvPr/>
            </p:nvSpPr>
            <p:spPr>
              <a:xfrm>
                <a:off x="7588435" y="2200940"/>
                <a:ext cx="56692" cy="56692"/>
              </a:xfrm>
              <a:prstGeom prst="ellipse">
                <a:avLst/>
              </a:prstGeom>
              <a:solidFill>
                <a:srgbClr val="4CB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椭圆 263"/>
              <p:cNvSpPr/>
              <p:nvPr/>
            </p:nvSpPr>
            <p:spPr>
              <a:xfrm>
                <a:off x="7566216" y="2178721"/>
                <a:ext cx="101130" cy="101130"/>
              </a:xfrm>
              <a:prstGeom prst="ellipse">
                <a:avLst/>
              </a:prstGeom>
              <a:solidFill>
                <a:srgbClr val="4CB6DB">
                  <a:alpha val="14000"/>
                </a:srgbClr>
              </a:solidFill>
              <a:ln w="0">
                <a:solidFill>
                  <a:srgbClr val="65D3F6">
                    <a:alpha val="38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5" name="组合 264"/>
            <p:cNvGrpSpPr/>
            <p:nvPr/>
          </p:nvGrpSpPr>
          <p:grpSpPr>
            <a:xfrm>
              <a:off x="10804298" y="2648687"/>
              <a:ext cx="101130" cy="101130"/>
              <a:chOff x="7566216" y="2178721"/>
              <a:chExt cx="101130" cy="101130"/>
            </a:xfrm>
          </p:grpSpPr>
          <p:sp>
            <p:nvSpPr>
              <p:cNvPr id="266" name="椭圆 265"/>
              <p:cNvSpPr/>
              <p:nvPr/>
            </p:nvSpPr>
            <p:spPr>
              <a:xfrm>
                <a:off x="7588435" y="2200940"/>
                <a:ext cx="56692" cy="56692"/>
              </a:xfrm>
              <a:prstGeom prst="ellipse">
                <a:avLst/>
              </a:prstGeom>
              <a:solidFill>
                <a:srgbClr val="4CB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椭圆 266"/>
              <p:cNvSpPr/>
              <p:nvPr/>
            </p:nvSpPr>
            <p:spPr>
              <a:xfrm>
                <a:off x="7566216" y="2178721"/>
                <a:ext cx="101130" cy="101130"/>
              </a:xfrm>
              <a:prstGeom prst="ellipse">
                <a:avLst/>
              </a:prstGeom>
              <a:solidFill>
                <a:srgbClr val="4CB6DB">
                  <a:alpha val="14000"/>
                </a:srgbClr>
              </a:solidFill>
              <a:ln w="0">
                <a:solidFill>
                  <a:srgbClr val="65D3F6">
                    <a:alpha val="38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0" name="文本框 29"/>
          <p:cNvSpPr txBox="1"/>
          <p:nvPr/>
        </p:nvSpPr>
        <p:spPr>
          <a:xfrm>
            <a:off x="9595373" y="4325478"/>
            <a:ext cx="1282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solidFill>
                  <a:srgbClr val="4CB6DB"/>
                </a:solidFill>
                <a:latin typeface="Roboto Th" pitchFamily="2" charset="0"/>
                <a:ea typeface="Roboto Th" pitchFamily="2" charset="0"/>
              </a:rPr>
              <a:t>Sichuan · </a:t>
            </a:r>
            <a:r>
              <a:rPr lang="en-US" altLang="zh-CN" sz="800" b="1" dirty="0" err="1">
                <a:solidFill>
                  <a:srgbClr val="4CB6DB"/>
                </a:solidFill>
                <a:latin typeface="Roboto Th" pitchFamily="2" charset="0"/>
                <a:ea typeface="Roboto Th" pitchFamily="2" charset="0"/>
              </a:rPr>
              <a:t>chengdu</a:t>
            </a:r>
            <a:endParaRPr lang="zh-CN" altLang="en-US" sz="800" b="1" dirty="0">
              <a:solidFill>
                <a:srgbClr val="4CB6DB"/>
              </a:solidFill>
              <a:latin typeface="Roboto Th" pitchFamily="2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8825801" y="343585"/>
            <a:ext cx="2953577" cy="1795948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9240834" y="551383"/>
            <a:ext cx="2137119" cy="1281672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9240834" y="532356"/>
            <a:ext cx="2137119" cy="1318656"/>
          </a:xfrm>
          <a:prstGeom prst="rect">
            <a:avLst/>
          </a:prstGeom>
          <a:solidFill>
            <a:srgbClr val="082241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>
            <a:endCxn id="271" idx="2"/>
          </p:cNvCxnSpPr>
          <p:nvPr/>
        </p:nvCxnSpPr>
        <p:spPr>
          <a:xfrm>
            <a:off x="2824705" y="3679458"/>
            <a:ext cx="3150652" cy="1670151"/>
          </a:xfrm>
          <a:prstGeom prst="line">
            <a:avLst/>
          </a:prstGeom>
          <a:noFill/>
          <a:ln w="6350">
            <a:solidFill>
              <a:srgbClr val="65D3F6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组合 10"/>
          <p:cNvGrpSpPr/>
          <p:nvPr/>
        </p:nvGrpSpPr>
        <p:grpSpPr>
          <a:xfrm>
            <a:off x="2778430" y="3647873"/>
            <a:ext cx="3431402" cy="1818973"/>
            <a:chOff x="2778430" y="3647873"/>
            <a:chExt cx="3431402" cy="1818973"/>
          </a:xfrm>
        </p:grpSpPr>
        <p:sp>
          <p:nvSpPr>
            <p:cNvPr id="37" name="椭圆 36"/>
            <p:cNvSpPr/>
            <p:nvPr/>
          </p:nvSpPr>
          <p:spPr>
            <a:xfrm>
              <a:off x="2778430" y="3647873"/>
              <a:ext cx="46275" cy="46275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9" name="组合 268"/>
            <p:cNvGrpSpPr/>
            <p:nvPr/>
          </p:nvGrpSpPr>
          <p:grpSpPr>
            <a:xfrm>
              <a:off x="5975357" y="5232371"/>
              <a:ext cx="234475" cy="234475"/>
              <a:chOff x="7566216" y="2178721"/>
              <a:chExt cx="101130" cy="101130"/>
            </a:xfrm>
          </p:grpSpPr>
          <p:sp>
            <p:nvSpPr>
              <p:cNvPr id="270" name="椭圆 269"/>
              <p:cNvSpPr/>
              <p:nvPr/>
            </p:nvSpPr>
            <p:spPr>
              <a:xfrm>
                <a:off x="7588435" y="2200940"/>
                <a:ext cx="56692" cy="56692"/>
              </a:xfrm>
              <a:prstGeom prst="ellipse">
                <a:avLst/>
              </a:prstGeom>
              <a:solidFill>
                <a:srgbClr val="4CB6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1" name="椭圆 270"/>
              <p:cNvSpPr/>
              <p:nvPr/>
            </p:nvSpPr>
            <p:spPr>
              <a:xfrm>
                <a:off x="7566216" y="2178721"/>
                <a:ext cx="101130" cy="101130"/>
              </a:xfrm>
              <a:prstGeom prst="ellipse">
                <a:avLst/>
              </a:prstGeom>
              <a:solidFill>
                <a:srgbClr val="4CB6DB">
                  <a:alpha val="14000"/>
                </a:srgbClr>
              </a:solidFill>
              <a:ln w="0">
                <a:solidFill>
                  <a:srgbClr val="65D3F6">
                    <a:alpha val="38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8" name="椭圆 267"/>
            <p:cNvSpPr/>
            <p:nvPr/>
          </p:nvSpPr>
          <p:spPr>
            <a:xfrm>
              <a:off x="3968775" y="4265887"/>
              <a:ext cx="78161" cy="78161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6889866" y="3288895"/>
            <a:ext cx="5053896" cy="3546715"/>
            <a:chOff x="6889866" y="3288895"/>
            <a:chExt cx="5053896" cy="3546715"/>
          </a:xfrm>
        </p:grpSpPr>
        <p:sp>
          <p:nvSpPr>
            <p:cNvPr id="133" name="椭圆 132"/>
            <p:cNvSpPr/>
            <p:nvPr/>
          </p:nvSpPr>
          <p:spPr>
            <a:xfrm>
              <a:off x="8805501" y="6556532"/>
              <a:ext cx="207201" cy="207201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9741473" y="5309484"/>
              <a:ext cx="134275" cy="134275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11609585" y="3783634"/>
              <a:ext cx="45719" cy="45719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11918562" y="3288895"/>
              <a:ext cx="25200" cy="25200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6889866" y="6628409"/>
              <a:ext cx="207201" cy="207201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8753670" y="6238122"/>
              <a:ext cx="126196" cy="126196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9957625" y="6593817"/>
              <a:ext cx="90887" cy="90887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11337933" y="5671172"/>
              <a:ext cx="45719" cy="45719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11370293" y="4212000"/>
              <a:ext cx="45719" cy="45719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11840733" y="3826473"/>
              <a:ext cx="25200" cy="25200"/>
            </a:xfrm>
            <a:prstGeom prst="ellipse">
              <a:avLst/>
            </a:prstGeom>
            <a:solidFill>
              <a:srgbClr val="65D3F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5" name="任意多边形 174"/>
          <p:cNvSpPr/>
          <p:nvPr/>
        </p:nvSpPr>
        <p:spPr>
          <a:xfrm>
            <a:off x="8905388" y="3299399"/>
            <a:ext cx="3028950" cy="3352800"/>
          </a:xfrm>
          <a:custGeom>
            <a:avLst/>
            <a:gdLst>
              <a:gd name="connsiteX0" fmla="*/ 0 w 3028950"/>
              <a:gd name="connsiteY0" fmla="*/ 3352800 h 3352800"/>
              <a:gd name="connsiteX1" fmla="*/ 901700 w 3028950"/>
              <a:gd name="connsiteY1" fmla="*/ 2076450 h 3352800"/>
              <a:gd name="connsiteX2" fmla="*/ 3003550 w 3028950"/>
              <a:gd name="connsiteY2" fmla="*/ 1524000 h 3352800"/>
              <a:gd name="connsiteX3" fmla="*/ 2730500 w 3028950"/>
              <a:gd name="connsiteY3" fmla="*/ 501650 h 3352800"/>
              <a:gd name="connsiteX4" fmla="*/ 3028950 w 3028950"/>
              <a:gd name="connsiteY4" fmla="*/ 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8950" h="3352800">
                <a:moveTo>
                  <a:pt x="0" y="3352800"/>
                </a:moveTo>
                <a:lnTo>
                  <a:pt x="901700" y="2076450"/>
                </a:lnTo>
                <a:lnTo>
                  <a:pt x="3003550" y="1524000"/>
                </a:lnTo>
                <a:lnTo>
                  <a:pt x="2730500" y="501650"/>
                </a:lnTo>
                <a:lnTo>
                  <a:pt x="3028950" y="0"/>
                </a:lnTo>
              </a:path>
            </a:pathLst>
          </a:custGeom>
          <a:noFill/>
          <a:ln w="3175">
            <a:solidFill>
              <a:schemeClr val="bg1">
                <a:alpha val="7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1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1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grpId="0" nodeType="withEffect" p14:presetBounceEnd="4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1" dur="1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2" dur="1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9" fill="hold" grpId="0" nodeType="withEffect" p14:presetBounceEnd="46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5" dur="10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6" dur="10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5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75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3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 tmFilter="0,0; .5, 1; 1, 1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850"/>
                                </p:stCondLst>
                                <p:childTnLst>
                                  <p:par>
                                    <p:cTn id="39" presetID="50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1850"/>
                                </p:stCondLst>
                                <p:childTnLst>
                                  <p:par>
                                    <p:cTn id="4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350"/>
                                </p:stCondLst>
                                <p:childTnLst>
                                  <p:par>
                                    <p:cTn id="49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3350"/>
                                </p:stCondLst>
                                <p:childTnLst>
                                  <p:par>
                                    <p:cTn id="5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3850"/>
                                </p:stCondLst>
                                <p:childTnLst>
                                  <p:par>
                                    <p:cTn id="5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4350"/>
                                </p:stCondLst>
                                <p:childTnLst>
                                  <p:par>
                                    <p:cTn id="6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5350"/>
                                </p:stCondLst>
                                <p:childTnLst>
                                  <p:par>
                                    <p:cTn id="67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7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6350"/>
                                </p:stCondLst>
                                <p:childTnLst>
                                  <p:par>
                                    <p:cTn id="7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75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75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37350"/>
                                </p:stCondLst>
                                <p:childTnLst>
                                  <p:par>
                                    <p:cTn id="79" presetID="50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8350"/>
                                </p:stCondLst>
                                <p:childTnLst>
                                  <p:par>
                                    <p:cTn id="8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 tmFilter="0,0; .5, 1; 1, 1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6" grpId="0" animBg="1"/>
          <p:bldP spid="177" grpId="0" animBg="1"/>
          <p:bldP spid="178" grpId="0" animBg="1"/>
          <p:bldP spid="165" grpId="0" animBg="1"/>
          <p:bldP spid="25" grpId="0"/>
          <p:bldP spid="27" grpId="0"/>
          <p:bldP spid="30" grpId="0"/>
          <p:bldP spid="17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75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75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3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 tmFilter="0,0; .5, 1; 1, 1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0850"/>
                                </p:stCondLst>
                                <p:childTnLst>
                                  <p:par>
                                    <p:cTn id="39" presetID="50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1850"/>
                                </p:stCondLst>
                                <p:childTnLst>
                                  <p:par>
                                    <p:cTn id="4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32350"/>
                                </p:stCondLst>
                                <p:childTnLst>
                                  <p:par>
                                    <p:cTn id="49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3350"/>
                                </p:stCondLst>
                                <p:childTnLst>
                                  <p:par>
                                    <p:cTn id="5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33850"/>
                                </p:stCondLst>
                                <p:childTnLst>
                                  <p:par>
                                    <p:cTn id="5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1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4350"/>
                                </p:stCondLst>
                                <p:childTnLst>
                                  <p:par>
                                    <p:cTn id="6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7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5350"/>
                                </p:stCondLst>
                                <p:childTnLst>
                                  <p:par>
                                    <p:cTn id="67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9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70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36350"/>
                                </p:stCondLst>
                                <p:childTnLst>
                                  <p:par>
                                    <p:cTn id="7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75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6" dur="75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75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37350"/>
                                </p:stCondLst>
                                <p:childTnLst>
                                  <p:par>
                                    <p:cTn id="79" presetID="50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3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38350"/>
                                </p:stCondLst>
                                <p:childTnLst>
                                  <p:par>
                                    <p:cTn id="8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 tmFilter="0,0; .5, 1; 1, 1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6" grpId="0" animBg="1"/>
          <p:bldP spid="177" grpId="0" animBg="1"/>
          <p:bldP spid="178" grpId="0" animBg="1"/>
          <p:bldP spid="165" grpId="0" animBg="1"/>
          <p:bldP spid="25" grpId="0"/>
          <p:bldP spid="27" grpId="0"/>
          <p:bldP spid="30" grpId="0"/>
          <p:bldP spid="175" grpId="0" animBg="1"/>
        </p:bldLst>
      </p:timing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1811</Words>
  <Application>WPS 演示</Application>
  <PresentationFormat>宽屏</PresentationFormat>
  <Paragraphs>102</Paragraphs>
  <Slides>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方正书宋_GBK</vt:lpstr>
      <vt:lpstr>Wingdings</vt:lpstr>
      <vt:lpstr>Microsoft YaHei UI</vt:lpstr>
      <vt:lpstr>方正兰亭纤黑_GBK</vt:lpstr>
      <vt:lpstr>HGP-AGothic2-Latin1K</vt:lpstr>
      <vt:lpstr>Roboto Th</vt:lpstr>
      <vt:lpstr>Calibri</vt:lpstr>
      <vt:lpstr>宋体</vt:lpstr>
      <vt:lpstr>Helvetica Neue</vt:lpstr>
      <vt:lpstr>苹方-简</vt:lpstr>
      <vt:lpstr>冬青黑体简体中文</vt:lpstr>
      <vt:lpstr>微软雅黑</vt:lpstr>
      <vt:lpstr>汉仪旗黑KW</vt:lpstr>
      <vt:lpstr>宋体</vt:lpstr>
      <vt:lpstr>Arial Unicode MS</vt:lpstr>
      <vt:lpstr>汉仪书宋二KW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alexfan</cp:lastModifiedBy>
  <cp:revision>300</cp:revision>
  <dcterms:created xsi:type="dcterms:W3CDTF">2019-10-16T16:05:40Z</dcterms:created>
  <dcterms:modified xsi:type="dcterms:W3CDTF">2019-10-16T16:05:40Z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