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2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97.xml" ContentType="application/inkml+xml"/>
  <Override PartName="/ppt/ink/ink98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4169" r:id="rId3"/>
    <p:sldMasterId id="2147484181" r:id="rId4"/>
  </p:sldMasterIdLst>
  <p:notesMasterIdLst>
    <p:notesMasterId r:id="rId51"/>
  </p:notesMasterIdLst>
  <p:handoutMasterIdLst>
    <p:handoutMasterId r:id="rId52"/>
  </p:handoutMasterIdLst>
  <p:sldIdLst>
    <p:sldId id="4203" r:id="rId5"/>
    <p:sldId id="4218" r:id="rId6"/>
    <p:sldId id="4219" r:id="rId7"/>
    <p:sldId id="3012" r:id="rId8"/>
    <p:sldId id="3898" r:id="rId9"/>
    <p:sldId id="4189" r:id="rId10"/>
    <p:sldId id="4207" r:id="rId11"/>
    <p:sldId id="4205" r:id="rId12"/>
    <p:sldId id="4186" r:id="rId13"/>
    <p:sldId id="4216" r:id="rId14"/>
    <p:sldId id="260" r:id="rId15"/>
    <p:sldId id="4215" r:id="rId16"/>
    <p:sldId id="1931" r:id="rId17"/>
    <p:sldId id="3803" r:id="rId18"/>
    <p:sldId id="4202" r:id="rId19"/>
    <p:sldId id="4192" r:id="rId20"/>
    <p:sldId id="4204" r:id="rId21"/>
    <p:sldId id="4217" r:id="rId22"/>
    <p:sldId id="4214" r:id="rId23"/>
    <p:sldId id="1884" r:id="rId24"/>
    <p:sldId id="3900" r:id="rId25"/>
    <p:sldId id="4193" r:id="rId26"/>
    <p:sldId id="4213" r:id="rId27"/>
    <p:sldId id="2909" r:id="rId28"/>
    <p:sldId id="4177" r:id="rId29"/>
    <p:sldId id="4194" r:id="rId30"/>
    <p:sldId id="4212" r:id="rId31"/>
    <p:sldId id="4187" r:id="rId32"/>
    <p:sldId id="4188" r:id="rId33"/>
    <p:sldId id="3697" r:id="rId34"/>
    <p:sldId id="3873" r:id="rId35"/>
    <p:sldId id="3792" r:id="rId36"/>
    <p:sldId id="3874" r:id="rId37"/>
    <p:sldId id="3002" r:id="rId38"/>
    <p:sldId id="4208" r:id="rId39"/>
    <p:sldId id="4209" r:id="rId40"/>
    <p:sldId id="4210" r:id="rId41"/>
    <p:sldId id="4211" r:id="rId42"/>
    <p:sldId id="3585" r:id="rId43"/>
    <p:sldId id="3878" r:id="rId44"/>
    <p:sldId id="3881" r:id="rId45"/>
    <p:sldId id="3710" r:id="rId46"/>
    <p:sldId id="2237" r:id="rId47"/>
    <p:sldId id="2201" r:id="rId48"/>
    <p:sldId id="2385" r:id="rId49"/>
    <p:sldId id="285" r:id="rId50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учение Python" id="{81D99E93-066B-4E5A-B644-648A0C00AE29}">
          <p14:sldIdLst>
            <p14:sldId id="4203"/>
            <p14:sldId id="4218"/>
            <p14:sldId id="4219"/>
            <p14:sldId id="3012"/>
            <p14:sldId id="3898"/>
            <p14:sldId id="4189"/>
            <p14:sldId id="4207"/>
            <p14:sldId id="4205"/>
          </p14:sldIdLst>
        </p14:section>
        <p14:section name="Калькулятор запаха" id="{8D5F4650-CB44-4015-9EBB-353FBA392654}">
          <p14:sldIdLst>
            <p14:sldId id="4186"/>
            <p14:sldId id="4216"/>
            <p14:sldId id="260"/>
            <p14:sldId id="4215"/>
            <p14:sldId id="1931"/>
            <p14:sldId id="3803"/>
            <p14:sldId id="4202"/>
            <p14:sldId id="4192"/>
            <p14:sldId id="4204"/>
            <p14:sldId id="4217"/>
            <p14:sldId id="4214"/>
            <p14:sldId id="1884"/>
            <p14:sldId id="3900"/>
            <p14:sldId id="4193"/>
            <p14:sldId id="4213"/>
            <p14:sldId id="2909"/>
            <p14:sldId id="4177"/>
            <p14:sldId id="4194"/>
            <p14:sldId id="4212"/>
            <p14:sldId id="4187"/>
            <p14:sldId id="4188"/>
          </p14:sldIdLst>
        </p14:section>
        <p14:section name="Архив" id="{20FC612C-CE97-4990-AF0F-735BC78A8B66}">
          <p14:sldIdLst>
            <p14:sldId id="3697"/>
            <p14:sldId id="3873"/>
            <p14:sldId id="3792"/>
            <p14:sldId id="3874"/>
            <p14:sldId id="3002"/>
            <p14:sldId id="4208"/>
            <p14:sldId id="4209"/>
            <p14:sldId id="4210"/>
            <p14:sldId id="4211"/>
            <p14:sldId id="3585"/>
            <p14:sldId id="3878"/>
            <p14:sldId id="3881"/>
            <p14:sldId id="3710"/>
            <p14:sldId id="2237"/>
            <p14:sldId id="2201"/>
            <p14:sldId id="2385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4">
          <p15:clr>
            <a:srgbClr val="A4A3A4"/>
          </p15:clr>
        </p15:guide>
        <p15:guide id="4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fatkin" initials="a" lastIdx="1" clrIdx="0"/>
  <p:cmAuthor id="1" name="lataf" initials="l" lastIdx="1" clrIdx="1">
    <p:extLst>
      <p:ext uri="{19B8F6BF-5375-455C-9EA6-DF929625EA0E}">
        <p15:presenceInfo xmlns:p15="http://schemas.microsoft.com/office/powerpoint/2012/main" userId="lata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CAE4"/>
    <a:srgbClr val="B5ECFD"/>
    <a:srgbClr val="FF66FF"/>
    <a:srgbClr val="476D1D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31" autoAdjust="0"/>
    <p:restoredTop sz="96374" autoAdjust="0"/>
  </p:normalViewPr>
  <p:slideViewPr>
    <p:cSldViewPr>
      <p:cViewPr varScale="1">
        <p:scale>
          <a:sx n="115" d="100"/>
          <a:sy n="115" d="100"/>
        </p:scale>
        <p:origin x="850" y="14"/>
      </p:cViewPr>
      <p:guideLst>
        <p:guide orient="horz" pos="2160"/>
        <p:guide pos="2880"/>
        <p:guide pos="1338"/>
      </p:guideLst>
    </p:cSldViewPr>
  </p:slideViewPr>
  <p:outlineViewPr>
    <p:cViewPr>
      <p:scale>
        <a:sx n="33" d="100"/>
        <a:sy n="33" d="100"/>
      </p:scale>
      <p:origin x="0" y="1800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150" d="100"/>
          <a:sy n="150" d="100"/>
        </p:scale>
        <p:origin x="-414" y="402"/>
      </p:cViewPr>
      <p:guideLst>
        <p:guide orient="horz" pos="2880"/>
        <p:guide pos="2160"/>
        <p:guide orient="horz" pos="3134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0.xml"/><Relationship Id="rId13" Type="http://schemas.openxmlformats.org/officeDocument/2006/relationships/slide" Target="slides/slide31.xml"/><Relationship Id="rId18" Type="http://schemas.openxmlformats.org/officeDocument/2006/relationships/slide" Target="slides/slide36.xml"/><Relationship Id="rId3" Type="http://schemas.openxmlformats.org/officeDocument/2006/relationships/slide" Target="slides/slide6.xml"/><Relationship Id="rId21" Type="http://schemas.openxmlformats.org/officeDocument/2006/relationships/slide" Target="slides/slide41.xml"/><Relationship Id="rId7" Type="http://schemas.openxmlformats.org/officeDocument/2006/relationships/slide" Target="slides/slide14.xml"/><Relationship Id="rId12" Type="http://schemas.openxmlformats.org/officeDocument/2006/relationships/slide" Target="slides/slide30.xml"/><Relationship Id="rId17" Type="http://schemas.openxmlformats.org/officeDocument/2006/relationships/slide" Target="slides/slide35.xml"/><Relationship Id="rId2" Type="http://schemas.openxmlformats.org/officeDocument/2006/relationships/slide" Target="slides/slide4.xml"/><Relationship Id="rId16" Type="http://schemas.openxmlformats.org/officeDocument/2006/relationships/slide" Target="slides/slide34.xml"/><Relationship Id="rId20" Type="http://schemas.openxmlformats.org/officeDocument/2006/relationships/slide" Target="slides/slide38.xml"/><Relationship Id="rId1" Type="http://schemas.openxmlformats.org/officeDocument/2006/relationships/slide" Target="slides/slide1.xml"/><Relationship Id="rId6" Type="http://schemas.openxmlformats.org/officeDocument/2006/relationships/slide" Target="slides/slide13.xml"/><Relationship Id="rId11" Type="http://schemas.openxmlformats.org/officeDocument/2006/relationships/slide" Target="slides/slide29.xml"/><Relationship Id="rId24" Type="http://schemas.openxmlformats.org/officeDocument/2006/relationships/slide" Target="slides/slide46.xml"/><Relationship Id="rId5" Type="http://schemas.openxmlformats.org/officeDocument/2006/relationships/slide" Target="slides/slide8.xml"/><Relationship Id="rId15" Type="http://schemas.openxmlformats.org/officeDocument/2006/relationships/slide" Target="slides/slide33.xml"/><Relationship Id="rId23" Type="http://schemas.openxmlformats.org/officeDocument/2006/relationships/slide" Target="slides/slide43.xml"/><Relationship Id="rId10" Type="http://schemas.openxmlformats.org/officeDocument/2006/relationships/slide" Target="slides/slide23.xml"/><Relationship Id="rId19" Type="http://schemas.openxmlformats.org/officeDocument/2006/relationships/slide" Target="slides/slide37.xml"/><Relationship Id="rId4" Type="http://schemas.openxmlformats.org/officeDocument/2006/relationships/slide" Target="slides/slide7.xml"/><Relationship Id="rId9" Type="http://schemas.openxmlformats.org/officeDocument/2006/relationships/slide" Target="slides/slide21.xml"/><Relationship Id="rId14" Type="http://schemas.openxmlformats.org/officeDocument/2006/relationships/slide" Target="slides/slide32.xml"/><Relationship Id="rId22" Type="http://schemas.openxmlformats.org/officeDocument/2006/relationships/slide" Target="slides/slide4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ission\3.&#1041;&#1080;&#1079;&#1085;&#1077;&#1089;\Job\&#1062;&#1077;&#1085;&#1090;&#1088;%20&#1040;&#1083;&#1084;&#1072;&#1079;&#1086;&#1074;&#1072;\&#1056;&#1072;&#1073;&#1086;&#1095;&#1072;&#1103;%20&#1087;&#1088;&#1086;&#1075;&#1088;&#1072;&#1084;&#1084;&#1072;%20&#1048;&#1058;%20&#1074;%20&#1084;&#1077;&#1076;&#1080;&#1094;&#1080;&#1085;&#1077;\&#1051;&#1077;&#1082;&#1094;&#1080;&#1103;%20&#8470;%208\&#1057;&#1084;&#1077;&#1088;&#1090;&#1100;%20&#1086;&#1090;%20COVID%20&#1080;%20&#1074;&#1086;&#1079;&#1088;&#1072;&#1089;&#1090;%20&#1079;&#1072;&#1073;&#1086;&#1083;&#1077;&#1074;&#1096;&#1077;&#1075;&#1086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ission\3.&#1041;&#1080;&#1079;&#1085;&#1077;&#1089;\Job\&#1062;&#1077;&#1085;&#1090;&#1088;%20&#1040;&#1083;&#1084;&#1072;&#1079;&#1086;&#1074;&#1072;\&#1056;&#1072;&#1073;&#1086;&#1095;&#1072;&#1103;%20&#1087;&#1088;&#1086;&#1075;&#1088;&#1072;&#1084;&#1084;&#1072;%20&#1048;&#1058;%20&#1074;%20&#1084;&#1077;&#1076;&#1080;&#1094;&#1080;&#1085;&#1077;\&#1051;&#1077;&#1082;&#1094;&#1080;&#1103;%20&#8470;%208\&#1057;&#1084;&#1077;&#1088;&#1090;&#1100;%20&#1086;&#1090;%20COVID%20&#1080;%20&#1074;&#1086;&#1079;&#1088;&#1072;&#1089;&#1090;%20&#1079;&#1072;&#1073;&#1086;&#1083;&#1077;&#1074;&#1096;&#1077;&#1075;&#1086;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ission\3.&#1041;&#1080;&#1079;&#1085;&#1077;&#1089;\Job\&#1062;&#1077;&#1085;&#1090;&#1088;%20&#1040;&#1083;&#1084;&#1072;&#1079;&#1086;&#1074;&#1072;\&#1056;&#1072;&#1073;&#1086;&#1095;&#1072;&#1103;%20&#1087;&#1088;&#1086;&#1075;&#1088;&#1072;&#1084;&#1084;&#1072;%20&#1048;&#1058;%20&#1074;%20&#1084;&#1077;&#1076;&#1080;&#1094;&#1080;&#1085;&#1077;\&#1051;&#1077;&#1082;&#1094;&#1080;&#1103;%20&#8470;%208\&#1057;&#1084;&#1077;&#1088;&#1090;&#1100;%20&#1086;&#1090;%20COVID%20&#1080;%20&#1074;&#1086;&#1079;&#1088;&#1072;&#1089;&#1090;%20&#1079;&#1072;&#1073;&#1086;&#1083;&#1077;&#1074;&#1096;&#1077;&#1075;&#1086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36072342144234E-3"/>
          <c:y val="9.3149615886190237E-2"/>
          <c:w val="0.92391912881139571"/>
          <c:h val="0.8975354225251907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8"/>
            <c:spPr>
              <a:solidFill>
                <a:schemeClr val="tx1"/>
              </a:solidFill>
              <a:ln w="25400"/>
            </c:spPr>
          </c:marker>
          <c:trendline>
            <c:spPr>
              <a:ln w="44450">
                <a:solidFill>
                  <a:srgbClr val="FF0000"/>
                </a:solidFill>
              </a:ln>
            </c:spPr>
            <c:trendlineType val="exp"/>
            <c:dispRSqr val="0"/>
            <c:dispEq val="0"/>
          </c:trendline>
          <c:xVal>
            <c:numRef>
              <c:f>'Covid-19'!$C$6:$C$11</c:f>
              <c:numCache>
                <c:formatCode>0</c:formatCode>
                <c:ptCount val="6"/>
                <c:pt idx="0">
                  <c:v>40</c:v>
                </c:pt>
                <c:pt idx="1">
                  <c:v>45</c:v>
                </c:pt>
                <c:pt idx="2">
                  <c:v>55</c:v>
                </c:pt>
                <c:pt idx="3">
                  <c:v>65</c:v>
                </c:pt>
                <c:pt idx="4">
                  <c:v>75</c:v>
                </c:pt>
                <c:pt idx="5">
                  <c:v>80</c:v>
                </c:pt>
              </c:numCache>
            </c:numRef>
          </c:xVal>
          <c:yVal>
            <c:numRef>
              <c:f>'Covid-19'!$D$6:$D$11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13</c:v>
                </c:pt>
                <c:pt idx="3">
                  <c:v>36</c:v>
                </c:pt>
                <c:pt idx="4">
                  <c:v>81</c:v>
                </c:pt>
                <c:pt idx="5">
                  <c:v>148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28-4055-B3F3-3253CDFA4F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627088"/>
        <c:axId val="860619472"/>
      </c:scatterChart>
      <c:valAx>
        <c:axId val="86062708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860619472"/>
        <c:crosses val="autoZero"/>
        <c:crossBetween val="midCat"/>
      </c:valAx>
      <c:valAx>
        <c:axId val="8606194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60627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394882050142578E-3"/>
          <c:y val="0.10194840403677732"/>
          <c:w val="0.93533125948968632"/>
          <c:h val="0.8980515959632227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8"/>
            <c:spPr>
              <a:solidFill>
                <a:schemeClr val="tx1"/>
              </a:solidFill>
              <a:ln w="25400"/>
            </c:spPr>
          </c:marker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backward val="15"/>
            <c:dispRSqr val="0"/>
            <c:dispEq val="0"/>
          </c:trendline>
          <c:xVal>
            <c:numRef>
              <c:f>'Covid-19'!$C$6:$C$11</c:f>
              <c:numCache>
                <c:formatCode>0</c:formatCode>
                <c:ptCount val="6"/>
                <c:pt idx="0">
                  <c:v>40</c:v>
                </c:pt>
                <c:pt idx="1">
                  <c:v>45</c:v>
                </c:pt>
                <c:pt idx="2">
                  <c:v>55</c:v>
                </c:pt>
                <c:pt idx="3">
                  <c:v>65</c:v>
                </c:pt>
                <c:pt idx="4">
                  <c:v>75</c:v>
                </c:pt>
                <c:pt idx="5">
                  <c:v>80</c:v>
                </c:pt>
              </c:numCache>
            </c:numRef>
          </c:xVal>
          <c:yVal>
            <c:numRef>
              <c:f>'Covid-19'!$E$6:$E$11</c:f>
              <c:numCache>
                <c:formatCode>0.000</c:formatCode>
                <c:ptCount val="6"/>
                <c:pt idx="0">
                  <c:v>0.3010299956639812</c:v>
                </c:pt>
                <c:pt idx="1">
                  <c:v>0.6020599913279624</c:v>
                </c:pt>
                <c:pt idx="2">
                  <c:v>1.1139433523068367</c:v>
                </c:pt>
                <c:pt idx="3">
                  <c:v>1.5563025007672873</c:v>
                </c:pt>
                <c:pt idx="4">
                  <c:v>1.9084850188786497</c:v>
                </c:pt>
                <c:pt idx="5">
                  <c:v>2.1702617153949575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17-4213-AC67-24171F20A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628720"/>
        <c:axId val="860629808"/>
      </c:scatterChart>
      <c:valAx>
        <c:axId val="860628720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860629808"/>
        <c:crosses val="autoZero"/>
        <c:crossBetween val="midCat"/>
      </c:valAx>
      <c:valAx>
        <c:axId val="860629808"/>
        <c:scaling>
          <c:orientation val="minMax"/>
        </c:scaling>
        <c:delete val="1"/>
        <c:axPos val="l"/>
        <c:numFmt formatCode="0.000" sourceLinked="1"/>
        <c:majorTickMark val="out"/>
        <c:minorTickMark val="none"/>
        <c:tickLblPos val="nextTo"/>
        <c:crossAx val="86062872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873321264957487E-2"/>
          <c:y val="9.3149615886190237E-2"/>
          <c:w val="0.92391912881139571"/>
          <c:h val="0.8975354225251907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8"/>
            <c:spPr>
              <a:solidFill>
                <a:schemeClr val="tx1"/>
              </a:solidFill>
              <a:ln w="25400"/>
            </c:spPr>
          </c:marker>
          <c:trendline>
            <c:spPr>
              <a:ln w="44450">
                <a:solidFill>
                  <a:srgbClr val="FF0000"/>
                </a:solidFill>
              </a:ln>
            </c:spPr>
            <c:trendlineType val="exp"/>
            <c:dispRSqr val="0"/>
            <c:dispEq val="0"/>
          </c:trendline>
          <c:xVal>
            <c:numRef>
              <c:f>'Covid-19'!$C$6:$C$11</c:f>
              <c:numCache>
                <c:formatCode>0</c:formatCode>
                <c:ptCount val="6"/>
                <c:pt idx="0">
                  <c:v>40</c:v>
                </c:pt>
                <c:pt idx="1">
                  <c:v>45</c:v>
                </c:pt>
                <c:pt idx="2">
                  <c:v>55</c:v>
                </c:pt>
                <c:pt idx="3">
                  <c:v>65</c:v>
                </c:pt>
                <c:pt idx="4">
                  <c:v>75</c:v>
                </c:pt>
                <c:pt idx="5">
                  <c:v>80</c:v>
                </c:pt>
              </c:numCache>
            </c:numRef>
          </c:xVal>
          <c:yVal>
            <c:numRef>
              <c:f>'Covid-19'!$D$6:$D$11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13</c:v>
                </c:pt>
                <c:pt idx="3">
                  <c:v>36</c:v>
                </c:pt>
                <c:pt idx="4">
                  <c:v>81</c:v>
                </c:pt>
                <c:pt idx="5">
                  <c:v>148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A3-4A2B-9DC1-A1165FEDD6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627088"/>
        <c:axId val="860619472"/>
      </c:scatterChart>
      <c:valAx>
        <c:axId val="86062708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860619472"/>
        <c:crosses val="autoZero"/>
        <c:crossBetween val="midCat"/>
      </c:valAx>
      <c:valAx>
        <c:axId val="8606194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60627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7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r">
              <a:defRPr sz="1200"/>
            </a:lvl1pPr>
          </a:lstStyle>
          <a:p>
            <a:fld id="{66C376D6-5CEC-4AE9-A110-03E8D2C41FE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4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7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r">
              <a:defRPr sz="1200"/>
            </a:lvl1pPr>
          </a:lstStyle>
          <a:p>
            <a:fld id="{54DA598D-F9B5-451C-AE83-7FA1D5E2D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77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42:47.00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67 214,'0'-9,"0"-10,0-4,-6-11,-6-3,-3 2,-3 3,2 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36:46.83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3777,'806'0,"-795"0,-1-1,0-1,0 0,0-1,15-5,-15 4,1 1,0 0,0 0,20-1,159 6,64-3,-236-1,0-1,0 0,0-2,0 0,0-1,28-14,-17 2,-21 12,1 1,0 0,0 0,12-4,148-34,-120 33,0-2,76-31,-104 36,0 0,1 1,0 1,26-2,-26 4,0-1,-1 0,0-2,31-11,24-26,-63 34,0 0,1 1,-1 1,2 1,-1 0,1 0,0 2,23-5,-7 3,0-1,0-2,52-21,-25 8,-18 6,-30 11,0 1,1 0,-1 1,1 0,0 0,0 1,11-1,14 0,-1-3,1-1,-1-1,-1-2,61-26,-78 31,1 0,-1 1,32-3,-30 5,0-2,34-9,189-71,-218 76,1 2,0 1,37-3,-49 6,20-4,46-14,-28 6,50-8,30-8,-113 26,1 1,0 1,0 1,30 1,-29 0,1 0,-1-1,35-7,-5-1,1 2,0 2,84 3,-122 1,-1 0,0 0,0-2,-1 0,1 0,0-1,18-8,-14 5,-3 3,0 0,0 1,17-2,-16 3,-1-1,1 0,17-6,-5-2,-13 4,0 2,1 0,0 0,0 1,0 1,0 0,21-1,725 5,-751-1,0-2,0 1,0-1,0 0,0-1,0 0,-1-1,1 0,-1 0,15-10,-9 6,0 0,23-9,-16 11,1 1,0 1,29-2,30-5,33-6,-64 12,-20 1,1 0,56-13,-13-13,-18 6,-22 14,0 1,67-7,-11 2,135-25,-219 38,-1-1,0 0,0-1,0 1,0-1,9-6,-10 5,1 1,-1 0,1 0,0 1,0 0,0-1,11-1,-15 3,23-3,0-1,39-14,-23 5,-1 3,83-13,-75 15,-22 4,-1 1,29-1,-40 4,-1-2,1 1,0-2,-1 0,0 0,0-1,0-1,0 0,-1 0,13-11,49-23,-59 36,1 0,-1 1,1 0,0 1,0 1,-1 0,1 1,18 3,-9-2,-1-1,26-3,-42 2,1 0,-1-1,0 0,0 0,1-1,-2 0,1 0,0 0,-1-1,11-7,-6 1,1 2,0-1,1 2,-1-1,2 2,-1 0,1 0,0 2,0-1,0 2,28-4,58-7,-52 7,85-3,-118 9,0-1,-1 0,1-1,21-6,35-7,21 2,148-42,-211 50,0 1,44-2,-19 2,-37 3,-6 1,0 0,0-1,0 0,20-7,0-3,0 2,1 2,1 0,-1 2,1 2,0 1,41 2,-61 0,0-1,0 1,0-2,22-7,-21 6,1 0,-1 1,21-2,77 6,18-2,-110-1,0-1,-1-1,1-1,-1 0,0-2,22-10,-15 2,-21 12,0-1,1 1,-1 0,1 1,0 0,0-1,9-1,246-29,-143 18,-72 8,67-3,-95 9,-1-2,1 0,-1 0,0-2,0 0,0-1,-1-1,1 0,15-11,-26 15,4-2,1 1,0 1,-1 0,1 0,1 1,-1 0,13 0,85 4,-42 0,-9-1,66-2,-112-1,0-1,0 0,-1-1,1 0,-1-1,0 0,0-1,0 0,-1-1,0 0,0 0,13-14,-16 15,1 1,-1 0,1 0,0 0,1 2,-1-1,1 1,15-4,77-11,-85 16,142-11,-132 9,-1-1,0-1,0-1,35-16,21-1,-59 16,1 0,0 2,1 1,0 1,26-1,80-12,91-25,-218 42,25-7,8-2,-1 1,1 2,66-2,-89 7,1 0,-1-1,0-1,23-7,-21 6,-1 0,1 1,22-2,45-3,109-25,-169 28,42-7,1 2,119-3,-182 13,40 1,0-2,0-2,52-10,-65 6,31-14,-34 11,48-11,57-1,-58 11,93-25,-113 18,-32 10,-1 1,1 2,0 0,29-3,156-23,-116 15,-18 3,-37 5,0 2,52-2,-57 5,1 0,-1-2,59-18,-52 13,72-12,-6 9,-41 5,88-2,-22 0,-54 2,-43 4,-1-2,0 0,53-20,4-2,-18 13,139-14,-187 27,1-2,-1-1,0 0,0-2,-1 0,1-1,-2-1,20-12,-13 9,1 2,0 0,1 2,-1 1,48-5,-9 0,28-2,-54 9,51-13,-47 4,-33 9,0 1,0 1,1 0,0 0,17 0,37 2,-33 1,-1-1,36-6,-22-1,14-2,95-28,-119 28,67-9,-68 14,1-2,37-13,152-49,-194 61,53-8,-30 7,-13-6,-35 12,0 0,0 0,1 1,-1 0,13-2,32-3,74-21,-24 4,-53 14,-4 0,1 2,78-4,-105 10,0-1,-1 0,1-2,-1 0,32-14,-46 17,34-14,21-8,-56 25,-2-1,-3 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36:52.10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8175 0,'1'22,"0"-14,-1 0,0 0,0 0,0 0,-1-1,0 1,0 0,-1 0,0-1,-1 1,0-1,0 0,0 1,-6 8,2-6,0 1,1-1,1 1,0 1,-6 18,6-15,-1 0,-11 20,14-31,0 1,0 0,-1-1,1 0,-1 0,0 0,0 0,0-1,-1 0,1 1,-6 1,8-4,-2 1,-1 0,1 0,-1 0,1 1,0-1,0 1,0 0,0 0,1 1,-1-1,1 1,0 0,0 0,0 0,1 0,-1 0,-2 8,-3 5,2 0,1 1,-6 26,10-38,-1 0,-1 0,1 0,-1 0,0 0,0 0,-1-1,1 0,-1 1,-8 7,7-9,1 1,0 0,0 0,1 0,0 0,-1 1,2-1,-1 1,1 0,0 0,0-1,-1 8,0 1,0-1,-1 0,0 0,-1-1,0 1,-1-1,-12 18,11-19,0 1,1 0,0 0,1 0,0 1,1 0,-4 26,6-34,0 0,0 1,0-1,0 0,-1 0,0-1,0 1,0-1,0 1,-1-1,0 0,1 0,-2 0,1-1,-7 5,5-3,-1 0,1 1,1-1,-1 1,1 1,0-1,-4 8,5-7,1-1,-1 0,0 0,0 0,-1 0,-6 6,8-8,-1 0,1 1,1 0,-1 0,1 0,0 0,0 0,0 0,-2 11,3-10,0 1,-1-1,0 0,-1-1,1 1,-1 0,0-1,-4 6,-5 7,1 0,0 1,1 0,1 1,-9 27,11-25,-2 0,-1-1,0 0,-19 27,19-34,1-1,0-1,0 0,-1-1,-1 0,0-1,-21 16,23-18,0-1,0 1,1 1,0 0,-9 13,9-12,0 0,-1 0,0-1,-12 10,12-12,0 0,1 0,0 1,0 0,1 1,0-1,0 1,1 1,0-1,1 1,0 0,-5 15,3-10,0-2,-1 1,0-1,-1 0,-1 0,0-1,-15 14,14-14,5-6,-2 2,0 0,0 0,1 1,1 0,-1 1,1-1,1 1,0 0,0 0,-5 20,7-18,1-1,-1-1,1 1,-2-1,1 0,-2 1,1-1,-1-1,-1 1,1-1,-14 16,16-22,0 1,1 0,0 0,-1 0,1 0,1 0,-1 0,1 1,-1-1,1 1,1-1,-1 1,1-1,-1 1,2 6,-1-6,0 0,-1 0,1 0,-1 1,0-1,0 0,-1 0,1 0,-1 0,0-1,-4 8,-12 11,12-17,0 1,1 0,0 0,1 1,-1 0,2-1,-6 14,-6 16,12-30,0-1,0 1,0 0,1 0,-2 12,4-14,-1 1,0 0,0 0,-1 0,1-1,-1 1,0-1,-1 1,1-1,-1 0,0 0,-1 0,1 0,-1-1,0 1,0-1,0 0,-9 6,-1 5,0 0,1 0,1 1,-15 24,25-35,-1 1,1-1,-1 0,2 1,-3 6,-9 25,-69 87,56-63,23-51,0-1,0 0,-1 0,-1 0,1-1,-2 1,1-1,-13 14,-15 8,24-23,0 0,1 1,0 0,1 0,0 1,-8 12,-2 9,-2-1,0-1,-26 27,41-50,-1 1,1 0,0 1,1-1,-6 12,7-11,-1-1,0 0,-1 1,0-2,0 1,-9 10,4-6,-1 1,2 0,-1 0,-9 19,-10 13,19-31,-1-1,-1-1,-12 11,-22 22,-25 29,46-49,15-13,0 1,1 1,0 0,1 0,0 0,0 1,-4 14,4-10,-1 1,-1-2,-11 18,13-26,-1 1,0-1,-1 0,-11 8,11-10,1 1,-1 1,1 0,-13 16,12-12,-1-1,0 0,-1 0,-17 12,14-11,1-1,-21 24,-22 24,38-42,2 0,-17 22,23-26,-1-1,0-1,-1 0,-23 18,-10 7,39-29,-1 0,1 1,0 0,1 0,-5 9,5-7,-1-1,-1 1,-11 13,-12 7,11-8,-1-2,-1-1,-1 0,-39 25,51-37,0 1,1 0,0 1,0 0,1 0,0 1,-12 19,-5 6,19-26,0 1,0-1,-4 13,-16 26,-7-5,-33 50,58-80,1 0,0 1,2 0,-1 0,-5 23,8-26,0-1,0 1,-1-1,0 0,-1-1,0 1,-13 16,-1-2,-34 31,41-44,6-3,0-1,1 1,-1 0,1 1,1-1,0 1,-4 12,4-11,0 0,-1 0,0-1,0 0,-12 16,11-18,0 0,1 1,0 0,1 0,0 0,0 1,0-1,1 1,1 0,0 0,0 0,0 0,1 0,0 10,0-11,0 0,-1 0,-1 0,1 0,-1-1,0 1,-1-1,-6 10,-3 2,-25 29,-10 17,43-58,0 0,1 1,0 0,0 0,-4 15,6-16,0-1,-1 1,1-1,-1 0,-1 0,1 0,-1 0,0 0,0-1,-9 9,1-4,0 1,0 0,1 0,1 1,0 1,0 0,-11 21,15-23,-1 0,-1-1,0 0,-10 10,8-9,0 1,-13 19,17-22,0-1,-1 0,-1 0,1 0,-1-1,0 0,-17 11,-25 22,42-32,0 1,1 1,-10 17,11-17,-1 0,1 0,-1-1,-10 9,-33 41,42-48,0 0,-1-1,0 0,0-1,-1 0,0 0,-20 12,7-7,0 2,0 1,-34 32,13-9,25-23,2 2,0-1,-21 33,22-27,-2-2,-28 30,38-46,0 0,0 0,-14 7,16-11,1 1,0-1,0 2,0-1,1 0,-1 1,1 0,0 0,0 0,0 1,0-1,1 1,-6 9,-4 16,-1-1,-24 34,21-40,-1-1,-1-1,-22 20,-20 1,-24 28,60-50,13-11,1 0,1 1,-1 1,-16 20,-6 19,-3-3,-1 0,-3-3,-1-1,-51 39,68-61,1 1,-25 29,26-26,-48 42,39-43,2 1,1 2,1 0,-37 51,58-68,1-1,1 1,-1 0,2 1,-6 20,7-21,-1 0,-1 0,1 0,-1 0,-1 0,-8 13,-29 44,35-52,-1-1,-1-1,0 1,-1-1,-1-1,-18 19,-33 23,-68 79,117-118,0 2,1-1,1 2,-16 31,21-38,0-1,-1 0,-12 13,-5 8,0 3,-2-1,-31 31,50-57,1 1,1 0,-1 0,-5 13,6-12,0 0,-1-1,0 0,-8 10,-41 48,47-53,-1-1,-1-1,0 1,0-2,-1 1,0-1,-1-1,-20 12,26-17,0 1,-1-1,1 1,1 0,-1 0,1 1,-7 9,-32 49,24-32,-4 8,-8 11,10-20,-28 51,35-57,9-16,-1 0,0-1,-1 0,0-1,-11 9,3-2,11-9,-6 3,0 2,0 0,2 0,-1 1,1 0,1 1,-14 24,13-20,0-1,-16 21,-11 19,29-40,1 1,-6 19,8-21,-1-1,0 1,-1-1,-8 13,-33 60,35-63,0-1,-1 0,-1-1,-32 38,36-48,0 1,0 1,1-1,1 1,0 1,1-1,0 1,2 1,-1-1,-4 24,5-25,0 0,0-1,-1 0,-1 0,0 0,-9 10,5-6,1 0,-10 21,-2 28,20-55,0 0,-1 0,-1 0,0-1,0 1,0-1,-1 0,-1 0,0-1,-12 15,-4-5,0-2,-1 0,-1-1,-48 22,30-17,36-17,-1 1,0-1,1 1,0 0,0 0,0 1,1 0,-1 0,1 0,0 1,0-1,1 1,0 1,0-1,-5 12,7-13,0 0,0 0,0 1,-1-1,0-1,0 1,-1 0,1-1,-1 0,0 0,0 0,0 0,0 0,-1-1,0 0,0 0,1 0,-2-1,1 1,-10 2,3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36:55.27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181 224,'0'3,"0"0,-1-1,1 1,-1 0,0 0,1-1,-1 1,-1 0,1-1,0 1,-1-1,1 0,-1 1,1-1,-1 0,0 0,0 0,0 0,-1 0,1-1,0 1,-1-1,1 1,-1-1,1 0,-1 0,1 0,-1 0,0 0,-5 0,-4 1,-1 0,0-1,1 0,-1-1,-19-2,31 2,-1 0,0 0,1 0,-1-1,1 1,-1-1,1 1,-1-1,1 1,-1-1,1 0,0 0,-1 1,-1-3,2 2,1 0,-1 1,1-1,0 0,-1 1,1-1,0 0,0 1,-1-1,1 0,0 0,0 1,0-1,0 0,0 0,0 0,0 1,0-1,0 0,1 0,-1-1,3-3,0-1,0 0,0 1,1-1,8-8,-7 7,94-111,-87 100,1 2,1-1,25-21,-31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37:23.44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1,'0'1580,"1"-1552,6 34,-3-34,0 36,-4-46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43:13.77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1255 299,'0'-15,"1"-4,-2 1,-3-24,3 35,-1-1,0 1,-1 0,1 0,-1 1,-1-1,1 1,-10-13,6 9,0 1,-2 0,1 0,-1 0,-12-8,14 12,0 1,0 0,0 1,-1 0,1 0,-1 0,0 1,-15-2,-28-12,42 13,0-1,0 2,0-1,-10-1,-52 0,-94 4,55 3,71-4,10 0,-58 7,78-5,-1 1,1 0,0 1,0 0,1 0,-1 1,1 0,-1 0,1 1,-9 7,8-4,0-1,0-1,-1 1,0-2,0 1,0-1,-1-1,1 0,-1-1,0 1,-1-2,-16 2,22-4,1 1,-1-1,1 1,-1 0,1 1,0-1,0 1,-1 0,1 0,0 1,1 0,-1-1,0 2,1-1,0 0,0 1,0 0,0 0,0 0,1 0,0 1,0-1,0 1,-4 9,-18 33,19-38,0 0,1 0,1 0,-6 15,-6 21,12-35,0 0,0 0,1 0,0 1,-2 19,4 260,3-141,-2 479,0-622,1-1,-1 0,1 1,0-1,1 0,-1 0,1 0,0 0,0 0,6 9,2 0,0-1,14 15,-16-20,0 1,-1-1,0 2,0-1,-1 1,0 0,4 11,-3-4,1 0,1-1,0 0,1-1,1 0,0 0,16 15,-20-23,6 10,-1 0,13 25,-16-26,0-1,1-1,0 1,16 15,-12-16,1 0,0-1,1-1,20 11,-26-18,0 0,0-1,0 0,0-1,0 0,1 0,-1-1,1-1,14 1,-13-1,1 1,-1 0,-1 1,1 0,0 1,16 8,-12-6,-1 0,27 6,-33-10,0 1,-1 0,15 7,-15-6,0-1,0 1,1-2,11 4,100 19,-90-18,1-2,-1-2,1 0,0-2,40-4,0 2,-63 1,0-1,1 1,-1-1,0-1,0 0,1 0,-1 0,-1-1,1 0,0-1,-1 0,0 0,0-1,0 1,0-2,-1 1,11-11,14-11,-19 17,-1 0,16-18,-24 24,0 0,0 0,0 0,-1-1,0 1,1-1,-2 1,1-1,-1 0,1 0,0-9,-2 6,1 0,1 1,-1-1,5-12,-5 17,0 0,1 0,0 1,-1-1,1 0,0 1,0-1,0 1,1 0,-1 0,1 0,-1 0,1 0,3-2,0 2,0-2,-1 1,1-1,-1 1,1-2,-1 1,0 0,-1-1,1 0,-1 0,0-1,0 1,-1-1,1 1,-1-1,-1 0,5-13,9-31,-12 40,0-1,-1 1,0-1,-1 0,1-13,-2-238,-2 128,0 124,-1 0,1 0,-1 0,-1 1,0-1,0 1,-1 0,0 0,-1 0,0 0,0 1,-13-15,10 13,1-1,0 0,0 0,1 0,1-1,-6-19,7 8,1-1,1 1,1-1,5-42,-2-3,0-22,-4-112,-1 190,1 0,-2 1,0-1,0 1,-1 0,-1 0,0 0,-1 1,0 0,0 0,-1 1,-9-10,-3-2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6T19:52:17.0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517 678 704,'27'30'22629,"-27"-34"-22169,0 3-411,1 0 0,-1 0 1,0 0-1,0-1 0,0 1 1,0 0-1,0 0 1,-1 0-1,1 0 0,0-1 1,0 1-1,-1 0 0,1 0 1,-1 0-1,1 0 0,-1 0 1,1 0-1,-1 0 1,0 0-1,1 0 0,-2-1 1,0 1-30,1-9-40,-5 7 6,-3-5 86,7 4-50,0 3-33,-4-3-6,-30-13 141,35 14-108,-37-8-48,-16 6 120,43 6-96,0 0 0,0 1 0,0 0 0,1 1 0,-18 7 0,10-4 97,-9 3-46,-6 3-47,-59 44 345,81-50-200,1 1 0,0 1 1,0 0-1,1 1 0,-12 14 0,15-17-9,3-4 19,0 1-1,0 0 1,1 0 0,-1 0-1,1 0 1,0 0 0,-3 6 0,2-3 258,2-5-349,0-1 0,1 1-1,0 0 1,-1-1 0,1 1-1,-1 0 1,1-1 0,-1 1 0,1 0-1,0-1 1,0 1 0,-1 0 0,1-1-1,0 1 1,0 0 0,0 0-1,0-1 1,0 3 0,-18 37 1672,18-32-1296,-1-5-316,1 1 0,0-1 0,0 1 0,1-1 1,-1 1-1,1-1 0,-1 1 0,1-1 1,0 1-1,3 5 0,5 21-120,-6-26 0,0 0 0,-1 0 0,0 0 0,0 0 0,0 0 0,0 1 0,-1-1 0,2 9 0,-1-7 0,1-1 0,0 1 0,0 0 0,1-1 0,-1 0 0,8 8 0,43 53 0,-46-61 0,8 6 0,-13-7 0,-3-3 0,1-1 0,-1 1 0,0-1 0,1 1 0,-1-1 0,1 1 0,-1-1 0,1 1 0,-1-1 0,0 0 0,1 1 0,0-1 0,-1 0 0,1 1 0,-1-1 0,1 0 0,-1 0 0,1 1 0,-1-1 0,1 0 0,0 0 0,0 0 0,5 2 0,2-1 0,1 3 0,0-3 0,0-1 0,0 0 0,0 0 0,0 0 0,0-1 0,-6 0 0,-1 1 0,1-1 0,-1 1 0,0-1 0,1 0 0,-1 0 0,0 0 0,0 0 0,1-1 0,-1 1 0,0-1 0,0 1 0,0-1 0,2-3 0,-4 5 0,0 0 0,0-1 0,1 1 0,-1 0 0,0-1 0,0 1 0,0 0 0,0-1 0,0 1 0,0 0 0,0 0 0,1-1 0,-1 1 0,0 0 0,0-1 0,0 1 0,1 0 0,-1 0 0,0 0 0,0-1 0,1 1 0,-1 0 0,0 0 0,0 0 0,1-1 0,-1 1 0,0 0 0,1 0 0,-1 0 0,0 0 0,1 0 0,-1 0 0,19-13 0,10-13 0,-11 6 0,20-21 0,-33 35 0,0 0 0,-1 0 0,1 0 0,-1-1 0,-1 0 0,5-11 0,-4 12 0,-3 6 0,-1 0 0,0 0 0,1 0 0,-1 0 0,0-1 0,0 1 0,1 0 0,-1 0 0,0-1 0,1 1 0,-1 0 0,0-1 0,0 1 0,0 0 0,1-1 0,-1 1 0,0 0 0,0-1 0,0 1 0,0 0 0,0-1 0,0 1 0,0 0 0,1-1 0,-1 1 0,0-1 0,0 1 0,-1-1 0,2 0 0,-1 0 0,0-1 0,0 1 0,1 0 0,-1 0 0,1 0 0,-1 0 0,1 0 0,-1 0 0,1 0 0,0 0 0,-1 0 0,1 0 0,1 0 0,-1 0 0,0 0 0,0 0 0,-1 0 0,1 0 0,0 0 0,0-1 0,-1 1 0,1 0 0,-1 0 0,1 0 0,-1-1 0,1 1 0,-1 0 0,1-3 0,-1 3 0,0 0 0,0-1 0,1 1 0,-1 0 0,1-1 0,-1 1 0,1 0 0,-1 0 0,1-1 0,0 1 0,0 0 0,1-2 0,-1 2 0,0 0 0,0-1 0,0 1 0,0 0 0,-1-1 0,1 1 0,0-1 0,-1 1 0,1-1 0,-1 0 0,1 1 0,-1-1 0,1-2 0,8-21 0,0 0 0,9-16 0,-18 38 0,0 1 0,1-1 0,-1 1 0,1-1 0,0 1 0,-1-1 0,1 1 0,0 0 0,1-1 0,1-3 0,5-14 0,10-17 0,-17 34 0,-1 1 0,1-1 0,0 0 0,0 0 0,0 1 0,1-1 0,-1 0 0,3-2 0,-2 1 0,0 1 0,0 0 0,0 0 0,-1-1 0,1 1 0,-1-1 0,0 1 0,0-1 0,0-4 0,1 3 0,0-1 0,0 1 0,0 0 0,0 0 0,1 0 0,0 0 0,0 1 0,4-6 0,5-21 0,-10 28 0,0 0 0,0 0 0,0-1 0,0 1 0,-1 0 0,0-1 0,1 0 0,-1 1 0,1-7 0,-2 5 0,1 0 0,-1 1 0,1-1 0,1 1 0,-1 0 0,2-5 0,-1 4 0,0 0 0,-1 0 0,1 0 0,-1 0 0,0 0 0,0-6 0,8-19 0,-9-128 0,-9 137 0,9-45 0,9 40 0,0-10 0,-9 35 0,0-1 0,0 1 0,0 0 0,0-1 0,0 1 0,0 0 0,0-1 0,1 1 0,-1 0 0,1-1 0,-1 1 0,1 0 0,-1 0 0,1-1 0,0 1 0,-1 0 0,2-2 0,-1 2 0,-1 0 0,1 0 0,-1 0 0,1 0 0,-1 0 0,0-1 0,1 1 0,-1 0 0,0 0 0,0-1 0,0 1 0,0 0 0,0 0 0,0-1 0,-1 1 0,1-2 0,0-9 0,4 12 0,0-11 0,-4 10 0,0 1 0,0 0 0,0 0 0,0 0 0,0 0 0,0 0 0,1 0 0,-1 0 0,0-1 0,0 1 0,0 0 0,0 0 0,0 0 0,0 0 0,0 0 0,0-1 0,0 1 0,0 0 0,0 0 0,0 0 0,0 0 0,0 0 0,0 0 0,-1-1 0,1 1 0,0 0 0,0 0 0,0 0 0,0 0 0,0 0 0,0 0 0,0-1 0,0 1 0,0 0 0,0 0 0,-1 0 0,1 0 0,0 0 0,0 0 0,0 0 0,0 0 0,0 0 0,0 0 0,-1 0 0,1 0 0,0 0 0,0-1 0,0 1 0,0 0 0,0 0 0,0 0 0,-1 0 0,1 0 0,0 0 0,0 1 0,0-1 0,0 0 0,0 0 0,-1 0 0,-2-1 0,1-9 0,0 6 0,1 4 0,0 0 0,0 0 0,0 0 0,0 0 0,0 0 0,0 0 0,0 0 0,0 0 0,-1 0 0,1 1 0,0-1 0,0 0 0,0 1 0,0-1 0,-1 2 0,-7 3 0,6-4 0,4-3 0,-4 3 0,-36 20 0,25-11 0,-1 1 0,-17 19 0,28-20 0,4-10 0,0 1 0,0-1 0,0 1 0,0-1 0,0 0 0,0 1 0,-1-1 0,1 1 0,0-1 0,0 1 0,0-1 0,0 0 0,-1 1 0,1-1 0,0 1 0,0-1 0,-1 0 0,1 1 0,0-1 0,-1 0 0,1 0 0,0 1 0,-1-1 0,1 0 0,-1 0 0,1 1 0,-1-1 0,-2 3 0,0-1 0,0 1 0,0 0 0,0 0 0,1 0 0,0 0 0,-1 1 0,1-1 0,0 1 0,1-1 0,-1 1 0,-1 5 0,-9 15 0,0 13 0,-12 17 0,23-52 0,0-1 0,1 1 0,-1 0 0,1-1 0,-1 1 0,1 0 0,0 0 0,0-1 0,-1 1 0,1 0 0,0 0 0,0-1 0,1 4 0,-1-4 0,1 1 0,-1-1 0,0 0 0,0 0 0,0 1 0,0-1 0,0 0 0,0 0 0,0 1 0,-1-1 0,1 0 0,0 0 0,-1 1 0,1-1 0,-1 0 0,1 0 0,-1 0 0,-1 2 0,1 1 0,0 0 0,0 0 0,1 0 0,-1 0 0,1 0 0,0 0 0,0 0 0,0 0 0,2 5 0,-2 2 0,0 193 0,-9-173 0,10-27 0,-1-1 0,0 0 0,-1 0 0,1 1 0,0-1 0,-1 0 0,0 0 0,0 1 0,0-1 0,-2 5 0,2-5 0,0-1 0,0 1 0,0-1 0,1 1 0,-1-1 0,1 1 0,0 0 0,0-1 0,0 1 0,0 4 0,1-4 0,-1-1 0,0 1 0,0 0 0,0-1 0,-1 1 0,1 0 0,0-1 0,-1 1 0,0 0 0,-1 3 0,1-4 0,0-1 0,1 1 0,-1 0 0,1-1 0,0 1 0,-1 0 0,1-1 0,0 1 0,0 0 0,0-1 0,0 3 0,0-3 0,0 1 0,1-1 0,-1 0 0,0 1 0,-1-1 0,1 0 0,0 1 0,0-1 0,-1 0 0,1 1 0,0-1 0,-1 0 0,1 0 0,-1 1 0,0-1 0,0 1 0,0 2 0,0-1 0,0 1 0,0 0 0,1-1 0,0 1 0,0 0 0,0-1 0,0 1 0,1 7 0,0 1 0,-1 75 0,3-78 0,-2-8 0,0 0 0,0 0 0,-1 0 0,1 1 0,-1-1 0,1 0 0,-1 0 0,1 1 0,-1-1 0,0 0 0,0 1 0,0-1 0,0 0 0,0 1 0,0 1 0,0 1 0,-1-3 0,1 0 0,0 0 0,0 0 0,0 0 0,0 0 0,0 0 0,0-1 0,0 1 0,1 0 0,-1 0 0,0 0 0,0 0 0,1-1 0,-1 1 0,0 0 0,1 0 0,-1-1 0,1 1 0,-1 0 0,1 0 0,-1-1 0,1 1 0,0-1 0,-1 1 0,2 0 0,-2 9 0,0-9 0,0 0 0,-1 1 0,1-1 0,0 0 0,0 0 0,0 0 0,0 1 0,0-1 0,0 0 0,0 0 0,0 1 0,1-1 0,-1 0 0,0 0 0,1 0 0,-1 0 0,1 1 0,-1-1 0,1 0 0,-1 0 0,1 0 0,0 0 0,0 0 0,-1 0 0,3 1 0,0 17 0,0-18 0,-3-1 0,0 0 0,0 0 0,1 0 0,-1 0 0,0 0 0,1 0 0,-1 0 0,0 0 0,0 1 0,1-1 0,-1 0 0,0 0 0,0 0 0,1 0 0,-1 1 0,0-1 0,0 0 0,0 0 0,1 1 0,-1-1 0,0 0 0,0 0 0,0 1 0,0-1 0,0 0 0,0 0 0,1 1 0,-1-1 0,0 0 0,0 0 0,0 1 0,0-1 0,0 0 0,0 1 0,0-1 0,0 0 0,0 0 0,0 1 0,0-1 0,-1 0 0,1 1 0,0-1 0,0 0 0,0 0 0,0 1 0,0-1 0,-1 0 0,5 6 0,-3-6 0,-1 0 0,0 0 0,1 1 0,-1-1 0,0 0 0,0 0 0,1 1 0,-1-1 0,0 0 0,1 0 0,-1 1 0,0-1 0,0 0 0,0 0 0,1 1 0,-1-1 0,0 0 0,0 1 0,0-1 0,0 0 0,0 1 0,0-1 0,1 1 0,-1-1 0,0 0 0,0 1 0,0-1 0,0 0 0,0 1 0,-1 0 0,2 1 0,0 0 0,0 0 0,-1 0 0,1 0 0,0-1 0,0 1 0,1 0 0,-1 0 0,0-1 0,1 1 0,-1 0 0,3 1 0,14 23 0,-14-17 0,1-2 0,-2 7 0,4-8 0,-6-5 0,0 0 0,0 0 0,0 1 0,0-1 0,0 0 0,-1 0 0,1 1 0,-1-1 0,1 0 0,-1 1 0,1-1 0,-1 0 0,1 3 0,3 1 0,-4-5 0,0 1 0,1-1 0,-1 0 0,0 0 0,1 0 0,-1 1 0,0-1 0,0 0 0,1 0 0,-1 1 0,0-1 0,0 0 0,1 0 0,-1 1 0,0-1 0,0 0 0,0 1 0,1-1 0,-1 0 0,0 1 0,0-1 0,0 0 0,0 1 0,0-1 0,0 1 0,0-1 0,0 0 0,0 1 0,0-1 0,0 1 0,4 5 0,-4-6 0,0 0 0,1 0 0,-1 0 0,0 1 0,1-1 0,-1 0 0,0 0 0,1 1 0,-1-1 0,0 0 0,0 0 0,1 1 0,-1-1 0,0 0 0,0 1 0,0-1 0,0 0 0,1 1 0,-1-1 0,0 1 0,0-1 0,0 0 0,0 1 0,0-1 0,0 0 0,0 1 0,0-1 0,0 1 0,2 4 0,-1-3 0,1-1 0,-1 1 0,1-1 0,-1 1 0,0 0 0,1-1 0,-1 1 0,0 0 0,0 0 0,0 0 0,0 0 0,0 3 0,-3 1 0,4-4 0,24 26 0,-25-23 0,1 0 0,3 3 0,23 5 0,-28-10 0,29-2 0,7-1 0,-7-4 0,-11-1 0,-6-1 0,-8 5 0,-1-1 0,1 1 0,-1-1 0,1 0 0,-1 0 0,0 0 0,0-1 0,0 1 0,-1-1 0,1 1 0,0-1 0,-1 0 0,0 0 0,4-6 0,39-33 0,-38 32 0,-5 8 0,-1 1 0,0-1 0,1 0 0,-1 0 0,0 0 0,0 0 0,0 0 0,0 0 0,-1 0 0,2-3 0,16-33 0,-18 36 0,1 1 0,-1-1 0,0 0 0,1 0 0,-1 0 0,1 1 0,0-1 0,-1 0 0,1 1 0,0-1 0,2-1 0,-2 1 0,0 0 0,0 0 0,0 0 0,0 0 0,0 0 0,0 0 0,-1 0 0,1 0 0,-1 0 0,1 0 0,-1-4 0,9-19 0,0-6 0,-6 26 0,1 2 0,-2-14 0,0 11 0,4 1 0,-5 0 0,-2 1 0,0 4 0,0-1 0,1 1 0,-1 0 0,0-1 0,0 1 0,0 0 0,0 0 0,0-1 0,0 1 0,1 0 0,-1 0 0,0 0 0,0 0 0,0 0 0,0 1 0,0-1 0,0 0 0,0 0 0,1 0 0,-1 1 0,0-1 0,0 1 0,0-1 0,1 0 0,-1 1 0,-1 0 0,0 0 0,-9 2-3043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6T19:52:46.8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31 684 456,'11'20'29694,"-8"-20"-29621,3 0 291,0 0-1,0-1 0,0 0 1,0 0-1,-1-1 1,10-2-1,-13 3-363,6-4 0,0 0 0,1 4 0,0-3 0,-8 1 0,-1 1 0,44-24 0,-29 19 0,-13 6 0,-1 0 0,1 0 0,0-1 0,0 1 0,-1 0 0,1-1 0,-1 1 0,1-1 0,-1 1 0,0-1 0,2-2 0,0 1 0,20-13 0,-20 15 0,11-9 0,0-1 0,0-1 0,14-16 0,27-23 0,-30 29 0,-14 13 0,7-16 0,-12 18 0,0 0 0,-1-1 0,0 0 0,0 0 0,6-14 0,-11 21 0,0-1 0,1 1 0,-1 0 0,0 0 0,1 0 0,-1 0 0,1 0 0,-1 0 0,1 0 0,-1 0 0,1 1 0,0-1 0,-1 0 0,1 0 0,1 0 0,-1 0 0,0 0 0,-1 0 0,1 0 0,0 1 0,-1-1 0,1 0 0,0 0 0,-1 0 0,1 0 0,-1 0 0,1 0 0,-1 0 0,0 0 0,1 0 0,-1-2 0,0 2 0,0 0 0,1 0 0,-1 0 0,0 0 0,1 0 0,-1 0 0,0 0 0,1 0 0,-1 0 0,1 1 0,0-1 0,-1 0 0,1 0 0,0 0 0,0 0 0,0 0 0,0 0 0,0 0 0,0 0 0,0 0 0,-1 0 0,1 0 0,0 0 0,-1 0 0,1-1 0,-1 1 0,1 0 0,-1 0 0,0 0 0,1-1 0,-1-1 0,8-17 0,-6 18 0,-1 0 0,0 0 0,0 0 0,0 0 0,0 0 0,0-1 0,-1 1 0,1 0 0,0 0 0,-1-3 0,9-25 0,-9 27 0,0 0 0,0 1 0,1-1 0,-1 0 0,0 0 0,1 0 0,0 0 0,0 1 0,0-1 0,2-4 0,-2 3 0,0 0 0,0 0 0,0-1 0,-1 1 0,0-1 0,1 1 0,-2 0 0,1-1 0,-1-6 0,-1-5 0,-7-30 0,9 44 0,1 0 0,-2-1 0,1 1 0,0 0 0,0-1 0,-1 1 0,1 0 0,-1-1 0,0 1 0,1 0 0,-1 0 0,0 0 0,0 0 0,-3-4 0,4 5 0,-1 0 0,1 1 0,0-1 0,-1 0 0,1 0 0,0 1 0,-1-1 0,1 0 0,-1 1 0,1-1 0,-1 0 0,1 1 0,-1-1 0,0 1 0,1-1 0,-1 1 0,0-1 0,1 1 0,-1-1 0,0 1 0,0 0 0,1-1 0,-1 1 0,-1 0 0,0-6 0,2 6 0,0-1 0,0 1 0,0-1 0,-1 1 0,1-1 0,0 1 0,0-1 0,-1 1 0,1-1 0,0 1 0,-1-1 0,1 1 0,-1-1 0,1 1 0,0 0 0,-1-1 0,1 1 0,-1 0 0,1-1 0,-1 1 0,1 0 0,-1 0 0,1 0 0,-1-1 0,1 1 0,-2 0 0,-7-5 0,8 4 0,0 0 0,0 0 0,-1 0 0,1 0 0,-1 0 0,1 1 0,-1-1 0,1 0 0,-1 1 0,1-1 0,-1 1 0,0 0 0,-2-1 0,-7 1 0,2 1 0,-16 5 0,15-3 0,0 0 0,0 0 0,0 1 0,-14 7 0,-41 34 0,57-40 0,1 1 0,0-1 0,-11 12 0,11-11 0,0 1 0,0-1 0,-14 9 0,15-12 0,1 0 0,-1 1 0,1 0 0,0 1 0,0-1 0,0 1 0,-5 6 0,-26 25 0,28-28 0,7-8 0,1 0 0,-1 1 0,1-1 0,-1 0 0,1 1 0,-1-1 0,1 0 0,-1 1 0,1-1 0,0 1 0,-1-1 0,1 0 0,0 1 0,-1-1 0,1 1 0,0-1 0,0 1 0,-1-1 0,1 1 0,0-1 0,0 1 0,0 0 0,0-1 0,0 1 0,0-1 0,0 2 0,-1-1 0,1 1 0,0-1 0,-1 1 0,1-1 0,-1 1 0,1-1 0,-1 1 0,0-1 0,0 0 0,0 1 0,0-1 0,0 0 0,0 1 0,0-1 0,-1 1 0,0-1 0,1 1 0,0-1 0,0 0 0,0 1 0,0-1 0,0 1 0,0-1 0,0 1 0,0 0 0,0-1 0,1 1 0,-1 0 0,1 0 0,-1 0 0,0 2 0,-8 21 0,0 12 0,0-1 0,0 15 0,0-10 0,0-2 0,9-36 0,0 0 0,0 0 0,0 0 0,0 0 0,0 0 0,-1 0 0,1 0 0,-1 0 0,0 0 0,0 0 0,-2 4 0,1-2 0,1-1 0,0 0 0,1 1 0,-1-1 0,1 1 0,0-1 0,0 0 0,0 1 0,2 5 0,-1 7 0,-1 228 0,9-214 0,-9-18 0,-1-10 0,1 0 0,0 1 0,0-1 0,0 0 0,0 0 0,0 0 0,1 0 0,-1 0 0,1 0 0,0 0 0,0 0 0,0 0 0,3 5 0,-4-7 0,1-1 0,-1 1 0,0 0 0,1 0 0,-1 0 0,0 0 0,0 0 0,1-1 0,-1 1 0,0 0 0,0 0 0,0 0 0,0 0 0,0 0 0,0 0 0,0 0 0,-1 1 0,0 22 0,1-19 0,0 0 0,0 0 0,0 0 0,-3 6 0,2-10 0,0 0 0,0 0 0,1 0 0,-1 0 0,1 0 0,-1 0 0,1 1 0,-1-1 0,1 0 0,0 0 0,0 0 0,-1 0 0,1 1 0,0-1 0,0 0 0,0 0 0,0 0 0,0 1 0,1 1 0,-2-3 0,-7 11 0,8-10 0,-1-1 0,1 0 0,0 1 0,0-1 0,0 0 0,-1 1 0,1-1 0,0 0 0,0 1 0,0-1 0,0 0 0,0 1 0,0-1 0,0 0 0,0 1 0,0-1 0,0 0 0,0 1 0,0-1 0,0 1 0,0-1 0,0 0 0,0 1 0,0-1 0,0 0 0,0 1 0,1-1 0,-1 0 0,0 1 0,0-1 0,0 0 0,1 1 0,-1-1 0,0 0 0,0 0 0,1 1 0,0-1 0,-1 1 0,1 0 0,0 0 0,-1 0 0,1-1 0,0 1 0,-1 0 0,1 0 0,-1 0 0,1 0 0,-1 0 0,0 0 0,1 0 0,-1 1 0,0-1 0,0 0 0,0 2 0,0-2 0,1 0 0,-1 1 0,0-1 0,0 0 0,0 0 0,1 1 0,-1-1 0,1 0 0,-1 0 0,1 0 0,-1 0 0,1 1 0,0-1 0,-1 0 0,1 0 0,0 0 0,2 1 0,-3-2 0,1 0 0,0 1 0,0-1 0,0 0 0,-1 0 0,1 1 0,0-1 0,0 1 0,-1-1 0,1 0 0,0 1 0,-1 0 0,1-1 0,0 1 0,-1-1 0,1 1 0,-1 0 0,1-1 0,-1 1 0,1 0 0,-1-1 0,1 1 0,-1 0 0,0 0 0,1 0 0,-1-1 0,0 2 0,0-1 0,3 4 0,21 4 0,-21-8 0,-1 0 0,1 0 0,0 0 0,-1-1 0,1 1 0,0 0 0,-1-1 0,1 0 0,0 0 0,0 0 0,-1 0 0,1 0 0,0 0 0,4-2 0,21-2 0,70 4 0,30 0 0,-118 0 0,-1 0 0,1-1 0,-1 0 0,1-1 0,-1 0 0,0-1 0,0 0 0,0 0 0,0-1 0,15-8 0,13-18 0,-33 27 0,0 0 0,0 0 0,0 0 0,-1-1 0,6-6 0,9-9 0,0-2 0,9-5 0,-10 7 0,-14 15 0,1 1 0,-1-1 0,0 1 0,1-1 0,7-4 0,53-43 0,17-5 0,100-46 0,-166 95 0,34-17 0,-15 8 0,-32 12 0,-4 0 0,-4 2 0,3-1 0,-15-3 0,18 6 0,-7-3 0,-1-1 0,1 1 0,-1 0 0,0 1 0,0-1 0,-8 0 0,-20-2 0,18 5 0,-36 4 0,15 3 0,36-7 0,0 1 0,-1-1 0,1 1 0,0-1 0,0 1 0,0 0 0,0 0 0,-6 4 0,-54 25 0,27 1 0,31-28 0,1 0 0,1 0 0,-1 1 0,1-1 0,-6 8 0,2-3 0,-5 24 0,9-29 0,1 1 0,0 0 0,0 0 0,0 0 0,1 0 0,0 0 0,-1 1 0,0 7 0,-7 25 0,9-31 0,0 0 0,0-1 0,1 1 0,0 0 0,0-1 0,4 11 0,4 26 0,9-6 0,-15-32 0,0 1 0,1 0 0,-1-1 0,1 0 0,0 0 0,0 0 0,1 0 0,-1-1 0,1 0 0,0 0 0,7 4 0,-7-4 0,1 0 0,0 0 0,0 0 0,0-1 0,0 0 0,0 0 0,1 0 0,-1-1 0,0 0 0,1 0 0,-1 0 0,1-1 0,-1 0 0,1-1 0,-1 1 0,1-1 0,-1-1 0,1 1 0,-1-1 0,0 0 0,0 0 0,11-6 0,15-5 0,-27 11 0,0 1 0,0-1 0,-1 0 0,1-1 0,0 1 0,-1-1 0,0 1 0,1-2 0,4-3 0,-8 6 0,1-1 0,0 1 0,0 0 0,0-1 0,1 1 0,-1 0 0,0 1 0,0-1 0,1 0 0,-1 0 0,4 0 0,17-6 0,61-23 0,-82 30 0,1 0 0,0-1 0,0 1 0,-1 0 0,1-1 0,0 0 0,-1 0 0,1 0 0,-1 0 0,1 0 0,4-3 0,9-11 0,-15 13 0,-1 1 0,1 0 0,-1 0 0,1 0 0,-1 0 0,1-1 0,0 1 0,0 0 0,-1 0 0,1 0 0,0 1 0,0-1 0,0 0 0,0 0 0,1-1 0,0 2 0,-1-1 0,0 0 0,0 0 0,0 0 0,0 0 0,0 0 0,0 0 0,-1 0 0,1 0 0,0 0 0,0-1 0,-1 1 0,1 0 0,-1 0 0,2-3 0,-2 3 0,0-1 0,0 1 0,1-1 0,-1 1 0,1 0 0,-1-1 0,1 1 0,-1 0 0,1-1 0,0 1 0,0 0 0,2-2 0,-2 2 0,0-1 0,-1 1 0,1 0 0,0 0 0,0-1 0,-1 1 0,1 0 0,0-1 0,-1 1 0,1 0 0,-1-1 0,1-2 0,-1 3 0,0-1 0,0 1 0,1 0 0,-1-1 0,0 1 0,1 0 0,-1 0 0,1 0 0,0-1 0,-1 1 0,1 0 0,0 0 0,1-2 0,-1 2 0,0 0 0,0 0 0,0-1 0,0 1 0,0-1 0,-1 1 0,1-1 0,0 1 0,-1-1 0,1 1 0,-1-1 0,0 0 0,1-2 0,8-26 0,0-6 0,-9-25 0,-2 57 0,1 3 0,0 1 0,0 0 0,0 0 0,0 0 0,0-1 0,0 1 0,0 0 0,0 0 0,0 0 0,0 1 0,0-1 0,-1 0 0,1 0 0,0 0 0,0 1 0,0-1 0,0 1 0,0-1 0,0 1 0,1-1 0,-1 1 0,0-1 0,-1 2 0,-9 7 0,3 1 0,-1-1 0,1 1 0,0-1 0,-10 19 0,10-17 0,7-10 0,-1 1 0,1-1 0,0 1 0,0 0 0,0-1 0,0 1 0,0 0 0,1 0 0,-1-1 0,0 1 0,1 0 0,-1 2 0,1-1 0,-1-1 0,1 0 0,-1 0 0,1 0 0,-1 0 0,0 0 0,0 0 0,0 0 0,-2 3 0,2-3 0,0 0 0,0 0 0,0 0 0,0 0 0,0 0 0,0 0 0,1 0 0,-1 0 0,0 4 0,-8 34 0,9-37 0,-1 0 0,1 1 0,-1-1 0,0 0 0,0 0 0,0 0 0,-3 5 0,3-5 0,-1 0 0,1 0 0,0 1 0,0-1 0,0 0 0,0 1 0,0 5 0,0-2 0,0 0 0,0-1 0,-1 1 0,0 0 0,-4 11 0,3-11 0,0-1 0,1 1 0,0 0 0,1 0 0,-2 14 0,2-17 0,1 1 0,-1 0 0,0-1 0,0 1 0,-1-1 0,-1 6 0,1-6 0,0 1 0,1-1 0,0 1 0,0 0 0,0 0 0,0 5 0,0-5 0,1 0 0,-1 0 0,0 0 0,0 0 0,-1-1 0,-2 7 0,2-7 0,1 0 0,-1 1 0,1-1 0,0 1 0,1-1 0,-2 7 0,-7 35 0,8-36 0,0 0 0,-1 0 0,-1 1 0,0-1 0,0-1 0,-5 11 0,-5 17 0,8-19 0,2-8 0,0 0 0,0-1 0,0 1 0,-2-1 0,1 0 0,-8 12 0,-3 6 0,13-22 0,-1 0 0,0 1 0,0-1 0,0-1 0,-4 6 0,0-3 0,0 1 0,1 0 0,0 1 0,0 0 0,1-1 0,-5 13 0,6-14 0,0-1 0,0 1 0,0-1 0,-1 0 0,0-1 0,0 1 0,-7 4 0,-7 9 0,2-2 0,0-1 0,-20 14 0,-1 0 0,23-20 0,0-1 0,-1 0 0,0-1 0,-1-1 0,-30 9 0,22-9 0,0-2 0,0-1 0,0-1 0,-39 0 0,37-9 0,26 6 0,-1-1 0,1 1 0,0 0 0,-1-1 0,1 1 0,0-1 0,-1 1 0,1-1 0,0 0 0,0 0 0,-1 1 0,1-1 0,0 0 0,0 0 0,-2-2 0,0-1 0,0-5 0,2 8 0,1 0 0,-1 0 0,1 0 0,-1 0 0,1 0 0,0 0 0,-1 0 0,1-1 0,0 1 0,0 0 0,0 0 0,0 0 0,0 0 0,0 0 0,0 0 0,1-1 0,-1 1 0,0 0 0,1 0 0,-1 0 0,0 0 0,1 0 0,-1 0 0,1 0 0,0 0 0,1-1 0,8-9 0,0 1 0,1 1 0,0 0 0,1 0 0,21-11 0,88-54 0,-71 49 0,-31 16 0,0 0 0,29-20 0,-32 18 0,1 2 0,0 1 0,25-10 0,-18 8 0,9-4 0,-2 0 0,1 2 0,34-10 0,-51 18 0,1-1 0,22-11 0,-24 9 0,2 1 0,24-7 0,51-15 0,-21 5 0,55-17 0,-102 29 3806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6T19:52:50.1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791 87 1472,'28'-6'27725,"-28"2"-26962,0 3-688,0 0 0,0 0 0,0 1 0,0-1 0,0 0 0,0 0 0,0 0 0,0 0 0,0 0-1,0 0 1,0 1 0,0-1 0,-1 0 0,1 0 0,0 0 0,-1 1 0,1-1 0,-1 0 0,1 0 0,-1 1-1,1-1 1,-1 0 0,1 1 0,-1-1 0,0 0 0,0 0 0,-11-12-4,0 7 18,0 0 0,0 1 0,0 0 0,-1 1 0,0 1 1,0 0-1,-16-2 0,-26 0-89,-44 10 0,44 0 0,-17 11 0,63-15 0,0 1 0,1 0 0,-1 1 0,1 0 0,0 0 0,-9 5 0,-6 1 0,19-7 0,0 0 0,0 0 0,0 0 0,0 0 0,0 1 0,-4 4 0,-14 8 0,-5 11 0,-18 23 0,41-45 0,1-1 0,1 1 0,-1-1 0,0 1 0,1 0 0,0 0 0,0 0 0,-3 8 0,3-7 0,0 0 0,0 0 0,-1 0 0,0 0 0,-5 6 0,4-5 0,0 0 0,0 1 0,1-1 0,-1 1 0,-3 12 0,-1 3 0,-11 27 0,10-13 0,-9 15 0,8-17 0,2-7 0,-10 29 0,9-20 0,0 3 0,8-35 0,0 1 0,0-1 0,0 0 0,1 0 0,-1 1 0,1-1 0,0 0 0,0 0 0,2 8 0,-1 5 0,-1 70 0,1-84 0,-1-1 0,1 1 0,-1 0 0,1-1 0,0 1 0,0-1 0,0 1 0,2 3 0,-1-3 0,-1-1 0,0 1 0,0-1 0,0 1 0,0 0 0,0 0 0,0-1 0,0 6 0,0-2 0,2 0 0,-1 0 0,1 0 0,0-1 0,4 8 0,3 3 0,-8-11 0,0-1 0,1 0 0,-1 1 0,1-1 0,0 0 0,5 5 0,14 26 0,5 0 0,-26-33 0,0-1 0,0 0 0,1 1 0,-1-1 0,1 0 0,-1 0 0,1 0 0,-1 0 0,1 0 0,0 0 0,2 0 0,-4-1 0,0 0 0,0 0 0,1 0 0,-1 0 0,0 0 0,0 0 0,1 1 0,-1-1 0,0 0 0,0 0 0,1 0 0,-1 0 0,0 0 0,0 0 0,0 1 0,1-1 0,-1 0 0,0 0 0,0 0 0,0 1 0,0-1 0,1 0 0,-1 0 0,0 0 0,0 1 0,0-1 0,0 0 0,0 0 0,0 1 0,0-1 0,0 0 0,0 0 0,0 1 0,0-1 0,0 1 0,2 1 0,-1-1 0,1 1 0,0 0 0,-1 0 0,1-1 0,0 1 0,0-1 0,0 0 0,0 1 0,0-1 0,0 0 0,4 1 0,-2 1 0,1-1 0,0 0 0,0 0 0,0 0 0,1-1 0,9 2 0,66 7 0,-63-10 0,-8 1 0,-1 3 0,0-2 0,-6-1 0,21-3 0,130-4 0,-73-4 0,-44 0 0,-28 9 0,-4 0 0,0 0 0,0 0 0,0-1 0,0 0 0,-1 0 0,1 0 0,8-6 0,12-3 0,-14 1 0,-11 9 0,1 0 0,0 1 0,0-1 0,0 0 0,0 0 0,0 0 0,0 1 0,0-1 0,0 0 0,0 1 0,0-1 0,0 1 0,0 0 0,0-1 0,1 1 0,-1 0 0,0-1 0,0 1 0,0 0 0,2 0 0,-2 0 0,2-2 0,22-15 0,1 1 0,-23 10 0,-3 3 0,51-39 0,-38 23 0,-11 19 0,11-11 0,-7 7 0,-2-2 0,-2 1 0,2 5 0,-10 0 0,-2-3 467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09:13.004"/>
    </inkml:context>
    <inkml:brush xml:id="br0">
      <inkml:brushProperty name="width" value="0.5" units="cm"/>
      <inkml:brushProperty name="height" value="1" units="cm"/>
      <inkml:brushProperty name="color" value="#F3FEC6"/>
      <inkml:brushProperty name="tip" value="rectangle"/>
      <inkml:brushProperty name="rasterOp" value="maskPen"/>
      <inkml:brushProperty name="ignorePressure" value="1"/>
    </inkml:brush>
  </inkml:definitions>
  <inkml:trace contextRef="#ctx0" brushRef="#br0">3 4072,'-2'-106,"4"-115,0 213,0 1,0-1,1 0,0 1,0 0,0 0,10-13,12-32,-18 35,1 0,1 1,0-1,18-23,-15 24,-1-2,0 1,13-33,-21 44,1-1,-1 1,1 0,0 0,1 0,0 1,0-1,0 1,0 0,1 0,0 1,0 0,0 0,8-3,-9 3,0-1,0 1,0-1,0 0,-1 0,0 0,0-1,-1 0,4-6,23-58,-18 36,-2 11,-2-1,0 0,-2 0,-1-1,0 1,0-38,-6-14,2-109,1 172,0 0,2 0,5-16,-5 18,-1 0,0 0,-1 0,3-23,-5 17,-1 10,1 0,0-1,1 1,-1 0,1 1,0-1,1 0,0 0,0 0,1 1,-1-1,1 1,7-11,-6 11,-1 0,0 0,0-1,-1 1,0-1,0 0,0 1,-1-1,0 0,1-7,-1-14,-4-35,1 14,3 26,7-37,0-20,-6 59,1 1,1 0,0 0,15-37,-5 13,-9 27,0 0,-2 0,0 0,-1 0,0-25,-1 27,1 0,1 0,0 0,1 0,0 1,8-16,5-17,-3 6,-8 28,-2-1,0 1,3-16,-5 22,0 1,0 0,1 0,0 1,0-1,0 1,1-1,-1 1,1 0,1 0,-1 1,1-1,0 1,6-5,-3 3,-1-1,0 0,0 0,-1-1,8-11,43-88,-47 90,0 0,1 1,1 1,21-22,-25 29,8-12,-1 0,14-24,-23 34,2-1,1 1,0 0,15-13,2-2,10-4,-31 26,0 0,0-1,0 1,-1-1,0 0,0 0,0-1,0 1,4-7,1-3,1 0,1 0,23-22,16-20,-44 49,1 0,-1 0,2 0,-1 1,11-7,15-13,39-45,-38 34,-29 30,0 1,0 0,1 0,-1 1,1 0,0 0,1 0,-1 1,12-6,-8 4,-1 1,0-2,1 1,-2-1,1-1,-1 1,0-2,11-14,21-21,88-80,-112 107,1 0,31-26,-41 38,0 0,1 1,0 0,-1 0,1 0,1 1,-1 0,10-2,-11 4,-1-2,0 1,1-1,-1 0,-1 0,11-7,-11 6,1 0,1 1,-1 0,0 0,11-3,79-26,-82 28,0-1,22-10,-26 10,1 1,-1 0,1 0,0 1,19-3,-16 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09:14.672"/>
    </inkml:context>
    <inkml:brush xml:id="br0">
      <inkml:brushProperty name="width" value="0.5" units="cm"/>
      <inkml:brushProperty name="height" value="1" units="cm"/>
      <inkml:brushProperty name="color" value="#F3FEC6"/>
      <inkml:brushProperty name="tip" value="rectangle"/>
      <inkml:brushProperty name="rasterOp" value="maskPen"/>
      <inkml:brushProperty name="ignorePressure" value="1"/>
    </inkml:brush>
  </inkml:definitions>
  <inkml:trace contextRef="#ctx0" brushRef="#br0">1846 0,'-539'0,"523"2,1 0,-1 1,1 1,0 1,0 0,0 1,0 0,-26 17,-39 15,-18 6,56-25,-72 42,84-41,18-11,-1 0,-20 10,12-8,2 1,-1 1,-30 28,8-7,-61 45,-117 85,191-144,1 1,1 1,0 2,2 1,-34 44,51-57,0 1,1-1,-10 29,13-26,1 1,1 0,0-1,2 1,-1 0,4 27,0 8,-4 258,1-295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2:02.965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34 0,'0'1116,"-1"-1106,0 0,-1 1,0-1,0 0,-7 14,6-13,-1 0,1-1,1 1,-2 20,5 226,7-200,0 16,-6-54,1 0,0-1,1 1,1-1,1 0,9 18,3 16,34 143,-49-175,-1 0,0 39,-3-43,1 1,1-1,1 0,0 1,6 20,8-1,-13-29,0-1,0 1,0 0,-1 0,0 0,2 11,-2 40,-2-43,1 1,0 0,1-1,5 23,7 8,-5-20,-1 1,-1 0,-2 0,0 1,0 38,-5-55,1-1,0 0,0 0,1 0,0 0,1 0,0-1,7 16,2-3,1 0,16 22,-9-16,-17-22,0 0,0-1,-1 1,0 0,0 1,0-1,-1 0,0 1,0-1,0 7,-3 72,-1-38,4 0,1 0,3 0,14 63,-14-77,-2-1,-1 1,-4 61,-1-17,3 2144,-1-2192,-6 34,3-34,0 36,4 1975,-1-2011,-2 0,-10 42,7-42,2 0,-3 42,8-55,-2 1,0-1,-1 0,-1 0,0 0,-6 17,0-5,2 0,2 1,0-1,0 35,5 119,2-80,-5-62,-1 0,-1-1,-21 70,4-15,6 36,5-52,-2 105,13 81,2-105,-2 171,-1-318,0 1,-1-1,-1 0,-7 21,-6 34,14-55,-6 52,1 65,8 907,-1-1034,0 1,0-1,0 0,0 1,1-1,-1 0,1 1,0-1,-1 0,1 0,0 0,0 0,1 1,-1-1,0-1,1 1,-1 0,1 0,0 0,-1-1,3 2,-2-2,-1 0,1-1,-1 1,1-1,-1 0,1 1,-1-1,1 0,0 0,-1 0,1 0,-1 0,1 0,-1-1,1 1,-1-1,1 1,-1-1,1 1,-1-1,1 0,-1 1,0-1,1 0,-1 0,0 0,0 0,0 0,0-1,0 1,0 0,2-3,-1 1,2-1,-1 1,0 0,1 0,-1 0,1 0,0 1,0-1,0 1,0 0,0 0,0 1,1-1,4 0,4 0,-1 0,1 2,23 0,-31 0,19-1,0-1,-1-1,1-1,38-12,26-5,-45 14,0 2,53 0,-64 4,42-7,-14 1,-2 1,81-4,432 10,-560 0,1-2,-1 0,0 0,1-1,11-5,-9 3,0 1,25-4,281-7,-287 14,35-7,-1 0,1 1,51-2,-80 10,0-2,-1-2,1-1,39-11,-46 9,1 2,-1 1,1 2,47 4,-4-1,497-2,-562-1,-1 0,0-1,1 0,-1-1,14-5,-12 4,-1 0,0 1,1 1,13-2,58-4,40 0,1139 9,-691-2,-543 0,37-7,-8 0,0 2,73-3,-91 7,41-6,-18 1,0 0,68-3,2119 12,-1173-3,-1058 0,0-1,-1-1,1-1,33-10,31-8,-54 19,34 1,-36 1,44-5,-10-4,0 3,80 1,-85 7,-9 0,1-1,82-12,-36 0,0 3,152 6,-138 4,-81-2,40-7,-11 0,-20 3,0-2,41-12,-40 4,-28 12,0 0,0 0,0 0,0 1,12-2,87-10,-48 5,89-1,-99 11,1-2,-1-2,1-3,49-11,-61 6,-1-2,47-22,-53 23,0 2,1 2,0 1,46-5,-34 6,-5 1,68 3,-70 2,0-1,42-7,-3-3,-45 7,0-1,0-1,58-20,-69 19,0 2,1 0,0 1,0 1,23 0,11-2,-20 1,31-5,75 1,-102 8,0-3,0-1,-1-1,1-3,62-20,12-9,-77 26,1 2,0 1,0 2,53-1,-67 5,302-52,-209 31,-91 19,-1 2,42 1,-46 2,0-1,-1-1,1 0,39-10,-15 1,0 1,0 2,48-1,-22 4,76-6,8-4,-93 7,1 4,82 4,-36 1,966-2,-1067 0,-1 0,1-1,-1 0,13-3,-17 4,0-1,0 0,0 0,0 0,0 0,0 0,0 0,0 0,0-1,0 1,0-1,-1 0,1 1,-1-1,1 0,2-4,-4 5,0 0,0 0,0-1,0 1,0 0,-1 0,1 0,0-1,-1 1,1 0,0 0,-1 0,0 0,1 0,-1 0,1 0,-1 0,0 0,0 0,0 0,0 0,1 0,-1 0,0 1,0-1,-1 0,0 0,-30-18,-8-3,29 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3:57.9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6308 212,'1'-4,"-1"1,0 0,0 0,-1 0,1 0,-1 0,1 0,-1 0,0 0,0 0,0 0,-1 0,-1-3,0 3,1 1,-1 0,0 0,0 0,0 0,0 0,0 1,0-1,0 1,-1 0,-5-2,-52-11,-12-4,41 2,28 13,0 1,0-1,0 1,0 0,-1 1,1-1,-1 1,1 0,-10-2,-3 2,-4 0,0 0,0-2,0 0,-23-8,31 8,0 0,0 1,-23-2,24 4,-1-1,1-1,-1 0,-18-6,13 3,1 1,-1 1,0 1,0 0,1 2,-1 0,-19 2,6-1,-33-2,16-6,31 4,-1 0,-19 1,-1346 2,1364 2,1-1,0 2,-24 7,24-6,-1 0,0-1,-23 1,-843-5,646 17,179-17,-18 0,-91 11,-11 8,155-14,-71 9,-136 4,139-19,-120 4,129 12,61-9,0 0,-42 1,55-6,1 1,0 1,-1-1,1 2,0-1,0 1,1 0,-11 6,-9 3,12-8,-1-1,1 0,-1-1,1 0,-1-2,1 0,-24-3,-16 1,15 1,4 0,1 2,-60 9,-28 7,56-2,47-9,0-2,0 0,-39 1,52-4,1 0,0 0,0 1,0 0,0 0,0 0,1 1,-1 0,1 1,-1-1,1 1,-7 7,5-6,0 1,0-1,-1-1,1 1,-1-2,-13 5,-9-2,-42 4,67-9,0 0,1 1,-1 0,0 0,0 1,1-1,-1 1,1 0,0 1,-5 3,4-2,0-1,0 0,-1-1,1 1,-1-1,-10 3,12-4,-1 0,1 0,-1 1,1-1,0 1,0 1,0-1,1 1,-1-1,-7 9,6-4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00.98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504 1,'-11'0,"0"0,0 0,0 1,0 0,1 1,-1 1,0 0,1 0,-1 1,1 0,0 0,1 1,-1 1,1 0,0 0,0 1,-13 12,-65 70,62-61,23-24,-1 0,1-1,-1 1,0-1,-1 1,1-1,0 0,-1 0,0-1,0 1,0-1,0 0,0 0,0 0,0 0,-1-1,1 0,-1 0,1 0,-5 0,3-1,0 1,1-1,-1 1,1 0,0 0,-1 0,1 1,0 0,0 0,-1 0,2 1,-1 0,0 0,1 0,-1 0,1 1,0 0,0-1,-5 7,9-9,-1-1,0 1,1-1,-1 1,0-1,1 1,-1-1,1 1,-1 0,1-1,-1 1,1 0,0 0,-1-1,1 1,0 0,-1 0,1 0,0 0,0-1,0 1,0 0,0 0,0 0,0 0,0-1,0 1,0 0,1 1,0-1,1 1,0-1,-1 0,1 0,0 0,0 0,0 0,0 0,0 0,2 0,13 6,-4-3,1 1,0-2,0 0,0 0,1-1,15 0,47 7,-45 4,-27-10,0-1,-1 0,1 0,0-1,0 1,0-1,6 1,54-1,-47-2,0 1,1 1,33 6,35 6,-45-8,33-1,-62-4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06.1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12895 0,'0'0,"1"1,0-1,0 0,-1 1,1-1,0 1,-1-1,1 0,0 1,-1 0,1-1,-1 1,1-1,-1 1,1 0,-1-1,1 1,-1 0,0 0,1-1,-1 1,0 0,0 0,0-1,1 1,-1 0,0 0,0 0,0-1,0 1,0 0,-1 1,-3 28,1-23,-1 1,0-1,-1 0,0 1,0-2,0 1,-1-1,0 0,-11 8,-7 5,-35 19,42-27,-9 2,-1 0,0-1,-53 14,30-10,-114 26,140-35,-47 8,-13 3,-66 21,-25 9,122-34,0-2,-65 6,36-6,-282 24,183-22,130-10,-466 27,-3942-33,2258 4,202-2,1879-16,-286 17,400-2,-1 1,1-1,0-1,0 1,1-1,-1 0,-7-4,6 3,0 0,1 1,-1 0,0 0,-9-1,-5 0,-1-1,2-1,-1-1,-26-10,36 12,-2 0,1 1,-1 1,0 0,-1 1,1 1,-22 1,19 0,0-1,0 0,0-1,-17-4,4 0,1 2,-1 1,0 1,-35 4,-7-1,-7-1,-84-3,114-5,31 4,-1 1,-19-1,-143 4,167-1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07.4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0,'24'19,"-12"-9,0 0,0 0,1-1,0-1,21 10,-22-14,20 6,33 15,-51-20,-1 0,1-1,0 0,1-1,-1-1,0-1,30 0,7 2,-47-3,0 1,0 0,1 0,-1 1,0 0,0-1,6 5,1 0,-1-1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10.8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59 108,'3'-2,"-1"0,1 0,0 1,0-1,0 1,0 0,0 0,0 0,0 0,0 0,0 1,0-1,4 1,49 0,-37 1,49 0,90-2,-109-7,-33 5,0 1,23-1,-33 3,0 0,0-1,0 1,-1-1,1-1,0 1,-1-1,1 0,-1 0,1 0,-1-1,0 0,0 0,0 0,0-1,-1 1,0-1,1 0,-1-1,0 1,-1-1,5-7,-8 12,0-1,0 1,0-1,0 1,0-1,0 1,0 0,-1-1,1 1,0-1,0 1,0 0,-1-1,1 1,0 0,-1-1,1 1,0 0,-1-1,1 1,0 0,-1 0,1-1,0 1,-1 0,1 0,-1 0,1-1,-1 1,1 0,0 0,-1 0,1 0,-1 0,1 0,-1 0,1 0,-1 0,1 0,0 0,-1 1,-25-2,24 1,-33 2,-59 10,24-3,-142 0,201-8,0 0,0 1,-1 1,1 0,-19 8,-18 4,3-7,32-7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40.5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0 140,'3'-4,"-1"0,1 0,0 1,0-1,1 1,-1 0,1 0,-1 0,1 0,0 1,0-1,0 1,1 0,6-2,-2 1,0 0,1 0,0 1,-1 1,20-2,53 5,61-3,-139 0,0 0,0 0,0 0,0 0,-1-1,1 1,6-5,-7 3,1 1,0 0,0 1,0-1,0 1,0-1,8 0,209-1,-111 6,-80-4,-1-1,35-7,-58 8,-1 0,-1 1,1-1,-1 0,0 0,1-1,-1 1,0-1,0 0,0 0,4-3,-4 2,1 1,0-1,0 1,0 0,0 0,0 1,1 0,-1 0,0 0,9 0,60 3,-32 0,574-2,-603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45.3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 0,'2'98,"-5"105,3-194,-2-2,1 1,-1 0,0 0,-1 0,0-1,0 1,-1-1,0 0,0 0,0 0,-8 8,8-10,0 0,1 1,-1-1,2 1,-1 0,0 0,1 0,0 0,1 0,-1 1,1-1,0 8,-1 13,4 44,0-27,-2 376,0-413,1 0,1 0,-1 0,1 0,0-1,1 1,-1-1,7 11,-5-10,0 1,-1-1,0 1,0 0,-1 0,2 10,12 132,-15-141,1-1,0 0,1 1,0-1,0-1,5 9,-4-8,-1-1,0 0,0 1,0 0,-1 0,0 0,0 9,0 260,-4-133,2 337,1-472,0 0,2 0,-1 0,1 0,0-1,0 1,1-1,1 0,-1 0,1 0,0 0,1-1,0 0,9 9,-6-9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50.9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8411 0,'-2255'0,"2105"16,109-17,6 0,1 1,-1 2,0 1,-53 12,65-10,0-1,-1-2,1 0,-40-2,35-1,1 1,-54 8,23 2,-106 4,-61-15,89-1,24 0,-121 5,176 4,30-4,-40 2,39-5,0 2,-39 7,26-2,0-1,-54-1,59-4,-63 10,72-9,-43 0,49-3,0 1,0 1,-36 7,-26 8,-23 6,72-15,-1-2,0-1,0-2,0-1,-36-4,-15 0,43 6,0 1,-66 16,20-2,37-3,44-12,-1 0,0 0,0-1,0 0,-16 2,-124 10,121-12,0 1,-36 9,-12 1,3 1,55-9,-1-1,1-1,-35 2,18-5,0 1,-49 8,6 5,-1-4,-92 0,-295-10,453 1,-1 0,1 1,-1 1,-15 5,16-4,-1-1,-1 0,-25 2,21-3,-1 0,1 2,-1 0,-18 7,19-5,0-1,1-1,-1-1,-30 2,-86 9,109-13,0 1,-31 6,-120 32,159-36,0-1,1 0,-23-1,25-2,0 1,0 0,0 2,1-1,-24 9,30-8,-1 1,1 0,0 0,1 1,-1 0,1 1,0 0,-11 12,13-15,1 0,-1-1,1 1,-1-1,0 0,0 0,0 0,-1-1,1 1,0-1,0-1,-10 1,8 0,1-1,-1 1,0 1,1-1,-1 1,1 0,0 1,-7 3,3 1,1 1,0 1,0-1,-11 16,18-21,-4 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52.7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1,'0'1,"1"1,-1-1,0 1,1-1,0 1,-1-1,1 1,0-1,-1 0,1 1,0-1,0 0,0 0,0 0,1 0,-1 0,0 0,0 0,1 0,-1 0,0 0,1-1,-1 1,1-1,-1 1,1-1,-1 1,1-1,-1 0,1 0,-1 0,3 0,10 2,0-2,24-1,-22 0,420 1,-423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55.8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377 0,'-3'1,"-1"1,0 0,1-1,-1 1,1 0,-1 1,1-1,0 1,0-1,0 1,1 0,-1 0,0 0,-2 6,-15 13,11-14,-1 0,1-1,-2 0,1-1,-1 0,-14 6,20-9,1 0,0 0,-1 0,2 1,-1-1,0 1,1 0,0 0,-1 0,2 1,-6 8,-19 25,11-23,13-13,0 1,0-1,0 1,0 0,0 0,1 0,0 0,-1 0,1 1,0-1,0 1,1-1,-1 1,1 0,-1-1,1 1,1 0,-1 0,0 0,1 7,-3 55,2-60,0 0,0 0,0-1,0 1,-1 0,0-1,0 1,0-1,-4 6,-46 45,44-46,0-2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2:05.010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157 0,'1'2,"-1"-1,0 0,1 1,-1-1,1 0,0 1,-1-1,1 0,0 0,0 1,-1-1,1 0,0 0,0 0,1 0,-1 0,0-1,0 1,0 0,0 0,1-1,-1 1,0-1,3 2,39 10,-34-10,20 5,1 0,0-2,0-2,33 1,-46-5,-4 1,1 0,0 0,21 5,-30-4,-1 0,0 0,0 1,0-1,-1 1,1 0,0 0,-1 0,1 1,-1-1,1 1,-1 0,0 0,0 0,4 7,-5-7,1 0,-1 0,0 0,1-1,0 1,0-1,0 0,0 0,0 0,0 0,0 0,0-1,1 1,-1-1,1 0,4 1,5 0,1-1,0 0,16-1,-20-1,0 1,1 0,-1 1,1 0,-1 1,13 3,-7 0,1 0,1-1,-1-1,34 2,73-6,-47-1,7 1,90 3,-173-2,1 0,-1 0,0 0,0 0,1 0,-1 1,0-1,1 0,-1 1,0-1,0 1,0 0,1-1,-1 1,0 0,2 1,-3-2,0 1,0-1,0 1,0 0,1-1,-1 1,0-1,0 1,0-1,0 1,0 0,0-1,0 1,0-1,-1 1,1-1,0 1,0 0,0-1,-1 1,1-1,0 1,0-1,-1 1,1-1,-1 1,-5 6,0-1,-1 0,1 0,-9 6,-4 3,7-4,-1 0,-1-1,0 0,0-1,-1-1,0-1,0 0,-21 7,9-4,-41 23,46-21,0-1,-1-1,-1-1,-32 8,49-15,0 1,0 0,0 1,1-1,-11 9,11-8,0 0,0 0,-1 0,1-1,-14 5,0-2,1 0,1 2,-1 0,1 1,0 1,1 0,0 2,-21 17,26-20,0-1,0-1,-1 0,0-1,0 0,-1-1,-15 4,-7 3,8-3,1-1,-1-2,0-1,-46 3,-117-7,93-3,81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7:48.8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0,'2'0,"-1"1,1-1,0 0,-1 1,1-1,-1 1,1-1,-1 1,1 0,-1-1,1 1,-1 0,0 0,1 0,-1 0,0 0,0 1,0-1,0 0,0 1,0-1,0 0,0 1,-1-1,1 1,0-1,-1 1,1 0,-1-1,0 1,1 3,1 7,-1 1,0 0,-2 16,1-2,8 39,-4-41,1 35,-4-52,0 0,1 0,-1-1,1 1,1 0,0-1,0 0,0 1,7 8,-6-9,0 1,0 0,-1-1,0 1,0 0,-1 0,0 1,1 11,-3-19,0 12,1 1,0-1,1 0,0 0,1 0,9 23,-8-24,0-1,-1 1,0 0,-1 1,1 21,-5 66,0-36,2 308,0-356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8:20.3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1 174,'3'-2,"0"0,-1 0,1 0,0 0,-1-1,1 1,-1-1,2-2,8-8,75-48,-79 57,0 1,-1 0,1 0,0 1,1 0,-1 0,0 1,1 0,-1 0,1 1,-1 0,15 2,-7-1,0-1,21-2,-31 2,-1-1,0-1,1 1,-1-1,0 0,0 0,0 0,0-1,0 1,7-7,-7 5,1 0,-1 1,1 0,-1 1,1-1,0 1,0 0,0 1,0-1,0 1,11-1,8 1,42 4,-19-1,1035-2,-1061 1,41 8,-41-5,39 1,444-5,-493 0,-1 2,1-1,0 2,-1-1,0 2,1 0,-1 0,-1 1,14 7,-24-12,0 0,1 0,-1 0,1 0,-1 0,0 1,1-1,-1 0,0 0,1 0,-1 1,0-1,0 0,1 0,-1 1,0-1,0 0,1 0,-1 1,0-1,0 0,0 1,1-1,-1 0,0 1,0-1,0 0,0 1,0-1,0 1,0-1,0 0,0 1,0-1,0 0,0 1,0-1,0 1,-16 5,-22-3,-6-2,-124-4,124-7,31 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8:32.3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0,'4'3,"-1"0,0 0,0 1,0-1,-1 1,1-1,-1 1,1 0,-1 0,-1 0,1 0,0 1,-1-1,0 0,0 1,0 7,2 227,-6-120,3 927,1-1032,0-1,1 0,4 14,4 36,-10 49,0-96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8:35.2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0 189,'0'-2,"1"0,0 0,-1 0,1 0,0 0,0 0,0 0,0 0,0 0,0 1,0-1,1 1,-1-1,1 1,-1-1,1 1,3-2,31-18,1 8,-16 3,1 2,1 1,-1 1,1 0,1 2,27-2,-33 5,37-7,-37 4,1 2,19-2,50 6,67-3,-134-2,-1-1,-1-1,30-11,-32 9,1 2,0 0,0 1,26-3,-28 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8:37.4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96 1,'-4'0,"0"0,-1 0,1 0,0 1,-1-1,1 1,0 0,-1 0,1 1,0 0,0-1,0 1,0 0,1 1,-6 3,6-3,1 0,-1 0,1 1,0-1,0 1,0-1,1 1,-1 0,1 0,0 0,0 0,0 0,0 0,1 0,0 0,0 7,3 589,-3-339,0-245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50:54.8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122 2038,'0'-4,"0"-8,0 0,-1 0,-4-21,4 29,0 0,-1 0,0 0,1 0,-1 0,-1 1,1-1,0 1,-1-1,0 1,0 0,0 0,0 0,-4-2,-13-9,-17-11,35 23,1 0,-1 1,0-1,0 0,1 0,-1 0,1 0,0 0,0 0,0 0,0 0,0-1,0 1,0-3,1 4,0 0,0 0,0 0,1 0,-1 0,1 0,-1 0,0 0,1 0,0 0,-1 0,1 1,0-1,-1 0,1 0,0 1,0-1,-1 0,1 1,0-1,0 1,0-1,0 1,0-1,0 1,0 0,0 0,0-1,0 1,0 0,0 0,0 0,2 0,41-3,-40 3,59 2,88 14,-77-12,-57-4,0 1,0 1,0 0,28 7,-36-6,0-1,1 1,-1 1,1-1,-1 1,0 1,-1 0,1 0,-1 1,8 6,-3-1,1-1,0 0,0-1,1 0,0-1,22 8,-12-5,-19-8,-1 1,0-1,0 1,0 0,0 1,0-1,-1 1,0 0,5 7,-6-7,1 0,1 0,-1 0,1 0,-1-1,1 0,0 0,1 0,7 4,1-3,0-2,0 0,0-1,0 0,0-1,0-1,1 0,25-4,13 1,449 3,-490-1,-1 0,1-1,-1 0,1-1,15-7,-15 6,0 0,1 1,-1 0,23-2,24 1,66-14,-58 8,-10 4,0 4,62 4,-18 0,-7-3,104 3,-125 6,-37-2,46-1,-61-5,1 1,-1 1,26 5,23 12,-50-12,0-2,1 0,-1-1,34 2,-16-5,48-1,-78-1,-1 1,0-1,1-1,-1 0,0 0,0 0,0-1,11-6,-15 7,0 0,0-1,-1 1,0-1,1 0,-1 0,0 0,0 0,-1 0,1 0,-1-1,1 1,-1-1,0 1,0 0,-1-1,1 0,0-6,0-10,-1 0,-4-26,2 10,3-105,-3-73,-17 71,17 134,0 0,-1 0,0 1,0 0,-1-1,0 1,-1 0,0 1,-7-10,5 8,1 0,0-1,1 0,0 0,-7-21,2-10,4 15,-12-38,14 55,0 1,0-1,0 1,-1-1,-1 1,1 1,-14-14,12 14,-6-6,1 1,0-2,-12-17,21 25,-1 0,1-1,0 1,1-1,0 1,0-1,0 0,1 0,0 0,0 0,0-10,2-10,0 14,-1 0,-1 0,0-1,0 1,-1 0,-1 0,-4-14,1 10,2 1,0-1,1 0,-2-32,6-73,1 45,-2 65,1 0,-1-1,0 1,-1 0,-1 0,0 0,0 0,-1 0,-6-14,5 16,1 0,0-1,1 1,0 0,0-1,1 1,1-19,-4-28,3 51,0 1,-1 0,0 0,0 0,0 0,0 1,-1-1,0 1,0-1,0 1,-1 0,1 0,-1 0,0 1,-5-4,-7-4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5:30.2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52 4039,'-2'0,"0"0,0 0,0 0,0 0,1 0,-1-1,0 1,0 0,0-1,1 1,-1-1,0 0,1 0,-1 0,0 0,1 0,-1 0,1 0,-1 0,1 0,0-1,0 1,-1-1,1 1,0-1,-1-2,0-2,0 0,1 0,0 0,0 0,1-1,-1 1,2-7,1-267,-2 278,0-1,0 0,0 0,1 0,-1 1,1-1,0 0,0 1,0-1,0 1,1-1,-1 1,1-1,-1 1,1 0,0 0,0 0,0 0,0 0,4-3,-2 2,0-1,-1 1,1-1,-1 0,0 0,3-4,28-63,-24 55,-1-1,-1 0,11-35,-13 33,1 0,0 1,16-27,-19 38,0-1,-1 1,0-1,3-10,-4 12,-1 1,1-1,1 0,-1 1,1 0,0-1,0 1,0 0,8-8,-3 5,-1 0,0 0,-1-1,1 0,-2 0,1 0,-1-1,-1 0,0 0,5-16,45-121,-45 121,1 0,2 1,0 1,1 0,28-36,-34 48,-1-1,1 1,-2-1,0 0,4-18,-5 19,-1-1,2 1,0 0,0 0,1 1,11-17,-8 15,0-1,-1 0,8-20,-11 24,-1-1,2 1,-1 0,1 0,1 1,0 0,0 0,12-11,2 2,-1-2,30-37,-45 49,0 0,-1 0,1 0,-2-1,5-14,-6 16,0 0,1 1,-1-1,1 1,1-1,-1 1,1 0,0 0,0 1,10-10,36-37,-12 10,-25 30,123-128,-85 86,-36 39,0-1,-1 0,-1-1,14-21,-18 24,1 1,0 0,1 1,0 0,1 1,0 0,16-10,15-14,-12 3,-24 24,0 0,1 1,0-1,12-8,-12 11,-1-1,0-1,13-13,13-12,-15 16,29-32,-15 14,-17 18,1 2,0 0,1 0,19-10,-14 9,0-1,37-36,-20 17,-26 25,0 1,1 0,0 1,1 1,22-9,15-8,-45 20,-1 0,1 0,-1-1,0 0,7-8,-10 9,2 0,-1 0,0 0,1 0,-1 1,1 0,0 0,0 0,1 0,8-2,-5 2,-1-1,1 0,0 0,-1 0,8-7,32-15,-8 11,-12 6,52-28,-73 34,1 0,0 0,1 0,-1 1,12-2,27-8,13-10,-23 10,-1-3,0 0,49-31,-40 24,-36 19,-1-1,0 0,0 0,-1-1,9-6,26-29,-31 28,0 1,1 1,24-18,12 3,15-11,-50 28,1 0,0 1,1 0,23-7,-20 8,1-1,23-13,-24 11,0 1,0 1,1 0,0 2,20-4,-19 5,0-1,0-1,-1 0,27-14,-38 16,1 1,0-1,0 2,0-1,13-1,28-9,51-28,-89 38,0 0,23-3,4 0,-24 2,-1-1,1 0,-1-1,0-1,0 0,14-10,-20 13,0 0,0 1,1 0,0 1,-1 0,1 0,0 1,0 0,14 1,-12 0,0-1,0 0,0-1,-1 0,1 0,12-5,19-12,-28 11,1 1,-1 1,1 1,1 0,-1 0,1 2,0 0,17-1,-26 3,0 0,0 0,0 0,0-1,0 0,0-1,-1 0,1 0,8-5,-7 3,2 1,-1-1,19-4,29-4,79-8,-117 19,-1-2,20-5,-23 4,1 1,-1 1,28-2,70-10,-99 14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5:37.3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0 217,'41'-1,"-22"0,0 1,0 0,0 1,0 1,-1 1,1 0,31 11,-35-9,2-1,-1-1,0-1,1 0,-1-1,1-1,32-3,6 1,417 2,-454-1,0-1,0-1,0-1,-1-1,1 0,22-10,7-10,-33 17,-1 1,1 0,27-8,-34 13,0-1,-1 0,1 0,-1-1,10-6,-12 7,1 0,0 0,0 0,0 1,0-1,1 1,-1 0,0 1,1-1,8 0,35 1,-32 1,1-1,-1 0,0-1,0 0,25-8,-21 2,0 2,0 1,0 1,1 0,0 2,31 0,-47 2,-1-1,1 0,0 0,-1 0,0-1,1 0,-1 0,8-4,-8 3,1 0,0 1,0 0,0 0,1 0,-1 1,9-1,82 2,-60 1,-1-1,72-10,-65 4,0 3,1 1,48 4,-5 0,1134-2,-1219 0,0 0,0 0,0 0,-1 0,1 0,0 1,0-1,0 0,0 1,-1-1,1 1,0 0,0 0,-1-1,1 1,-1 0,1 0,-1 1,1-1,-1 0,1 0,-1 1,0-1,0 1,0-1,0 1,1 1,0 3,-1 0,0-1,0 1,0 0,-1 0,0 0,0 9,-1-11,1-1,0 1,0-1,0 1,0-1,1 1,-1-1,1 0,0 1,0-1,1 1,-1-1,3 4,-2-5,0 0,0 0,0-1,0 1,0-1,1 0,-1 1,1-1,-1 0,1-1,-1 1,1 0,-1-1,1 1,0-1,-1 0,1 0,4 0,15-1,23 0,-44 1,1 0,-1 0,1 1,-1-1,1 0,-1 1,0-1,1 1,-1-1,0 1,1-1,-1 1,0 0,0 0,0 0,1 0,-1 0,0 0,0 0,0 0,-1 0,1 0,1 3,-2-3,0 0,1 1,-1-1,0 0,-1 1,1-1,0 0,0 1,-1-1,1 0,0 1,-1-1,1 0,-1 0,0 1,1-1,-1 0,0 0,0 0,0 0,0 0,-2 2,-29 24,21-19,9-6,0 1,-1 0,1-1,0 1,0 0,0 0,1 0,-1 0,1 0,-1 1,1-1,0 0,0 1,1-1,-1 0,1 1,0 5,-1 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5:43.3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3481,'1'-5,"1"0,0 0,0 0,0 0,0 0,1 1,0-1,0 1,0 0,7-7,7-12,-13 17,0 0,1 1,-1 0,1 0,0 0,1 0,-1 1,1 0,6-4,60-26,-52 25,33-17,-49 23,0 1,0-1,0 0,-1 0,1 0,-1-1,0 0,0 1,0-1,0 0,-1 0,5-9,-4 3,0 0,-1-1,0 1,1-18,-1 19,0-1,0 1,1 1,4-12,-4 12,0 0,0-1,-1 1,0-1,1-8,-1-265,-4 140,0 74,4-75,-1 134,1 0,0 0,0 1,1 0,0-1,1 1,0 0,0 0,1 1,-1-1,2 1,-1 0,1 1,0-1,14-10,-17 13,0 0,-1 0,1 0,-1-1,0 1,0-1,0 1,0-1,-1 1,0-1,0 0,0 0,0-6,-1 4,1 0,1 0,-1 0,1 0,6-12,24-62,-28 74,-2 1,1-1,-1 0,0 0,-1 0,0 0,0 0,0-9,-3-63,0 30,2-1189,0 1234,0-1,1 1,0-1,0 1,0-1,0 1,1 0,0 0,-1 0,2 0,-1 0,0 0,1 0,6-6,2-2,1 1,24-17,-24 19,16-9,-21 14,-1 0,1 0,-1-1,0 0,11-11,7-9,53-45,-35 34,-19 14,33-42,-2 2,-40 47,-10 10,1-1,0 1,0 0,0 1,1-1,0 1,0 0,0 1,11-6,-3 3,1-1,-1-1,21-16,-20 14,-10 7,0 0,0 1,1 0,-1 0,0 0,1 1,-1 0,8-1,-7 1,0 0,-1 0,1 0,-1-1,1 0,-1 0,9-5,-4 1,-1 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5:47.9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0,'3'0,"-1"0,0 1,0-1,1 0,-1 1,0 0,0-1,1 1,-1 0,0 0,0 0,0 0,0 1,0-1,0 1,-1-1,1 1,0-1,-1 1,3 3,1 3,-1 0,1 0,5 18,8 11,-12-27,-1 1,0-1,6 22,10 20,-15-35,0 0,-1 0,-1 1,-1 0,-1 0,0 0,-1 25,-2-16,1-21,-1 0,1 0,0 0,0 0,1 0,-1 0,1 0,1-1,-1 1,1 0,0-1,0 1,1-1,3 7,-1-5,-1 0,0 0,0 0,-1 1,0 0,0-1,-1 1,0 0,-1 0,2 15,-2 8,-3 49,-1-18,5 21,-4 94,1-173,0 0,-1 0,1 0,-1 0,0 0,0 0,0-1,-1 1,1-1,-1 1,0-1,0 0,0 0,0 0,-1-1,-3 3,-5 4,-1-1,0 0,-17 6,-7-6,33-8,1 0,0 1,0-1,0 0,-1 1,1 0,0 0,0 0,0 0,0 0,0 1,0-1,0 1,1 0,-1-1,0 1,1 1,-3 2,0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2:07.196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424 1,'2'0,"-1"0,0 0,0 0,1 0,-1 0,0 0,0 0,1 0,-1 0,0 1,0-1,0 1,1-1,-1 1,0-1,0 1,0-1,0 1,0 0,0 0,0-1,0 1,0 0,-1 0,1 0,0 0,0 0,-1 0,1 0,-1 0,1 1,-1-1,1 0,-1 0,0 0,1 2,-1 4,-1 0,1-1,-1 1,0 0,-1-1,-2 7,-3 20,5-13,0 0,-11 38,10-50,0 0,0-1,-1 1,0-1,-1 0,0 0,0 0,0-1,-12 12,13-14,1 1,-1 0,1 0,0 0,1 0,-1 1,1-1,0 1,0-1,1 1,0 0,0 0,0 0,1 0,-1 0,2 7,-1-2,-1-1,0 1,-1-1,-4 16,4-21,-15 41,2 2,2 0,-9 62,7-20,9-62,1 1,-2 51,9-24,0-28,-2-1,-1 1,-7 50,5-67,-1-1,0 1,-6 10,6-12,-1 0,2 1,-1-1,-2 14,-2 12,-19 53,3-13,17-39,6-31,1 0,-1 0,0-1,0 1,-1 0,1 0,-1-1,0 1,0-1,-1 0,1 0,-1 0,0 0,-5 5,-25 15,30-23,-1 1,1 0,0 0,-1 0,1 0,0 1,0-1,0 1,1 0,-1 0,1 0,-1 0,1 0,-3 7,2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07.6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 3733,'-3'-9,"-1"0,2 0,-1 0,1 0,0-1,1 1,0 0,1-1,0 1,0-1,1 1,0 0,1-1,0 1,0 0,1 0,6-13,-5 17,0 0,0 1,0-1,1 1,0 0,5-3,-5 3,0 0,0 0,0-1,0 0,4-5,2-6,-2 0,1-1,11-31,-14 35,1 0,0 0,1 1,0 0,1 1,1 0,-1 1,18-13,21-23,-43 40,1-1,-1 0,0 0,-1 0,0-1,0 0,-1 0,0-1,0 1,3-11,-3 9,1 1,1-1,0 1,0 0,1 0,0 0,12-11,12-15,-28 31,1 1,-1-1,1 1,0 0,0 0,7-4,-8 5,1 0,0-1,-1 1,1-1,-1 0,0 0,0 0,0 0,3-6,25-34,-23 32,0 1,0-2,10-19,-10 0,-7 27,0 0,0-1,0 1,0 0,1 0,0 0,-1 0,5-6,21-34,-22 34,0 1,1-1,0 1,1 0,0 1,0-1,10-7,-11 10,0 0,0 0,0 0,-1-1,0 0,0 0,0 0,3-10,10-15,9-4,-22 30,0 0,0 0,-1-1,0 0,0 0,0 0,-1 0,0 0,4-15,-6 17,0 0,1 1,-1 0,1-1,0 1,0 0,1 0,-1 0,1 0,6-6,38-33,-37 36,0-1,-1-1,0 1,9-13,-14 14,3-3,0 0,1 1,-1 0,18-15,-14 13,1 0,18-24,11-12,12-15,-6 6,34-13,-25 24,-20 23,-30 19,1-1,-1 1,0-1,9-8,-8 6,0 0,0 1,1 0,0 0,0 1,13-6,-1 1,-13 5,1-1,-1 0,0-1,0 0,-1 0,0 0,0-1,-1 0,1 0,6-13,12-13,-11 18,0 0,1 2,28-22,4-2,-38 29,0-1,-1-1,10-13,13-18,-5 16,36-28,20-19,-53 33,-24 33,0 0,0 0,0 0,1 1,0 0,0 0,0 0,9-7,19-16,-29 23,0 0,1 1,-1 0,1 0,10-6,-6 5,0-1,-1 1,1-2,-1 1,0-1,13-16,43-43,-59 60,1 0,0 1,0 0,0 0,1 0,0 1,0-1,0 2,0-1,15-4,15-8,-20 5,0 0,-1 0,27-26,-38 32,11-10,1 0,0 2,28-19,-41 30,0-1,0 0,0 0,-1 0,7-8,-8 9,0-1,0 1,0 0,0 0,0 0,1 0,-1 0,1 0,0 0,0 1,-1-1,1 1,0 0,0 0,0 0,3 0,5-1,-1-1,0 0,0-1,15-7,16-6,1-1,-34 14,0 0,0 1,1 0,-1 0,1 1,0 0,10-1,-6 2,-1-1,0-1,0 0,13-5,31-8,-51 15,0-1,0 1,0-1,0 0,-1 0,5-3,-5 2,0 1,1 0,-1 0,1 0,-1 1,1-1,-1 1,6-1,58 1,-47 2,37-5,-51 3,1 0,-1-1,1 0,-1-1,0 1,0-2,0 1,10-7,-8 5,0 1,0-1,0 2,1-1,0 1,17-3,-19 5,0-1,1 0,-1 0,0-1,0 0,0-1,-1 1,1-1,12-10,4-9,-21 19,0 0,0 1,1-1,-1 1,1 0,0 0,0 1,0-1,0 1,1 0,-1 0,1 0,-1 0,8-1,-1 1,-1-1,1 0,-1-1,0 0,-1 0,11-7,-9 5,2 1,-1 0,1 1,0 0,1 1,-1 1,24-2,-24 3,1 0,-1-1,0-1,0 0,0-1,0 0,12-6,-11 3,0 1,0 1,1 0,0 1,0 1,0 0,31-1,-35 2,0 0,0-1,0-1,0 0,-1 0,0-1,18-11,-18 10,-1 1,0 0,1 0,0 1,0 0,1 1,-1 0,21-3,-14 4,-1-1,1 0,0-1,-1-1,23-10,-23 8,0 1,0 1,1 0,0 1,23-2,-22 4,0-1,0-1,-1 0,18-7,-18 5,1 1,-1 0,1 2,18-2,-27 4,-1-1,1 0,-1 0,1 0,-1-1,0-1,12-5,-13 5,1 0,0 0,0 1,0 1,0-1,1 1,-1 1,11-2,28 4,-26-1,-1 0,1-1,-1 0,21-6,-24 4,0 0,23 1,-22 1,0-1,19-3,16-1,-45 6,0-1,1 0,-1 0,0 0,0-1,0 0,15-7,-14 5,-1 1,1 0,0 0,0 1,0 0,0 1,14-1,69 4,-34 0,818-2,-876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12.7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3649,'0'-506,"1"495,1 0,0-1,0 1,1 1,5-14,6-29,-13 48,0 0,0 1,1-1,-1 0,1 1,0-1,0 1,1 0,-1 0,1 0,0 0,0 0,4-3,39-61,-40 60,0 0,-1-1,0 1,7-17,-7 15,0 0,0 0,12-15,2-2,-15 21,0 0,0 0,1 1,0-1,0 1,0 0,11-8,-10 9,0-1,-1 0,1 0,-1 0,-1-1,1 1,-1-1,0 0,0-1,-1 1,1-1,-1 1,2-12,8-10,-9 20,1 0,0 0,0 1,1-1,10-9,-10 12,-1-1,-1 1,1-1,-1 0,1 0,-2 0,1-1,-1 1,4-10,-4 8,0 0,1 0,0 0,0 1,1 0,0-1,0 2,0-1,1 1,0 0,12-10,15-16,-24 22,-1-1,0-1,-1 1,-1-1,0 0,6-16,14-29,-6 17,-16 30,1 1,-1-1,1 1,1 0,0 0,0 1,1 0,10-11,-5 9,-1-1,0-1,-1 0,-1 0,14-24,63-83,-74 105,0 0,1 1,28-20,10-11,-10 2,-23 22,1 1,25-19,22-8,-59 40,1 0,0 1,1-1,-1 2,15-6,-13 6,-1-1,1 0,-1-1,11-7,4-9,-20 17,1 0,0 1,0 0,0 0,0 0,0 0,1 1,0 0,7-3,-5 3,1-1,-1 0,-1 0,1-1,8-7,-9 6,1 1,-1 0,1 1,0-1,10-2,-3 1,0-1,-1 0,16-10,5-3,7 1,16-9,-49 23,0 1,0 0,1 0,-1 1,1 0,0 0,0 1,17-1,9 1,41 4,-13 1,-59-3,1-1,-1 1,0-1,0 0,1 0,-1 0,0-1,0 1,0-1,-1-1,10-4,-9 4,3 0,0 0,0 0,0 1,1 1,-1-1,0 1,13 1,28-6,-29 2,-15 4,0-1,0 0,0 0,0-1,0 1,0-1,0 0,-1-1,6-2,-4 1,0 2,-1-1,1 1,0 0,0 0,1 1,-1-1,0 1,0 1,1-1,9 1,-9 1,0-1,0-1,0 0,0 0,0 0,0-1,0 0,0 0,8-4,-5-1,0 1,0 1,1 0,0 0,0 1,1 0,-1 1,1 0,-1 1,1 0,15 0,-3 3,-6-1,-1 0,21-3,-32 2,0 0,0 0,0-1,-1 0,1 0,-1-1,1 1,-1-1,0 0,6-5,-4 3,0 2,0-1,1 1,-1 0,1 0,0 1,-1 0,12-1,27-9,-35 9,0 0,1 1,-1 1,1 0,-1 0,21 2,20-2,-48 1,1-1,-1-1,0 1,0-1,0 1,0-1,-1 0,1 0,0-1,5-4,-5 4,-1 0,1 1,0-1,0 1,0 0,1 0,-1 0,0 0,10-1,21 0,-25 3,1-1,-1 0,0-1,0 0,0 0,19-8,-18 6,-1 1,1 0,0 1,0 0,0 1,1 0,19 2,-16-1,0-1,0 0,22-4,-29 3,0-1,0 0,0-1,-1 0,11-6,23-13,26-1,-27 9,-34 13,1 0,-1-1,0 1,0-1,0-1,0 1,0-1,9-8,-6 4,-1 0,0-1,0 0,-1-1,0 0,0 0,-1 0,-1-1,1 0,6-22,-11 28,1-1,0 1,1 0,-1-1,1 1,7-9,-7 10,0 0,0 0,0-1,-1 1,0-1,1 0,-2 0,1 0,1-6,0-6,0 1,2 0,0 0,1 0,0 1,1 0,11-16,-15 25,-1 0,0 0,0 0,0 0,0 0,-1 0,0 0,0-11,-3-57,0 30,2 30,0 0,-1 0,-3-17,2 25,0 0,0 0,-1 1,1-1,-1 1,0 0,-1-1,1 1,-1 1,-5-6,3 3,-1 1,1 0,-2 0,1 0,-1 1,1 0,-2 1,1 0,0 0,-1 0,-16-3,4 3,-1 1,1 0,-43 3,-82 0,133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2:09.114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54 0,'-2'0,"0"1,0-1,-1 0,1 0,0 1,0 0,0-1,0 1,0 0,0 0,0 0,0 0,1 0,-1 0,0 1,0-1,1 1,-1-1,1 1,0 0,-1-1,1 1,0 0,0 0,0 0,0 0,0 0,1 0,-1 0,0 0,1 0,0 0,-1 3,-1 9,1 1,1 0,2 29,0-16,-1 197,-1-218,1-1,1 1,-1-1,1 1,0-1,1 1,0-1,0 0,0 0,0-1,6 8,-4-6,0 0,-1 1,0 0,0 0,-1 0,4 13,-4-4,1 0,11 29,-11-38,-1-1,1 0,1 0,-1-1,1 1,0-1,1 0,7 7,-2-3,0 0,0 1,-1 0,-1 1,0 0,-1 0,8 14,-7-10,2-1,0-1,1 0,0 0,18 14,6 8,68 75,-44-50,-47-50,0 1,-1 0,-1 1,0 0,11 19,18 32,-25-42,-1 1,-1 0,-1 1,11 28,-20-42,0 0,1-1,1 0,0 1,6 8,0-4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3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4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1,'3'0,"2"0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2:40.322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1 10287,'16'-16,"-13"12,0 0,1 0,0 0,-1 0,1 1,1 0,-1 0,0 0,1 0,0 0,-1 1,1 0,0 0,0 1,0-1,0 1,1 0,6 0,170 0,-83 3,-94-2,0-1,-1 0,1 0,-1 0,1-1,-1 1,1-1,-1 0,0 0,0-1,6-4,-5 3,0 1,0 0,1 0,-1 1,1-1,0 1,6-1,46-13,-45 11,0 1,1 1,-1 0,25-2,-24 4,-1-1,1 0,-1-1,15-5,-15 4,1 0,-1 1,1 0,17 0,-6 3,-13 1,0-1,0 0,0-1,1 0,-1-1,-1 0,1-1,0 0,0-1,18-9,-20 8,1 0,0 1,0 0,1 0,-1 2,14-3,31-8,-33 8,-1 1,1 1,0 0,0 2,-1 1,27 3,17 0,-55-2,0-1,-1 0,1-1,0 0,0 0,0-1,0 0,-1-1,0 0,1-1,-1 0,19-12,-21 11,1 1,1 0,-1 0,1 0,-1 2,1-1,0 1,0 0,11 0,16 1,44 3,-16 0,-46-2,0 0,0-1,0-1,0-1,35-11,-30 6,0 1,1 1,29-4,142-19,-92 12,-47 9,104-1,249 9,-388-1,-1-2,1 0,37-12,-17 4,25-10,-50 15,0 0,0 1,0 1,19-2,66-10,-75 9,1 3,53-3,-40 6,0-2,0-2,-1-1,56-16,-2-7,-63 18,1 2,0 0,0 3,0 0,47-1,-37 5,77-14,-20 1,-77 13,181-27,-136 7,-54 16,2 1,-1 1,0 0,28-4,50 5,-56 4,59-9,-53 1,-10 1,0 1,45 0,-44 4,0-2,-1-1,1-2,61-18,-34 1,-43 15,-1 3,-1 1,1 1,0 1,0 0,0 1,0 0,1 2,19 2,18-1,-34-3,0 0,1-2,-1 0,38-12,74-35,-97 35,-22 11,0 0,0 1,14-2,-17 4,0-1,0 0,0-1,0 0,0 0,11-7,-9 5,0 0,0 1,0 0,1 1,0 1,0 0,15-1,33-6,-34 2,51-23,-61 22,1 1,0 0,0 1,1 1,0 1,27-2,-32 3,0 0,0 0,-1-1,1-1,-1 0,0-1,0 0,14-10,23-10,-29 18,0 1,0 1,0 0,1 2,37-3,-48 5,0 0,-1 0,0-1,1-1,-1 0,-1 0,1-1,15-10,28-14,-25 19,1 0,31-5,-22 6,-17 3,-3 3,-1-2,0 0,0-1,0 0,-1-2,0 0,23-15,-26 15,0 1,0 1,0 0,1 1,0 0,0 1,0 1,28-4,-20 4,0-2,29-9,-43 11,-1 0,0 0,0-1,0 0,0 0,-1-1,1 0,-1 0,0-1,7-9,-8 10,-1-1,1 0,0 1,1 0,-1 0,1 1,0 0,0 0,1 0,-1 0,1 1,13-4,38-8,-48 14,-1-1,0 0,0-1,0 1,0-2,0 1,-1-1,0-1,16-10,-2-1,0 1,2 1,-1 0,2 2,0 1,46-14,-59 20,1-1,-1 0,0-1,16-13,-15 11,1-1,22-9,100-47,-91 38,-30 18,1 1,20-9,152-54,-124 43,62-38,-77 40,8-9,-41 24,1 1,23-12,27-2,-49 19,0-1,1-1,28-17,-23 12,0 1,0 1,1 1,43-10,10-5,237-98,-144 53,11-4,-130 55,-1-3,-1-2,60-38,-64 29,-34 23,1 1,0 0,24-11,96-38,-90 29,-37 24,0 1,1-1,-1 1,1 0,-1 0,1 1,8-3,5-1,-1 0,0-2,0 0,-1-1,0-1,-1-1,0 0,25-25,-30 27,1 2,0-1,1 2,0 0,0 1,23-8,-6 3,-15 4,0-1,0 0,-1 0,0-2,24-19,24-15,-47 34,-1-1,0 0,25-24,-7 2,40-29,17-16,-74 64,32-23,-6 6,-32 22,-1 0,0-1,0-1,10-15,17-22,-5 18,-25 26,0 0,-1-1,0 0,0 0,0-1,0 0,-1 1,0-1,-1-1,1 1,-1 0,5-14,-6 10,0 0,1 1,0-1,1 1,0-1,0 1,1 0,1 0,-1 1,1 0,1 0,-1 0,15-12,-15 12,0 0,0 0,-2-1,1 1,-1-1,0 0,0 0,-1-1,-1 1,4-19,11-36,8 14,-17 36,0-1,7-22,-10 25,1 0,1 0,0 0,0 1,1 0,1 1,0 0,16-15,-9 9,-1 0,13-20,-10 7,-2-1,19-48,-26 54,1 2,1-1,0 1,2 1,1 0,20-25,126-109,-151 146,0-1,-1 0,0-1,11-20,-11 18,0-1,19-20,14-15,-32 37,0 0,1 1,1 0,0 0,0 1,18-11,-15 11,-1-1,0 0,0-1,11-14,12-12,-22 24,-1-1,0-1,12-21,-16 24,0-1,1 2,0-1,1 1,23-20,19-9,56-38,-95 70,-1-2,0 0,16-16,19-17,120-88,-51 29,-79 67,51-38,-45 40,-19 15,32-20,-28 20,36-30,-7 5,-50 38,1-1,-1 0,0 0,0-1,-1 0,0 0,0-1,-1 0,6-11,-7 13,0 1,0-1,1 1,0 0,10-9,-9 9,0 0,0 0,-1-1,8-11,120-210,-106 172,-24 45,1 1,0 0,1 0,-1 0,2 0,0 1,0 0,12-12,-11 13,-1 0,0-1,-1 0,0 0,0 0,-1-1,0 0,-1 0,6-19,-7 17,2 0,-1 1,1 0,1 0,0 0,1 0,13-16,-13 19,0 0,-1 0,0 0,0-1,-1 0,0-1,-1 1,5-16,0-6,7-46,-12 49,2 1,12-38,-13 55,0 0,0 1,1 0,0 0,12-12,-12 14,0 0,0 0,-1 0,1-1,-2 0,1 0,-1 0,5-18,-6 16,0 0,0-1,1 1,0 0,1 1,0-1,0 1,1 0,1 0,-1 1,2 0,7-8,-7 8,-1 0,0-1,0 0,-1 0,0 0,0-1,6-17,-2-2,10-45,-18 67,1-1,0 1,0 0,1 0,-1 1,2-1,-1 1,7-7,-5 6,-1-1,0 1,0-1,0 0,4-12,12-50,-17 52,1 1,0-1,2 1,0 1,0-1,2 1,11-17,-11 22,-1-1,-1 0,0 0,0-1,-1 0,-1 0,6-22,-7 25,0-1,1 1,0 1,1-1,-1 1,2 0,0 0,13-13,-10 11,0-1,-1 0,14-24,-17 22,-1-1,0 0,0 0,1-19,-4 23,0 0,1 0,0 0,0 0,1 0,0 1,1 0,1-1,11-15,-1 7,0-1,-1 0,-1-1,-1-1,-1 0,-1 0,-1-1,12-40,-15 42,1 0,2 0,0 1,1 1,1 0,0 0,23-24,9-16,10-9,-34 44,26-40,29-60,-73 120,1 0,0 0,0 1,0-1,1 1,-1-1,1 1,0 0,-1 1,1-1,1 1,7-4,-6 3,-1 0,1 0,-1 0,0 0,0-1,8-8,-11 8,1 1,-1-1,0 0,0 0,-1 0,1 0,-1 0,0 0,0-1,0 1,0 0,-1-7,-2-58,0 36,1-341,2 205,-1 153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3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4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2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2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3:00.5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1 490,'2988'0,"-2978"-1,0 0,-1-1,1 0,0 0,15-7,-15 5,0 1,0 0,1 1,20-3,24 6,29-3,-76 1,1-1,-1 1,1-2,-1 1,0-1,0 0,14-8,-5 2,1 0,0 2,0 0,0 2,1 0,25-4,-5 6,74 3,12 0,-98-3,38-10,-43 8,0 1,0 0,26 1,3954 3,-3983 1,37 7,17 0,1202-8,-1251 1,0 1,42 11,-41-8,0 0,36 1,-36-5,-12-2,-1 1,1 0,0 1,-1 0,0 1,1 1,-1 0,0 0,0 1,15 8,-19-8,0-1,1 1,-1-1,1-1,0 1,0-2,0 1,13 0,78-4,-42 0,480 2,-520 1,0 1,0 1,30 8,-30-7,0 1,0-2,31 1,-14-4,-12-1,1 1,0 1,0 1,0 1,-1 1,29 9,-30-8,0-1,-1-1,1-1,0-1,0-1,31-3,14 1,-11 0,-33 1,0 0,0 1,0 1,0 1,0 2,-1 0,31 10,-35-9,0-1,0-1,0 0,1-2,-1 0,0-1,30-3,10 1,3443 2,-3486-1,0-1,22-4,25-3,-27 7,53-12,-58 8,1 1,44 0,17 7,112-4,-199 1,-1 0,1 0,-1 0,0-1,1 0,-1 0,5-3,-4 3,-1-1,1 1,0 0,0 0,9-2,-8 4,0-1,0 0,0 0,-1-1,1 0,0 0,-1 0,1 0,-1-1,0 0,0 0,0-1,0 1,-1-1,1 0,-1 0,5-6,-6 6,0 1,0 0,1 1,-1-1,1 1,0-1,0 1,0 0,0 0,0 1,8-3,52-5,-4 1,-17-1,1 3,-1 2,1 1,73 6,-20-1,-76-1,-15 0,-1-1,1 1,-1-1,1 0,-1-1,0 1,1-1,-1 0,0-1,1 1,-1-1,0 0,5-3,4-4,1 2,0-1,0 2,1 0,0 1,0 0,29-3,-22 3,1 0,41-16,-54 16,1 1,0 1,0 0,0 1,0 0,13 0,78 4,-39 0,-19-2,0-3,0-1,71-16,-100 17,1 1,-1 1,1 0,25 3,-22-1,0-1,27-3,-42 2,-1 0,1-1,0 0,-1 0,1 0,-1 0,1-1,5-4,-6 4,1-1,0 1,0 1,0-1,0 1,0 0,6-2,39 1,-44 4,0-1,-1 0,1 0,0-1,0 0,0 0,-1 0,1 0,-1-1,1 0,-1 0,7-4,-7 3,1 0,-1 1,1-1,0 1,-1 1,1-1,0 1,0 0,12-1,61 4,-38 0,3-2,6 2,1-2,-1-3,1-2,51-11,-79 12,0 0,-1 2,1 1,26 2,37-2,4-15,-13-8,-5 1,-42 17,0 1,0 1,47 0,461 5,-554-1,-1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3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4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1,'3'0,"2"0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3:12.184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35 631,'-1'0,"-1"-1,1 1,0-1,-1 1,1-1,0 1,0-1,-1 0,1 0,0 1,0-1,0 0,0 0,0 0,0 0,0-1,1 1,-1 0,0 0,1 0,-1-1,0 1,1 0,0-1,-1 1,1 0,-1-3,-5-41,6 43,-3-274,6 140,-3-7,0 150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3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4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5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3:24.29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102 2644,'-3'0,"-1"-1,0 0,1 0,-1 0,0 0,1 0,-1-1,1 0,0 0,-1 0,1 0,0 0,0 0,1-1,-1 0,0 1,1-1,-1 0,1 0,0-1,-2-4,-1 0,0-1,1 1,1-1,0 0,0 0,0-1,-1-13,2-19,4-60,0 20,-2 73,0 0,1 0,0 1,0-1,1 0,0 1,1-1,0 1,0 0,1-1,0 2,0-1,1 0,0 1,1 0,10-12,-9 12,10-13,1 1,39-31,-44 39,0-1,-1 0,13-16,-13 13,1 1,21-17,11-14,-38 37,1 0,-1 0,1 1,1 0,0 0,-1 1,14-7,-18 11,1 0,-1 0,1 0,-1-1,0 1,1-1,-1 0,-1-1,1 1,0-1,-1 1,0-1,0 0,0 0,0 0,-1-1,1 1,-1-1,3-9,-1 5,0 0,1 0,1 0,0 0,0 1,0 0,1 1,0-1,1 1,-1 0,14-8,-8 5,-1 0,0-2,17-20,-3 1,59-56,-63 67,-7 7,1 1,1 1,26-15,5-2,9-28,-43 47,1 0,0 1,0 0,19-6,26-12,-51 20,0 0,-1 0,10-9,-10 7,0 2,1-1,12-6,3 1,0 0,1 2,1 1,37-8,-54 15,0-1,-1 0,1 0,-1-1,0 0,0-1,-1 1,1-1,-1-1,0 0,7-7,-1 3,0 1,1 0,15-7,6-3,-21 9,0 0,0-1,-1 0,0-2,14-17,-14 16,-8 10,0 1,0 0,0-1,1 2,0-1,-1 1,1 0,0 0,0 0,0 1,0 0,10-1,-7 1,0 0,1-1,-1-1,14-5,-14 3,0-1,-1 0,1-1,6-7,-10 9,0 1,0-1,0 1,0 0,0 1,1-1,0 1,0 0,0 0,0 1,0 0,13-3,1 2,-1 0,0-1,1-1,-1-1,-1-1,30-14,-40 17,6-3,0-1,21-16,-29 21,0-1,0 1,0 0,1 0,-1 1,0 0,1 0,7-1,-7 1,0 1,0-1,0-1,-1 1,1-1,0 0,5-5,3-1,0 1,0 0,0 1,26-7,-25 9,0-1,0-1,-1 0,21-14,-25 15,1 0,0 0,1 1,-1 1,1 0,25-5,5-1,-22 4,9-3,1 0,-1 3,1 0,57-2,-66 9,0-2,1-1,-1 0,0-2,0-1,-1 0,1-2,27-12,-33 12,0 1,1 1,0 0,0 1,0 0,1 2,-1 0,30 1,-16 1,-17 2,0-2,0 0,0 0,0-2,0 1,-1-2,1 0,17-6,-19 5,1 0,-1 1,1 1,-1 0,1 1,0 0,17 1,15-1,-40 0,-1 0,1 0,0 0,0-1,-1 0,1 0,-1 0,1-1,-1 1,0-1,0 0,0 0,-1 0,6-7,-5 6,1 0,-1 0,1 0,0 0,0 1,0 0,0 0,1 0,10-3,-1 3,0 1,25-1,-29 3,1-1,-1 0,0 0,0-1,0-1,16-5,-12 4,0 0,1 1,-1 0,0 2,1 0,0 0,-1 1,20 4,50-3,-80-2,0 0,0 0,0 0,0-1,-1 0,1 0,6-3,-7 2,1 0,0 1,0 0,0 0,0 1,0 0,7-2,78 2,-65 2,-1-1,1-1,43-7,-47 1,1 0,28-14,-37 14,1 1,0 1,0 0,0 1,1 0,-1 1,29-2,15 5,-12 1,-1-2,47-7,-81 6,40-6,-1 1,57 1,-18 8,141-4,-225 1,-1 0,1 0,0 0,0 0,-1-1,1 0,0 0,4-3,2-2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5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5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09:13.004"/>
    </inkml:context>
    <inkml:brush xml:id="br0">
      <inkml:brushProperty name="width" value="0.5" units="cm"/>
      <inkml:brushProperty name="height" value="1" units="cm"/>
      <inkml:brushProperty name="color" value="#F3FEC6"/>
      <inkml:brushProperty name="tip" value="rectangle"/>
      <inkml:brushProperty name="rasterOp" value="maskPen"/>
      <inkml:brushProperty name="ignorePressure" value="1"/>
    </inkml:brush>
  </inkml:definitions>
  <inkml:trace contextRef="#ctx0" brushRef="#br0">3 4072,'-2'-106,"4"-115,0 213,0 1,0-1,1 0,0 1,0 0,0 0,10-13,12-32,-18 35,1 0,1 1,0-1,18-23,-15 24,-1-2,0 1,13-33,-21 44,1-1,-1 1,1 0,0 0,1 0,0 1,0-1,0 1,0 0,1 0,0 1,0 0,0 0,8-3,-9 3,0-1,0 1,0-1,0 0,-1 0,0 0,0-1,-1 0,4-6,23-58,-18 36,-2 11,-2-1,0 0,-2 0,-1-1,0 1,0-38,-6-14,2-109,1 172,0 0,2 0,5-16,-5 18,-1 0,0 0,-1 0,3-23,-5 17,-1 10,1 0,0-1,1 1,-1 0,1 1,0-1,1 0,0 0,0 0,1 1,-1-1,1 1,7-11,-6 11,-1 0,0 0,0-1,-1 1,0-1,0 0,0 1,-1-1,0 0,1-7,-1-14,-4-35,1 14,3 26,7-37,0-20,-6 59,1 1,1 0,0 0,15-37,-5 13,-9 27,0 0,-2 0,0 0,-1 0,0-25,-1 27,1 0,1 0,0 0,1 0,0 1,8-16,5-17,-3 6,-8 28,-2-1,0 1,3-16,-5 22,0 1,0 0,1 0,0 1,0-1,0 1,1-1,-1 1,1 0,1 0,-1 1,1-1,0 1,6-5,-3 3,-1-1,0 0,0 0,-1-1,8-11,43-88,-47 90,0 0,1 1,1 1,21-22,-25 29,8-12,-1 0,14-24,-23 34,2-1,1 1,0 0,15-13,2-2,10-4,-31 26,0 0,0-1,0 1,-1-1,0 0,0 0,0-1,0 1,4-7,1-3,1 0,1 0,23-22,16-20,-44 49,1 0,-1 0,2 0,-1 1,11-7,15-13,39-45,-38 34,-29 30,0 1,0 0,1 0,-1 1,1 0,0 0,1 0,-1 1,12-6,-8 4,-1 1,0-2,1 1,-2-1,1-1,-1 1,0-2,11-14,21-21,88-80,-112 107,1 0,31-26,-41 38,0 0,1 1,0 0,-1 0,1 0,1 1,-1 0,10-2,-11 4,-1-2,0 1,1-1,-1 0,-1 0,11-7,-11 6,1 0,1 1,-1 0,0 0,11-3,79-26,-82 28,0-1,22-10,-26 10,1 1,-1 0,1 0,0 1,19-3,-16 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09:14.672"/>
    </inkml:context>
    <inkml:brush xml:id="br0">
      <inkml:brushProperty name="width" value="0.5" units="cm"/>
      <inkml:brushProperty name="height" value="1" units="cm"/>
      <inkml:brushProperty name="color" value="#F3FEC6"/>
      <inkml:brushProperty name="tip" value="rectangle"/>
      <inkml:brushProperty name="rasterOp" value="maskPen"/>
      <inkml:brushProperty name="ignorePressure" value="1"/>
    </inkml:brush>
  </inkml:definitions>
  <inkml:trace contextRef="#ctx0" brushRef="#br0">1846 0,'-539'0,"523"2,1 0,-1 1,1 1,0 1,0 0,0 1,0 0,-26 17,-39 15,-18 6,56-25,-72 42,84-41,18-11,-1 0,-20 10,12-8,2 1,-1 1,-30 28,8-7,-61 45,-117 85,191-144,1 1,1 1,0 2,2 1,-34 44,51-57,0 1,1-1,-10 29,13-26,1 1,1 0,0-1,2 1,-1 0,4 27,0 8,-4 258,1-295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10:14.043"/>
    </inkml:context>
    <inkml:brush xml:id="br0">
      <inkml:brushProperty name="width" value="0.35" units="cm"/>
      <inkml:brushProperty name="height" value="0.35" units="cm"/>
      <inkml:brushProperty name="color" value="#FFFF00"/>
      <inkml:brushProperty name="ignorePressure" value="1"/>
    </inkml:brush>
  </inkml:definitions>
  <inkml:trace contextRef="#ctx0" brushRef="#br0">0 5243,'0'-343,"0"339,1 0,-1 0,1 0,0 0,0 0,0 0,0 1,0-1,1 0,0 1,0-1,0 1,0 0,4-4,12-23,-15 23,-1 1,-1-1,1 0,-1 0,0 1,0-1,-1-12,0 12,0 0,0-1,1 1,0 0,0 0,1 1,3-11,10-14,-7 15,0-1,0 1,-2-1,0 0,-1-1,-1 1,0-1,1-33,-4 45,-1 0,1 1,1-1,-1 0,1 0,0 1,0-1,3-4,-2 4,0 0,0-1,-1 1,0 0,-1-1,1 1,-1-8,11-117,-8 62,-4 57,0-1,1 1,0-1,1 1,0 0,1 0,8-24,-8 29,-1 0,0 0,0 0,-1-1,0 1,0-1,-1-9,0 11,0 1,0 0,0 0,1-1,0 1,0 0,0 0,0 0,1 0,0 0,0 0,0 1,1-1,-1 1,7-9,-3 6,0 0,-1 0,1 0,-2-1,1 0,-1 0,0 0,-1 0,0-1,0 0,-1 1,0-1,-1 0,0 0,0-9,0 12,0 1,1 0,0 0,-1-1,2 1,-1 1,0-1,1 0,5-6,-5 6,1-1,-1 0,0 0,0 0,3-8,27-85,-29 87,0 0,1 0,1 0,0 0,0 1,1 0,9-10,23-43,-20 10,-15 42,0 0,0 0,1 1,8-14,-8 15,0-1,-1 0,0 1,-1-1,0-1,2-17,-4 19,1 0,0 0,0 1,1-1,0 1,1 0,0 0,0 0,8-10,7-5,43-50,-59 70,0 0,0 0,0 0,-1-1,0 1,0-1,0 1,-1-1,0 0,0 0,1-6,11-31,-10 32,1 0,-1 1,0-1,1-14,-3 16,0 0,1 0,0 1,0-1,1 0,0 1,0 0,7-10,6-14,-14 26,1 1,-1-1,0 0,1 1,0 0,0-1,6-4,0-1,-1 0,1 0,6-12,5-8,-9 15,-1-1,11-24,3-6,-21 41,-1-1,0 1,0-1,0 1,-1-1,0 0,0 1,0-1,-1-7,0 8,0 0,1 0,-1 0,1 0,0 0,0 0,1 0,-1 1,1-1,0 0,0 1,1-1,4-6,29-42,-31 44,1-1,0 1,0 0,1 1,0 0,11-10,-1 3,-1-1,-1-1,0 0,-2 0,0-2,14-25,16-27,-31 56,0 0,2 0,27-23,-30 28,-1-1,-1 0,0 0,-1 0,0-1,-1 0,9-19,-9 16,2-1,0 2,0-1,18-19,-7 11,23-35,-17 22,-17 22,-1 0,13-29,13-21,1-2,-5 7,-9 29,-14 20,-1 1,1-1,-2 0,1 0,-2-1,6-15,-6 11,0 0,1 1,1 0,1 0,15-26,-19 35,-1 0,0 0,0 0,0 0,0 0,1-10,-2 10,0 0,0 1,0-1,1 1,-1-1,1 1,0 0,0 0,1 0,5-7,4-3,-4 6,0 0,-1-1,0 0,0 0,5-12,-8 13,0 1,1 0,0 1,0-1,1 1,11-10,-7 6,19-27,-26 31,1 0,1 0,-1 1,1-1,0 1,7-6,21-17,-27 21,1 1,1 0,-1 0,1 1,16-9,5-1,41-28,-16 9,-40 26,-8 4,-1 0,1 1,0 0,0 1,1-1,9-2,-10 3,1 0,0-1,-1 0,1 0,-1-1,0 0,0 0,-1 0,1-1,-1 0,8-8,6-10,23-35,-35 47,2 0,0 1,1 0,0 1,1 0,22-15,-16 12,28-26,-29 21,-2-1,15-24,-20 29,0-1,0 2,2-1,-1 1,1 1,22-18,-26 25,0 0,0 1,0 0,0 0,1 1,-1 0,1 0,-1 0,15 0,8 1,37 3,-11 0,12-1,75-2,-93-7,14-1,-56 9,-1 0,1-1,0 0,-1-1,1 1,-1-2,1 1,-1-1,0 0,0 0,9-6,16-6,-18 11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10:17.579"/>
    </inkml:context>
    <inkml:brush xml:id="br0">
      <inkml:brushProperty name="width" value="0.35" units="cm"/>
      <inkml:brushProperty name="height" value="0.35" units="cm"/>
      <inkml:brushProperty name="color" value="#FFFF00"/>
      <inkml:brushProperty name="ignorePressure" value="1"/>
    </inkml:brush>
  </inkml:definitions>
  <inkml:trace contextRef="#ctx0" brushRef="#br0">1 20,'41'0,"0"-2,44-8,-42 5,1 2,72 5,-30 0,565-2,-637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10:19.966"/>
    </inkml:context>
    <inkml:brush xml:id="br0">
      <inkml:brushProperty name="width" value="0.35" units="cm"/>
      <inkml:brushProperty name="height" value="0.35" units="cm"/>
      <inkml:brushProperty name="color" value="#FFFF00"/>
      <inkml:brushProperty name="ignorePressure" value="1"/>
    </inkml:brush>
  </inkml:definitions>
  <inkml:trace contextRef="#ctx0" brushRef="#br0">893 5,'-56'-2,"35"0,-1 2,0 0,1 1,-43 8,57-6,1 0,-1 0,1 0,0 1,0 0,0 0,1 1,-1 0,1-1,0 2,0-1,1 1,0-1,0 1,-4 7,4-6,2-5,-1 0,1 1,-1-1,0 0,0 0,0 0,0-1,0 1,0-1,0 1,0-1,-1 0,1 0,0-1,-1 1,1-1,-1 0,-5 0,3 1,0-1,1 1,-1 0,0 0,1 1,-8 2,-113 56,117-55,0 0,0 1,1 0,0 0,0 1,1 0,0 1,-10 13,-22 20,-14 8,49-45,0 1,1-1,0 0,-1 1,2 0,-1-1,0 1,1 0,0 1,0-1,1 0,-1 0,0 7,2-7,-1 0,0 1,-1-1,0 0,1 0,-2 0,1 0,0-1,-1 1,0 0,0-1,0 0,-1 0,-6 6,-3 2,0 1,0 0,1 1,1 0,-17 29,24-38,-2 7,1-2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9T05:36:09.71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4363,'0'0,"1"0,1 0,-1-2,0 2,0-2,-1 2,2-2,-1 2,0-4,-1 4,2-2,-1 2,-1-2,1 0,1 0,-2 2,1-2,-1 0,1-2,-1 2,0 2,1-2,-1 0,0 0,0 0,2 0,-2-4,6-70,-5 50,6-26,1 3,23-97,-18 88,15-105,-23 135,1-4,0 2,19-55,-6 19,-10 36,0 2,2 4,0-4,1 2,16-28,35-73,-32 45,-17 40,0 0,3 5,0-3,1 4,31-50,11-14,-50 81,2-3,-1 2,1 2,1 0,18-18,-14 20,-2 0,1 0,-2-6,0 4,1-2,-2-2,16-33,-18 37,-2 0,3 2,-2 0,2 0,20-18,-20 20,1-2,-2 2,1 0,-1-6,11-16,-1-1,0 1,26-36,26-46,110-175,-20 36,-153 239,2 0,0 0,-1 2,1 1,1-1,0 2,22-18,-22 24,0-4,0-2,0 2,0-2,-2-2,0 0,0-2,0 0,11-26,-15 30,0 0,1 1,0 3,1-2,-2 0,2 2,0 0,19-12,4-2,46-18,-52 28,0 0,-1-2,32-30,-32 24,46-27,-5 3,-40 28,1 2,34-12,26-14,-47 16,0 6,64-16,-90 28,2 2,-2-4,1 2,0-3,18-21,22-14,-42 36,0-2,0-2,18-24,23-26,-31 44,-4 0,-1 2,0 3,1 1,1 2,-1 0,2 0,-1 6,36-10,75-10,-87 14,70-2,637 16,-730 0,-1 0,1 6,21 4,-20-2,0-2,31 2,633-6,-332-8,-313 4,-2 2,0-4,-2 0,77-28,-68 16,-2 6,1 0,0 4,63 10,-2 2,-75-6,1 2,34 16,-33-10,63 8,20-22,85 6,-123 24,-56-18,0 0,29 0,-25-4,48 18,-48-15,50 9,302-14,-178-4,-170 0,-2-2,34-13,-31 5,50-4,293 18,-346 0,2 2,32 16,-31-11,48 5,123-14,-177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9T05:36:09.71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1,'0'18,"3"0,-2 0,1 0,1 2,1-2,0 0,0-3,6 23,0-6,1 0,0-2,19 38,8-4,-27-44,1-1,-2 3,12 26,-11-24,0 2,2-4,0 0,16 24,-15-26,0 4,-1-3,17 39,-14-26,-1-4,2-2,36 54,-36-58,0 3,0-3,-2 6,20 42,-26-50,-1-4,1-2,1 2,-1-2,2-2,15 20,75 69,-47-49,217 281,-188-200,-63-97,1-2,0-2,31 36,-30-42,-2 0,24 43,-23-37,-2-4,28 32,-4-6,-33-40,2-2,-2-2,2 1,18 13,165 98,-165-100,0-2,-2 6,-1 0,32 41,0-1,-33-38,-13-14,-1-2,1-2,19 14,-24-16,0-4,1 4,-3-2,2 2,0 0,-2 0,10 19,25 35,121 140,-145-187,0-1,0 0,29 16,-1 0,11 6,-40-28,-1 2,-1-2,2 2,-2 2,19 20,-24-22,1-2,-1 0,1-4,1 4,0-4,0 1,13 1,46 34,-18-4,-40-30,-1 0,1 2,0-2,-2 4,1 0,-1-2,13 22,-7-12,-1 0,1-4,1 0,-2-4,2 1,1-1,25 10,20 20,90 62,-130-88,47 18,11 10,-48-27,0-1,37 8,-34-12,64 36,-80-36,1-4,0 0,31 2,-32-4,0-2,-1 0,1 6,26 14,5 14,73 31,-67-41,-9-4,77 20,-101-38,-1 4,38 22,-42-22,2 2,-1-2,0-4,23 6,105 20,-66-12,-57-12,-2 2,36 21,-39-19,0-2,-1 0,2-4,24 6,-10-6,44 18,-19-4,-41-14,-1 4,0 0,17 12,-19-10,-2-4,0 2,2-4,-2 2,24 0,-30-6,27 0,0 4,42 16,-43-8,3 4,2-5,0-1,60 4,-85-14,-1 0,1 2,-1 0,0 2,0 0,0 4,0-2,0 2,16 16,3 4,-9-14,-1-2,28 12,42 28,-63-36,-1-3,58 21,-53-24,1 4,31 20,-39-22,0 0,-2-4,49 10,14 4,-47-8,-1 2,1-4,0-2,48-2,-65-6,-1 0,38 14,-37-7,2-5,25 4,12-10,-47-4,0 2,1 2,-1 0,-1 2,2 4,-2-2,2 0,-2 4,0-2,0 4,16 12,-15-10,-3-4,4 2,-2-2,0-2,2 0,25 4,19 6,-26-8,45 6,-46-10,53 18,-62-14,0 0,0-4,0-2,0-2,1-2,-2 0,2-4,42-16,-22 8,1 2,-1 8,0 0,60 10,1 2,15-6,134-6,-252 4,1 0,-2-4,1 4,1-2,-2 0,1 2,-1-2,2 0,-1 0,-1 0,1-4,2 0,8-16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7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r">
              <a:defRPr sz="1200"/>
            </a:lvl1pPr>
          </a:lstStyle>
          <a:p>
            <a:fld id="{432574A8-8F23-4F1B-9843-354EB8E7B8E2}" type="datetimeFigureOut">
              <a:rPr lang="ru-RU" smtClean="0"/>
              <a:pPr/>
              <a:t>03.02.2025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2" tIns="45926" rIns="91852" bIns="45926" rtlCol="0" anchor="ctr"/>
          <a:lstStyle/>
          <a:p>
            <a:r>
              <a:rPr lang="ru-RU" err="1"/>
              <a:t>енки</a:t>
            </a: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1" y="4724961"/>
            <a:ext cx="5486400" cy="4476274"/>
          </a:xfrm>
          <a:prstGeom prst="rect">
            <a:avLst/>
          </a:prstGeom>
        </p:spPr>
        <p:txBody>
          <a:bodyPr vert="horz" lIns="91852" tIns="45926" rIns="91852" bIns="45926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4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7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r">
              <a:defRPr sz="1200"/>
            </a:lvl1pPr>
          </a:lstStyle>
          <a:p>
            <a:fld id="{89819D1A-1871-4D3D-9A32-D56A6FD988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9DBBA2-3EBB-45D2-B211-864CA4634C64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4475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altLang="ru-RU" dirty="0"/>
              <a:t>Эукариоты – содержащие ядро клетки</a:t>
            </a:r>
          </a:p>
        </p:txBody>
      </p:sp>
      <p:sp>
        <p:nvSpPr>
          <p:cNvPr id="563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F221-4962-4E30-B015-7378B5E4940A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61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altLang="ru-RU"/>
              <a:t>Эукариоты – содержащие ядро клетки</a:t>
            </a:r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9FA62-27AB-4C10-9BF1-4F525B6C8A8D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4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098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26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8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947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947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071648-CF4F-481D-B107-445C668EEF8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578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1388" y="746125"/>
            <a:ext cx="497522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altLang="ru-RU" dirty="0"/>
              <a:t>Эукариоты – содержащие ядро клетки</a:t>
            </a:r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699" indent="-28565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615" indent="-228524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99661" indent="-228524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6708" indent="-228524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3755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0801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7847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4894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9FA62-27AB-4C10-9BF1-4F525B6C8A8D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175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85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357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071648-CF4F-481D-B107-445C668EEF8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578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234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985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148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267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Устав – взаимодействие Клиентов социальной сети: Посетителя, КС, УЦ,РЦ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120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9110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658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596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19D1A-1871-4D3D-9A32-D56A6FD988B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85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8056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9110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6581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596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19D1A-1871-4D3D-9A32-D56A6FD988B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85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63583">
              <a:defRPr/>
            </a:pPr>
            <a:endParaRPr lang="ru-RU" b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7489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41388" y="746125"/>
            <a:ext cx="4975225" cy="3730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63583"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0495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1388" y="746125"/>
            <a:ext cx="497522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altLang="ru-RU" dirty="0"/>
              <a:t>Эукариоты – содержащие ядро клетки</a:t>
            </a:r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699" indent="-28565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615" indent="-228524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99661" indent="-228524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6708" indent="-228524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3755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0801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7847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4894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9FA62-27AB-4C10-9BF1-4F525B6C8A8D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2534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756" indent="-28567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702" indent="-228541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99783" indent="-228541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6865" indent="-228541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3947" indent="-2285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027" indent="-2285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8109" indent="-2285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5190" indent="-2285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4C4DC9-82D2-4EFC-89CF-20551A4A84D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9560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409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A1A84-0EB4-4318-AAC2-7FB7D89523F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39" name="Rectangle 7"/>
          <p:cNvSpPr txBox="1">
            <a:spLocks noGrp="1" noChangeArrowheads="1"/>
          </p:cNvSpPr>
          <p:nvPr/>
        </p:nvSpPr>
        <p:spPr bwMode="auto">
          <a:xfrm>
            <a:off x="3884614" y="9448184"/>
            <a:ext cx="2971800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D927FF-1304-42CE-9712-05FAEF0ACDD7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541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583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3FC3CD-1FE5-495B-B9E5-004BC705117A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0892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563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D2F221-4962-4E30-B015-7378B5E4940A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600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641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33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085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64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89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D44B8A-0D9E-4F24-A1E4-5691DEE9608B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C1E9D-CFE0-44E8-9886-C773942C689E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9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A17F4E-EE4B-4AA7-8986-DA3CD64DD6C7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B93F9-0966-4C33-9A26-C4E3C8981113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438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D5B247-EC2C-4690-B827-642749599AB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1077D1-3086-4056-A836-2F9BE1374CB5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43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9D4B-80B9-4A85-9E5C-930556EEBA72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1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F842-4ABD-4568-AA95-D6166970D72F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44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D7DC-BC5E-4B34-AB04-8A1531268D70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2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C30B-D4BD-4E7F-8A93-53C74ABADA78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10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973C-C90A-4564-B081-CD328F5208DF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9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D93-7BE9-4BF2-B13C-363D50FFFA19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59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3A83-47CD-48CA-AF4E-C2C4BAF407F7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0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AFF2-7893-4879-AB89-37258C505E45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0E7B8-3CB3-4C1A-99F8-1701383FFBA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4185F-C880-4057-844C-677EAB228BB2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04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FB5-EE0A-47DB-9A8B-FC81409FF612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00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2B6-82AC-4F65-BEF7-0387D535050D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43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6CD-63AA-400A-B3A6-55409922EDAD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906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9D4B-80B9-4A85-9E5C-930556EEBA72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54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F842-4ABD-4568-AA95-D6166970D72F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844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D7DC-BC5E-4B34-AB04-8A1531268D70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9885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C30B-D4BD-4E7F-8A93-53C74ABADA78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50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973C-C90A-4564-B081-CD328F5208DF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78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D93-7BE9-4BF2-B13C-363D50FFFA19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542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3A83-47CD-48CA-AF4E-C2C4BAF407F7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8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26D80C-AF4F-4922-A54A-F304B76EA271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820FD-A832-456C-83F6-DC87AD7ACD86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841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AFF2-7893-4879-AB89-37258C505E45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272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FB5-EE0A-47DB-9A8B-FC81409FF612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325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2B6-82AC-4F65-BEF7-0387D535050D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685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6CD-63AA-400A-B3A6-55409922EDAD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616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FA2C4-7D96-543C-D7C4-FD35EC98E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EABEEA-16A6-5538-65F4-A79275227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28336A-A1A0-EC15-E525-81E317F9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1F8C-7880-5397-0CBF-0F11A6E3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2665A8-F13E-0938-D1B5-777D76A6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6294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F2E35-859E-EEBD-226E-2BFB1633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316B23-5C5B-B056-4270-CBD5BB38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B0C7A8-6D50-E4E1-F1B3-51ACAA6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7E709A-00A3-EDD0-B0C1-0DF8B47F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8DA1A-394E-F9B1-E257-021F4D86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890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5DF05-8D71-7223-163C-041B6FA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8160AB-6CA6-7C75-EA2E-F1F9C630D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AF5F23-A49E-2DC8-9908-A9FE9AAB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428D3-14A1-059B-7F3F-856A11CB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30373F-C7D5-9F56-AD56-B90656B5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9899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31826-38E1-653B-E1A4-D909CAD1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4DC15-69BD-9155-83FC-CA37410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E5E7D1-3AA7-C0FC-0553-E47295380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1C0582-89FF-8891-52D9-FC9F3EC2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AAEE1-2C77-8A07-C273-98249174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CFABA7-60E2-EFA9-A817-B3574BDE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9711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70942-543C-D530-7674-B78BFEA6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84ACDA-AAEF-089E-B877-D674B897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E317C5-8D2E-BB49-4EBE-36CD7B951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675123-F5EF-F793-766B-512BFB144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0319F4-75A8-3B0A-8673-11359096F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94E9BA-D044-2FA3-8067-A173A29C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344579-FE88-EB4D-C736-871F9820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4E5409-61DB-ED30-E45F-78AD8295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3927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329DE-D85A-416F-BC4D-9BD4365F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42BA65-1BD5-C82C-DEE9-8DF43759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C178B8-9CA1-A75D-1528-BE662CFD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8693A9-7232-E421-D348-09704B8E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49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4D82D0-84DC-4AA5-897D-2BCE3EC19B78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9EB9D-6015-43F5-970D-EB5F8DE94AEC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10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736BCD-0436-40B5-DFFE-E294F862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DD6658-DE5D-9DF0-35A6-126EAF2F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8ADEEB-447F-97B6-C46C-A3C65007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2423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4DB30-E4A0-6880-F7D3-ED80AB71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01651-FED9-D9E0-1886-B9014055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F172A7-B2BA-7A74-9F65-835796102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5DDCA7-183C-485E-B1B8-046A4325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B0BF27-DBDB-9D09-EC80-C232C0D4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9D5D19-EECB-FD9A-6185-E85083DA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651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288E3-F3BF-05DC-DF2A-D6225DEB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6794485-80E5-8D82-4323-B9C4F92C6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185B9A-C7BE-09A6-3E2B-87FB9401E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EF5C4C-7B74-0B0B-9BCA-4FD60F16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973B7D-4CD3-4BC4-9604-54121B32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DFC412-6EE6-FA25-4AC2-DFEF7B66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5288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A1F40-0E49-9BF0-6405-65178B16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E31F80-9F8E-A194-2E0B-1B993ABBA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2A72D-F625-CDCF-0B03-7644B45D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500D0C-85F5-B28F-9B74-3B4D7E1D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79195-941F-C545-B8AC-F304A768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0701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C8725D4-2FBA-2412-525C-B15AB7EC8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6E6731-66AD-EEAE-2128-EA9C1B49A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DA745-41B8-1135-54A9-C815BFD6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7236C-45F0-B803-AD40-C43D2341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6FDC5-C39D-A4F7-FEC7-DEA24218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0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8F6D5-9D75-4602-8CC1-4505676CB26E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59C28-A314-4978-84FD-5C0B7B1E433A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0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25B053-E491-4BDE-B5A4-41C05DDC3375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3AA04-FE3F-4B18-9EBC-2E726589558D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8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FF9AD-7EEE-45D6-887E-68A28D66EAD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8D5C9-D8D4-4EF5-AE7E-4DE6D0F3950D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3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D77C3-B52E-41F0-8186-0406D94C00CC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0B617-E73A-45D9-AC00-16B761F000D2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862CD6-AB12-4B71-83FA-9D3992267744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2F0F4-08FB-4F54-8174-F5E60BD9B5B7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1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A17F4E-EE4B-4AA7-8986-DA3CD64DD6C7}" type="datetime1">
              <a:rPr lang="ru-RU" smtClean="0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03.02.2025</a:t>
            </a:fld>
            <a:endParaRPr lang="ru-RU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DB93F9-0966-4C33-9A26-C4E3C8981113}" type="slidenum">
              <a:rPr lang="ru-RU" smtClean="0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79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24C99B6-4C43-49D4-920D-DD69FAA4BE6F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72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24C99B6-4C43-49D4-920D-DD69FAA4BE6F}" type="datetime1">
              <a:rPr lang="ru-RU" smtClean="0">
                <a:solidFill>
                  <a:srgbClr val="FFFFFF"/>
                </a:solidFill>
              </a:rPr>
              <a:pPr/>
              <a:t>03.02.2025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69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23AF0-F1DF-56DC-4109-C4BD7602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F71BA2-E457-D170-BFA3-90C1EADE0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208C48-DE23-2E28-CF57-894D84AA3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0CE5-5F50-48C8-9260-6A0DDE9703F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A2DFAB-6FF8-9106-E1C9-25A91C001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DFE181-BD43-FDA0-53A2-B996F8325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1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tkin_ayu@almazovcentre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customXml" Target="../ink/ink5.xml"/><Relationship Id="rId26" Type="http://schemas.openxmlformats.org/officeDocument/2006/relationships/customXml" Target="../ink/ink9.xml"/><Relationship Id="rId39" Type="http://schemas.openxmlformats.org/officeDocument/2006/relationships/image" Target="../media/image131.png"/><Relationship Id="rId3" Type="http://schemas.openxmlformats.org/officeDocument/2006/relationships/image" Target="../media/image121.png"/><Relationship Id="rId21" Type="http://schemas.openxmlformats.org/officeDocument/2006/relationships/image" Target="../media/image21.png"/><Relationship Id="rId34" Type="http://schemas.openxmlformats.org/officeDocument/2006/relationships/customXml" Target="../ink/ink13.xml"/><Relationship Id="rId42" Type="http://schemas.openxmlformats.org/officeDocument/2006/relationships/customXml" Target="../ink/ink17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8.png"/><Relationship Id="rId38" Type="http://schemas.openxmlformats.org/officeDocument/2006/relationships/customXml" Target="../ink/ink15.xml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29" Type="http://schemas.openxmlformats.org/officeDocument/2006/relationships/image" Target="../media/image25.png"/><Relationship Id="rId41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24" Type="http://schemas.openxmlformats.org/officeDocument/2006/relationships/customXml" Target="../ink/ink8.xml"/><Relationship Id="rId32" Type="http://schemas.openxmlformats.org/officeDocument/2006/relationships/customXml" Target="../ink/ink12.xml"/><Relationship Id="rId37" Type="http://schemas.openxmlformats.org/officeDocument/2006/relationships/image" Target="../media/image30.png"/><Relationship Id="rId40" Type="http://schemas.openxmlformats.org/officeDocument/2006/relationships/customXml" Target="../ink/ink16.xml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10.xml"/><Relationship Id="rId36" Type="http://schemas.openxmlformats.org/officeDocument/2006/relationships/customXml" Target="../ink/ink14.xml"/><Relationship Id="rId19" Type="http://schemas.openxmlformats.org/officeDocument/2006/relationships/image" Target="../media/image20.png"/><Relationship Id="rId31" Type="http://schemas.openxmlformats.org/officeDocument/2006/relationships/image" Target="../media/image26.png"/><Relationship Id="rId4" Type="http://schemas.openxmlformats.org/officeDocument/2006/relationships/customXml" Target="../ink/ink2.xml"/><Relationship Id="rId14" Type="http://schemas.openxmlformats.org/officeDocument/2006/relationships/customXml" Target="../ink/ink3.xml"/><Relationship Id="rId22" Type="http://schemas.openxmlformats.org/officeDocument/2006/relationships/customXml" Target="../ink/ink7.xml"/><Relationship Id="rId27" Type="http://schemas.openxmlformats.org/officeDocument/2006/relationships/image" Target="../media/image24.png"/><Relationship Id="rId30" Type="http://schemas.openxmlformats.org/officeDocument/2006/relationships/customXml" Target="../ink/ink11.xml"/><Relationship Id="rId35" Type="http://schemas.openxmlformats.org/officeDocument/2006/relationships/image" Target="../media/image29.png"/><Relationship Id="rId4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customXml" Target="../ink/ink18.xml"/><Relationship Id="rId7" Type="http://schemas.openxmlformats.org/officeDocument/2006/relationships/hyperlink" Target="https://naked-science.ru/article/biology/stereoobonyanie-chelovek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6.png"/><Relationship Id="rId5" Type="http://schemas.openxmlformats.org/officeDocument/2006/relationships/customXml" Target="../ink/ink19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zon.ru/product/etilatsetat-marka-a-vysshiy-sort-200ml-gost-8981-78-1737111149/?utm_medium=organic&amp;utm_source=yandex_serp_products&amp;reviewsVariantMode=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13" Type="http://schemas.openxmlformats.org/officeDocument/2006/relationships/customXml" Target="../ink/ink23.xml"/><Relationship Id="rId18" Type="http://schemas.openxmlformats.org/officeDocument/2006/relationships/image" Target="../media/image41.png"/><Relationship Id="rId26" Type="http://schemas.openxmlformats.org/officeDocument/2006/relationships/image" Target="../media/image47.png"/><Relationship Id="rId3" Type="http://schemas.openxmlformats.org/officeDocument/2006/relationships/image" Target="../media/image13.png"/><Relationship Id="rId21" Type="http://schemas.openxmlformats.org/officeDocument/2006/relationships/customXml" Target="../ink/ink27.xml"/><Relationship Id="rId34" Type="http://schemas.openxmlformats.org/officeDocument/2006/relationships/image" Target="../media/image160.png"/><Relationship Id="rId7" Type="http://schemas.openxmlformats.org/officeDocument/2006/relationships/customXml" Target="../ink/ink20.xml"/><Relationship Id="rId12" Type="http://schemas.openxmlformats.org/officeDocument/2006/relationships/image" Target="../media/image38.png"/><Relationship Id="rId17" Type="http://schemas.openxmlformats.org/officeDocument/2006/relationships/customXml" Target="../ink/ink25.xml"/><Relationship Id="rId25" Type="http://schemas.openxmlformats.org/officeDocument/2006/relationships/customXml" Target="../ink/ink29.xml"/><Relationship Id="rId33" Type="http://schemas.openxmlformats.org/officeDocument/2006/relationships/customXml" Target="../ink/ink33.xml"/><Relationship Id="rId38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29" Type="http://schemas.openxmlformats.org/officeDocument/2006/relationships/customXml" Target="../ink/ink3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70.png"/><Relationship Id="rId11" Type="http://schemas.openxmlformats.org/officeDocument/2006/relationships/customXml" Target="../ink/ink22.xml"/><Relationship Id="rId24" Type="http://schemas.openxmlformats.org/officeDocument/2006/relationships/image" Target="../media/image44.png"/><Relationship Id="rId32" Type="http://schemas.openxmlformats.org/officeDocument/2006/relationships/image" Target="../media/image150.png"/><Relationship Id="rId37" Type="http://schemas.openxmlformats.org/officeDocument/2006/relationships/customXml" Target="../ink/ink35.xml"/><Relationship Id="rId5" Type="http://schemas.openxmlformats.org/officeDocument/2006/relationships/image" Target="../media/image460.png"/><Relationship Id="rId15" Type="http://schemas.openxmlformats.org/officeDocument/2006/relationships/customXml" Target="../ink/ink24.xml"/><Relationship Id="rId23" Type="http://schemas.openxmlformats.org/officeDocument/2006/relationships/customXml" Target="../ink/ink28.xml"/><Relationship Id="rId28" Type="http://schemas.openxmlformats.org/officeDocument/2006/relationships/image" Target="../media/image130.png"/><Relationship Id="rId36" Type="http://schemas.openxmlformats.org/officeDocument/2006/relationships/image" Target="../media/image170.png"/><Relationship Id="rId10" Type="http://schemas.openxmlformats.org/officeDocument/2006/relationships/image" Target="../media/image371.png"/><Relationship Id="rId19" Type="http://schemas.openxmlformats.org/officeDocument/2006/relationships/customXml" Target="../ink/ink26.xml"/><Relationship Id="rId31" Type="http://schemas.openxmlformats.org/officeDocument/2006/relationships/customXml" Target="../ink/ink32.xml"/><Relationship Id="rId4" Type="http://schemas.openxmlformats.org/officeDocument/2006/relationships/image" Target="../media/image450.png"/><Relationship Id="rId9" Type="http://schemas.openxmlformats.org/officeDocument/2006/relationships/customXml" Target="../ink/ink21.xm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customXml" Target="../ink/ink30.xml"/><Relationship Id="rId30" Type="http://schemas.openxmlformats.org/officeDocument/2006/relationships/image" Target="../media/image140.png"/><Relationship Id="rId35" Type="http://schemas.openxmlformats.org/officeDocument/2006/relationships/customXml" Target="../ink/ink3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7" Type="http://schemas.openxmlformats.org/officeDocument/2006/relationships/image" Target="../media/image500.png"/><Relationship Id="rId12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11" Type="http://schemas.openxmlformats.org/officeDocument/2006/relationships/image" Target="../media/image38.jpeg"/><Relationship Id="rId5" Type="http://schemas.openxmlformats.org/officeDocument/2006/relationships/image" Target="../media/image480.png"/><Relationship Id="rId10" Type="http://schemas.openxmlformats.org/officeDocument/2006/relationships/image" Target="../media/image530.png"/><Relationship Id="rId4" Type="http://schemas.openxmlformats.org/officeDocument/2006/relationships/image" Target="../media/image1500.png"/><Relationship Id="rId9" Type="http://schemas.openxmlformats.org/officeDocument/2006/relationships/image" Target="../media/image5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.xml"/><Relationship Id="rId18" Type="http://schemas.openxmlformats.org/officeDocument/2006/relationships/customXml" Target="../ink/ink44.xml"/><Relationship Id="rId26" Type="http://schemas.openxmlformats.org/officeDocument/2006/relationships/customXml" Target="../ink/ink52.xml"/><Relationship Id="rId39" Type="http://schemas.openxmlformats.org/officeDocument/2006/relationships/customXml" Target="../ink/ink64.xml"/><Relationship Id="rId21" Type="http://schemas.openxmlformats.org/officeDocument/2006/relationships/customXml" Target="../ink/ink47.xml"/><Relationship Id="rId34" Type="http://schemas.openxmlformats.org/officeDocument/2006/relationships/customXml" Target="../ink/ink59.xml"/><Relationship Id="rId42" Type="http://schemas.openxmlformats.org/officeDocument/2006/relationships/customXml" Target="../ink/ink67.xml"/><Relationship Id="rId47" Type="http://schemas.openxmlformats.org/officeDocument/2006/relationships/customXml" Target="../ink/ink72.xml"/><Relationship Id="rId50" Type="http://schemas.openxmlformats.org/officeDocument/2006/relationships/customXml" Target="../ink/ink75.xml"/><Relationship Id="rId55" Type="http://schemas.openxmlformats.org/officeDocument/2006/relationships/customXml" Target="../ink/ink80.xml"/><Relationship Id="rId63" Type="http://schemas.openxmlformats.org/officeDocument/2006/relationships/customXml" Target="../ink/ink88.xml"/><Relationship Id="rId68" Type="http://schemas.openxmlformats.org/officeDocument/2006/relationships/image" Target="../media/image400.png"/><Relationship Id="rId76" Type="http://schemas.openxmlformats.org/officeDocument/2006/relationships/image" Target="../media/image440.png"/><Relationship Id="rId7" Type="http://schemas.openxmlformats.org/officeDocument/2006/relationships/customXml" Target="../ink/ink38.xml"/><Relationship Id="rId71" Type="http://schemas.openxmlformats.org/officeDocument/2006/relationships/customXml" Target="../ink/ink94.xm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80.png"/><Relationship Id="rId29" Type="http://schemas.openxmlformats.org/officeDocument/2006/relationships/customXml" Target="../ink/ink54.xml"/><Relationship Id="rId11" Type="http://schemas.openxmlformats.org/officeDocument/2006/relationships/customXml" Target="../ink/ink40.xml"/><Relationship Id="rId24" Type="http://schemas.openxmlformats.org/officeDocument/2006/relationships/customXml" Target="../ink/ink50.xml"/><Relationship Id="rId32" Type="http://schemas.openxmlformats.org/officeDocument/2006/relationships/customXml" Target="../ink/ink57.xml"/><Relationship Id="rId37" Type="http://schemas.openxmlformats.org/officeDocument/2006/relationships/customXml" Target="../ink/ink62.xml"/><Relationship Id="rId40" Type="http://schemas.openxmlformats.org/officeDocument/2006/relationships/customXml" Target="../ink/ink65.xml"/><Relationship Id="rId45" Type="http://schemas.openxmlformats.org/officeDocument/2006/relationships/customXml" Target="../ink/ink70.xml"/><Relationship Id="rId53" Type="http://schemas.openxmlformats.org/officeDocument/2006/relationships/customXml" Target="../ink/ink78.xml"/><Relationship Id="rId58" Type="http://schemas.openxmlformats.org/officeDocument/2006/relationships/customXml" Target="../ink/ink83.xml"/><Relationship Id="rId66" Type="http://schemas.openxmlformats.org/officeDocument/2006/relationships/customXml" Target="../ink/ink91.xml"/><Relationship Id="rId74" Type="http://schemas.openxmlformats.org/officeDocument/2006/relationships/image" Target="../media/image430.png"/><Relationship Id="rId5" Type="http://schemas.openxmlformats.org/officeDocument/2006/relationships/customXml" Target="../ink/ink37.xml"/><Relationship Id="rId15" Type="http://schemas.openxmlformats.org/officeDocument/2006/relationships/customXml" Target="../ink/ink42.xml"/><Relationship Id="rId23" Type="http://schemas.openxmlformats.org/officeDocument/2006/relationships/customXml" Target="../ink/ink49.xml"/><Relationship Id="rId28" Type="http://schemas.openxmlformats.org/officeDocument/2006/relationships/image" Target="../media/image390.png"/><Relationship Id="rId36" Type="http://schemas.openxmlformats.org/officeDocument/2006/relationships/customXml" Target="../ink/ink61.xml"/><Relationship Id="rId49" Type="http://schemas.openxmlformats.org/officeDocument/2006/relationships/customXml" Target="../ink/ink74.xml"/><Relationship Id="rId57" Type="http://schemas.openxmlformats.org/officeDocument/2006/relationships/customXml" Target="../ink/ink82.xml"/><Relationship Id="rId61" Type="http://schemas.openxmlformats.org/officeDocument/2006/relationships/customXml" Target="../ink/ink86.xml"/><Relationship Id="rId10" Type="http://schemas.openxmlformats.org/officeDocument/2006/relationships/image" Target="../media/image350.png"/><Relationship Id="rId19" Type="http://schemas.openxmlformats.org/officeDocument/2006/relationships/customXml" Target="../ink/ink45.xml"/><Relationship Id="rId31" Type="http://schemas.openxmlformats.org/officeDocument/2006/relationships/customXml" Target="../ink/ink56.xml"/><Relationship Id="rId44" Type="http://schemas.openxmlformats.org/officeDocument/2006/relationships/customXml" Target="../ink/ink69.xml"/><Relationship Id="rId52" Type="http://schemas.openxmlformats.org/officeDocument/2006/relationships/customXml" Target="../ink/ink77.xml"/><Relationship Id="rId60" Type="http://schemas.openxmlformats.org/officeDocument/2006/relationships/customXml" Target="../ink/ink85.xml"/><Relationship Id="rId65" Type="http://schemas.openxmlformats.org/officeDocument/2006/relationships/customXml" Target="../ink/ink90.xml"/><Relationship Id="rId73" Type="http://schemas.openxmlformats.org/officeDocument/2006/relationships/customXml" Target="../ink/ink95.xml"/><Relationship Id="rId4" Type="http://schemas.openxmlformats.org/officeDocument/2006/relationships/image" Target="../media/image320.png"/><Relationship Id="rId9" Type="http://schemas.openxmlformats.org/officeDocument/2006/relationships/customXml" Target="../ink/ink39.xml"/><Relationship Id="rId14" Type="http://schemas.openxmlformats.org/officeDocument/2006/relationships/image" Target="../media/image370.png"/><Relationship Id="rId22" Type="http://schemas.openxmlformats.org/officeDocument/2006/relationships/customXml" Target="../ink/ink48.xml"/><Relationship Id="rId27" Type="http://schemas.openxmlformats.org/officeDocument/2006/relationships/customXml" Target="../ink/ink53.xml"/><Relationship Id="rId30" Type="http://schemas.openxmlformats.org/officeDocument/2006/relationships/customXml" Target="../ink/ink55.xml"/><Relationship Id="rId35" Type="http://schemas.openxmlformats.org/officeDocument/2006/relationships/customXml" Target="../ink/ink60.xml"/><Relationship Id="rId43" Type="http://schemas.openxmlformats.org/officeDocument/2006/relationships/customXml" Target="../ink/ink68.xml"/><Relationship Id="rId48" Type="http://schemas.openxmlformats.org/officeDocument/2006/relationships/customXml" Target="../ink/ink73.xml"/><Relationship Id="rId56" Type="http://schemas.openxmlformats.org/officeDocument/2006/relationships/customXml" Target="../ink/ink81.xml"/><Relationship Id="rId64" Type="http://schemas.openxmlformats.org/officeDocument/2006/relationships/customXml" Target="../ink/ink89.xml"/><Relationship Id="rId69" Type="http://schemas.openxmlformats.org/officeDocument/2006/relationships/customXml" Target="../ink/ink93.xml"/><Relationship Id="rId8" Type="http://schemas.openxmlformats.org/officeDocument/2006/relationships/image" Target="../media/image340.png"/><Relationship Id="rId51" Type="http://schemas.openxmlformats.org/officeDocument/2006/relationships/customXml" Target="../ink/ink76.xml"/><Relationship Id="rId72" Type="http://schemas.openxmlformats.org/officeDocument/2006/relationships/image" Target="../media/image420.png"/><Relationship Id="rId3" Type="http://schemas.openxmlformats.org/officeDocument/2006/relationships/customXml" Target="../ink/ink36.xml"/><Relationship Id="rId12" Type="http://schemas.openxmlformats.org/officeDocument/2006/relationships/image" Target="../media/image360.png"/><Relationship Id="rId17" Type="http://schemas.openxmlformats.org/officeDocument/2006/relationships/customXml" Target="../ink/ink43.xml"/><Relationship Id="rId25" Type="http://schemas.openxmlformats.org/officeDocument/2006/relationships/customXml" Target="../ink/ink51.xml"/><Relationship Id="rId33" Type="http://schemas.openxmlformats.org/officeDocument/2006/relationships/customXml" Target="../ink/ink58.xml"/><Relationship Id="rId38" Type="http://schemas.openxmlformats.org/officeDocument/2006/relationships/customXml" Target="../ink/ink63.xml"/><Relationship Id="rId46" Type="http://schemas.openxmlformats.org/officeDocument/2006/relationships/customXml" Target="../ink/ink71.xml"/><Relationship Id="rId59" Type="http://schemas.openxmlformats.org/officeDocument/2006/relationships/customXml" Target="../ink/ink84.xml"/><Relationship Id="rId67" Type="http://schemas.openxmlformats.org/officeDocument/2006/relationships/customXml" Target="../ink/ink92.xml"/><Relationship Id="rId20" Type="http://schemas.openxmlformats.org/officeDocument/2006/relationships/customXml" Target="../ink/ink46.xml"/><Relationship Id="rId41" Type="http://schemas.openxmlformats.org/officeDocument/2006/relationships/customXml" Target="../ink/ink66.xml"/><Relationship Id="rId54" Type="http://schemas.openxmlformats.org/officeDocument/2006/relationships/customXml" Target="../ink/ink79.xml"/><Relationship Id="rId62" Type="http://schemas.openxmlformats.org/officeDocument/2006/relationships/customXml" Target="../ink/ink87.xml"/><Relationship Id="rId70" Type="http://schemas.openxmlformats.org/officeDocument/2006/relationships/image" Target="../media/image410.png"/><Relationship Id="rId75" Type="http://schemas.openxmlformats.org/officeDocument/2006/relationships/customXml" Target="../ink/ink9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3" Type="http://schemas.openxmlformats.org/officeDocument/2006/relationships/image" Target="../media/image1810.png"/><Relationship Id="rId7" Type="http://schemas.openxmlformats.org/officeDocument/2006/relationships/image" Target="../media/image2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0.png"/><Relationship Id="rId5" Type="http://schemas.openxmlformats.org/officeDocument/2006/relationships/image" Target="../media/image205.png"/><Relationship Id="rId10" Type="http://schemas.openxmlformats.org/officeDocument/2006/relationships/image" Target="../media/image250.png"/><Relationship Id="rId4" Type="http://schemas.openxmlformats.org/officeDocument/2006/relationships/image" Target="../media/image192.png"/><Relationship Id="rId9" Type="http://schemas.openxmlformats.org/officeDocument/2006/relationships/image" Target="../media/image24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56.png"/><Relationship Id="rId7" Type="http://schemas.openxmlformats.org/officeDocument/2006/relationships/customXml" Target="../ink/ink9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1.png"/><Relationship Id="rId4" Type="http://schemas.openxmlformats.org/officeDocument/2006/relationships/customXml" Target="../ink/ink97.xml"/><Relationship Id="rId9" Type="http://schemas.openxmlformats.org/officeDocument/2006/relationships/image" Target="../media/image5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elemost.yandex.ru/j/57060486423268865730920196900361054462" TargetMode="External"/><Relationship Id="rId4" Type="http://schemas.openxmlformats.org/officeDocument/2006/relationships/hyperlink" Target="https://meet.google.com/vnq-bmcc-kt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Fatkin/OdorCalculator/pull/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lexFatkin/OdorCalculator/pull/3/files#diff-026f05a9805fbac65be713e4e448cd015032d2eb96c12db2c45a5fdb6b5e379b" TargetMode="External"/><Relationship Id="rId4" Type="http://schemas.openxmlformats.org/officeDocument/2006/relationships/hyperlink" Target="https://github.com/AlexFatkin/OdorCalculator/pull/3/commits/d74a9651356951ae44757052b5c747a394ce5df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84275" y="3764117"/>
            <a:ext cx="7678663" cy="880420"/>
          </a:xfrm>
        </p:spPr>
        <p:txBody>
          <a:bodyPr anchor="ctr"/>
          <a:lstStyle/>
          <a:p>
            <a:pPr>
              <a:spcBef>
                <a:spcPts val="0"/>
              </a:spcBef>
            </a:pPr>
            <a:br>
              <a:rPr lang="ru-RU" sz="1800" b="1" cap="none" dirty="0"/>
            </a:br>
            <a:r>
              <a:rPr lang="ru-RU" sz="1800" b="1" cap="none" dirty="0"/>
              <a:t>Руководитель</a:t>
            </a:r>
            <a:br>
              <a:rPr lang="ru-RU" sz="1800" b="1" cap="none" dirty="0"/>
            </a:br>
            <a:r>
              <a:rPr lang="ru-RU" sz="1800" b="1" cap="none" dirty="0"/>
              <a:t>Александр  Юрьевич Фатькин, </a:t>
            </a:r>
            <a:r>
              <a:rPr lang="en-US" sz="1800" b="1" cap="none" dirty="0"/>
              <a:t> </a:t>
            </a:r>
            <a:r>
              <a:rPr lang="en-US" altLang="ru-RU" sz="1800" b="1" cap="non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fatkin_ayu@almazovcentre.ru</a:t>
            </a:r>
            <a:br>
              <a:rPr lang="en-US" altLang="ru-RU" sz="1800" b="1" cap="none" dirty="0"/>
            </a:br>
            <a:br>
              <a:rPr lang="ru-RU" altLang="ru-RU" sz="1100" b="1" dirty="0">
                <a:solidFill>
                  <a:srgbClr val="FFFF00"/>
                </a:solidFill>
              </a:rPr>
            </a:br>
            <a:endParaRPr lang="ru-RU" sz="1800" b="1" cap="none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154155"/>
            <a:ext cx="5966182" cy="15696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56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marR="0" lvl="0" indent="-455613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Институт медицинского образования  ФБГУ</a:t>
            </a:r>
          </a:p>
          <a:p>
            <a:pPr marL="457200" marR="0" lvl="0" indent="-455613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Национальный  медицинский</a:t>
            </a:r>
          </a:p>
          <a:p>
            <a:pPr marL="457200" marR="0" lvl="0" indent="-455613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ru-RU" altLang="ru-RU" sz="24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исследовательский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 центр </a:t>
            </a:r>
            <a:b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им. В.А. Алмазова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3" name="Номер слайда 2"/>
          <p:cNvSpPr txBox="1">
            <a:spLocks/>
          </p:cNvSpPr>
          <p:nvPr/>
        </p:nvSpPr>
        <p:spPr bwMode="auto">
          <a:xfrm>
            <a:off x="8262938" y="6461125"/>
            <a:ext cx="8651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BE02C6-7E43-4D6E-9F02-4E222450D835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1262" y="2886255"/>
            <a:ext cx="70610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 «Калькулятор запаха»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23528" y="4529495"/>
            <a:ext cx="5066714" cy="4967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1026" name="Picture 2" descr="VA Almazov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1" t="-21443" r="35616" b="38826"/>
          <a:stretch/>
        </p:blipFill>
        <p:spPr bwMode="auto">
          <a:xfrm>
            <a:off x="7560529" y="-361507"/>
            <a:ext cx="1518554" cy="192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54092" y="1685926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Владимир Андреевич Алмазов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1931-2001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25392-1867-4ACE-9C84-5304E93E5775}"/>
              </a:ext>
            </a:extLst>
          </p:cNvPr>
          <p:cNvSpPr txBox="1"/>
          <p:nvPr/>
        </p:nvSpPr>
        <p:spPr>
          <a:xfrm>
            <a:off x="601556" y="4914191"/>
            <a:ext cx="6438528" cy="1768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Команда: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Стучилов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Артур 106  - Общежитие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= -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Снеткова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Дарья 110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Общежитие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= -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Никушкин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Илья 101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Общежитие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= ++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Казначеева Арина 113 - Город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= +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Агафонова Дарья  114 – Город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0352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6012160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Функция желательности</a:t>
            </a:r>
            <a:r>
              <a:rPr lang="en-US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  </a:t>
            </a:r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Харрингтона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192F0-0CBC-4EAD-8B8D-F07D37F37765}"/>
              </a:ext>
            </a:extLst>
          </p:cNvPr>
          <p:cNvSpPr txBox="1"/>
          <p:nvPr/>
        </p:nvSpPr>
        <p:spPr>
          <a:xfrm>
            <a:off x="289560" y="406490"/>
            <a:ext cx="330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Одностороннее ограничение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/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7FC7DFCA-D807-46F6-ACD1-D6DEF68F2823}"/>
              </a:ext>
            </a:extLst>
          </p:cNvPr>
          <p:cNvGrpSpPr/>
          <p:nvPr/>
        </p:nvGrpSpPr>
        <p:grpSpPr>
          <a:xfrm>
            <a:off x="1341738" y="1564375"/>
            <a:ext cx="6365880" cy="4435920"/>
            <a:chOff x="1341738" y="1564375"/>
            <a:chExt cx="6365880" cy="443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6CD688C3-0AA4-4DE3-87AC-A14EEE9F433F}"/>
                    </a:ext>
                  </a:extLst>
                </p14:cNvPr>
                <p14:cNvContentPartPr/>
                <p14:nvPr/>
              </p14:nvContentPartPr>
              <p14:xfrm>
                <a:off x="1511658" y="1711255"/>
                <a:ext cx="6195960" cy="428904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6CD688C3-0AA4-4DE3-87AC-A14EEE9F43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94018" y="1693255"/>
                  <a:ext cx="6231600" cy="43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6F4CACCB-3D34-4A8C-9F93-77063776F7A9}"/>
                    </a:ext>
                  </a:extLst>
                </p14:cNvPr>
                <p14:cNvContentPartPr/>
                <p14:nvPr/>
              </p14:nvContentPartPr>
              <p14:xfrm>
                <a:off x="7170498" y="5468575"/>
                <a:ext cx="498600" cy="25308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6F4CACCB-3D34-4A8C-9F93-77063776F7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52498" y="5450575"/>
                  <a:ext cx="534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86B35B44-F25F-4C95-BAAE-CAED411826DC}"/>
                    </a:ext>
                  </a:extLst>
                </p14:cNvPr>
                <p14:cNvContentPartPr/>
                <p14:nvPr/>
              </p14:nvContentPartPr>
              <p14:xfrm>
                <a:off x="1341738" y="1564375"/>
                <a:ext cx="165240" cy="59760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86B35B44-F25F-4C95-BAAE-CAED411826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23738" y="1546735"/>
                  <a:ext cx="20088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723F309D-FCB8-42B6-9293-A0AE1880C758}"/>
                    </a:ext>
                  </a:extLst>
                </p14:cNvPr>
                <p14:cNvContentPartPr/>
                <p14:nvPr/>
              </p14:nvContentPartPr>
              <p14:xfrm>
                <a:off x="1510218" y="1564735"/>
                <a:ext cx="270720" cy="53280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723F309D-FCB8-42B6-9293-A0AE1880C7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92578" y="1546735"/>
                  <a:ext cx="30636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C053A50C-A212-4600-BACE-A9704350437C}"/>
                    </a:ext>
                  </a:extLst>
                </p14:cNvPr>
                <p14:cNvContentPartPr/>
                <p14:nvPr/>
              </p14:nvContentPartPr>
              <p14:xfrm>
                <a:off x="1623258" y="2181415"/>
                <a:ext cx="5775480" cy="370368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C053A50C-A212-4600-BACE-A970435043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05618" y="2163415"/>
                  <a:ext cx="5811120" cy="373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EAB649DE-E7CE-441C-B78A-14EE9D89620B}"/>
                  </a:ext>
                </a:extLst>
              </p14:cNvPr>
              <p14:cNvContentPartPr/>
              <p14:nvPr/>
            </p14:nvContentPartPr>
            <p14:xfrm>
              <a:off x="1980738" y="1804855"/>
              <a:ext cx="7098480" cy="19620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EAB649DE-E7CE-441C-B78A-14EE9D8962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63098" y="1786855"/>
                <a:ext cx="71341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4852EAA7-9548-4B51-BD99-AAEFC94AC4C8}"/>
                  </a:ext>
                </a:extLst>
              </p14:cNvPr>
              <p14:cNvContentPartPr/>
              <p14:nvPr/>
            </p14:nvContentPartPr>
            <p14:xfrm>
              <a:off x="7408098" y="1988455"/>
              <a:ext cx="12960" cy="22752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4852EAA7-9548-4B51-BD99-AAEFC94AC4C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90098" y="1970455"/>
                <a:ext cx="486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3CBC3533-1E42-43F9-AEE8-A6BEED127D7E}"/>
                  </a:ext>
                </a:extLst>
              </p14:cNvPr>
              <p14:cNvContentPartPr/>
              <p14:nvPr/>
            </p14:nvContentPartPr>
            <p14:xfrm>
              <a:off x="7149258" y="2025535"/>
              <a:ext cx="2008440" cy="95220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3CBC3533-1E42-43F9-AEE8-A6BEED127D7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31618" y="2007535"/>
                <a:ext cx="2044080" cy="9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AE4125E1-49CD-48FD-83B7-59FA33C0E373}"/>
                  </a:ext>
                </a:extLst>
              </p14:cNvPr>
              <p14:cNvContentPartPr/>
              <p14:nvPr/>
            </p14:nvContentPartPr>
            <p14:xfrm>
              <a:off x="1799298" y="4425295"/>
              <a:ext cx="7074360" cy="136008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AE4125E1-49CD-48FD-83B7-59FA33C0E37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81298" y="4407655"/>
                <a:ext cx="711000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E8F4D98C-5B7C-4312-B1A5-5DE51CD47CDC}"/>
                  </a:ext>
                </a:extLst>
              </p14:cNvPr>
              <p14:cNvContentPartPr/>
              <p14:nvPr/>
            </p14:nvContentPartPr>
            <p14:xfrm>
              <a:off x="5298138" y="1412455"/>
              <a:ext cx="2944080" cy="400644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E8F4D98C-5B7C-4312-B1A5-5DE51CD47CD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80138" y="1394455"/>
                <a:ext cx="2979720" cy="40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753E13DD-1C9E-4D52-8048-05C1395BF3F4}"/>
                  </a:ext>
                </a:extLst>
              </p14:cNvPr>
              <p14:cNvContentPartPr/>
              <p14:nvPr/>
            </p14:nvContentPartPr>
            <p14:xfrm>
              <a:off x="5538258" y="4977895"/>
              <a:ext cx="79200" cy="10512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753E13DD-1C9E-4D52-8048-05C1395BF3F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20258" y="4960255"/>
                <a:ext cx="1148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C139569E-C70F-46B8-9F67-52F51E38381D}"/>
                  </a:ext>
                </a:extLst>
              </p14:cNvPr>
              <p14:cNvContentPartPr/>
              <p14:nvPr/>
            </p14:nvContentPartPr>
            <p14:xfrm>
              <a:off x="5568138" y="5099215"/>
              <a:ext cx="6480" cy="64116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C139569E-C70F-46B8-9F67-52F51E3838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50498" y="5081575"/>
                <a:ext cx="4212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0765B4F1-16B8-435A-8DD9-9D6314925168}"/>
                  </a:ext>
                </a:extLst>
              </p14:cNvPr>
              <p14:cNvContentPartPr/>
              <p14:nvPr/>
            </p14:nvContentPartPr>
            <p14:xfrm>
              <a:off x="1284183" y="5657155"/>
              <a:ext cx="598320" cy="81144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0765B4F1-16B8-435A-8DD9-9D631492516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66543" y="5639515"/>
                <a:ext cx="63396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4E77BA02-9800-4EF0-B5D1-30FABB4BA80E}"/>
                  </a:ext>
                </a:extLst>
              </p14:cNvPr>
              <p14:cNvContentPartPr/>
              <p14:nvPr/>
            </p14:nvContentPartPr>
            <p14:xfrm>
              <a:off x="540783" y="1620835"/>
              <a:ext cx="326520" cy="46260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4E77BA02-9800-4EF0-B5D1-30FABB4BA80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2783" y="1603195"/>
                <a:ext cx="36216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2092ADE1-22F2-4942-875F-026373FCC6EB}"/>
                  </a:ext>
                </a:extLst>
              </p14:cNvPr>
              <p14:cNvContentPartPr/>
              <p14:nvPr/>
            </p14:nvContentPartPr>
            <p14:xfrm>
              <a:off x="6702543" y="5879635"/>
              <a:ext cx="508320" cy="6717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2092ADE1-22F2-4942-875F-026373FCC6E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84903" y="5861995"/>
                <a:ext cx="54396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83D3E5FF-63DB-487A-A08A-C0FA5CF64314}"/>
                  </a:ext>
                </a:extLst>
              </p14:cNvPr>
              <p14:cNvContentPartPr/>
              <p14:nvPr/>
            </p14:nvContentPartPr>
            <p14:xfrm>
              <a:off x="7403823" y="5846875"/>
              <a:ext cx="329760" cy="39384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83D3E5FF-63DB-487A-A08A-C0FA5CF6431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85823" y="5828875"/>
                <a:ext cx="365400" cy="4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89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E49D6-858D-CF5A-E380-B379417C7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8D5F54-D8DE-249D-8F4A-4B18C1B6F1EF}"/>
              </a:ext>
            </a:extLst>
          </p:cNvPr>
          <p:cNvSpPr txBox="1"/>
          <p:nvPr/>
        </p:nvSpPr>
        <p:spPr>
          <a:xfrm>
            <a:off x="115911" y="953842"/>
            <a:ext cx="624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ru-RU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 функции Харрингтона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Изучение запаха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E3B9FF-BB8D-0DE8-524D-922E5425E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894" y="1676600"/>
            <a:ext cx="5305359" cy="29311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D1F401-18A3-204D-CBFD-1ED2EDEF3066}"/>
              </a:ext>
            </a:extLst>
          </p:cNvPr>
          <p:cNvSpPr txBox="1"/>
          <p:nvPr/>
        </p:nvSpPr>
        <p:spPr>
          <a:xfrm>
            <a:off x="208747" y="569487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endParaRPr lang="ru-RU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6EF22-A7D1-5ACB-70D9-B08956B79FDE}"/>
              </a:ext>
            </a:extLst>
          </p:cNvPr>
          <p:cNvSpPr txBox="1"/>
          <p:nvPr/>
        </p:nvSpPr>
        <p:spPr>
          <a:xfrm>
            <a:off x="4229100" y="3106224"/>
            <a:ext cx="65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endParaRPr lang="ru-RU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B9AC46-3C6D-0CCC-9D45-456071A58394}"/>
                  </a:ext>
                </a:extLst>
              </p:cNvPr>
              <p:cNvSpPr txBox="1"/>
              <p:nvPr/>
            </p:nvSpPr>
            <p:spPr>
              <a:xfrm>
                <a:off x="164894" y="4607737"/>
                <a:ext cx="5305359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func>
                        <m:funcPr>
                          <m:ctrlP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(0.0181+0.9879</m:t>
                              </m:r>
                              <m: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sz="2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ru-RU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sz="21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B9AC46-3C6D-0CCC-9D45-456071A58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4" y="4607737"/>
                <a:ext cx="5305359" cy="73122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D0F449C-6904-A3F2-9711-05B8C5FFDE07}"/>
              </a:ext>
            </a:extLst>
          </p:cNvPr>
          <p:cNvSpPr txBox="1"/>
          <p:nvPr/>
        </p:nvSpPr>
        <p:spPr>
          <a:xfrm>
            <a:off x="5808372" y="1572028"/>
            <a:ext cx="313922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ru-RU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Установлены верхний и нижний пороги чувствительности для этилацетата (</a:t>
            </a:r>
            <a:r>
              <a:rPr lang="en-US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ETAC</a:t>
            </a:r>
            <a:r>
              <a:rPr lang="ru-RU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endParaRPr lang="en-US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r>
              <a:rPr lang="ru-RU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Получена функция, которая определяет зависимость значения желательности (интенсивности запаха) от десятичного логарифма концентрации</a:t>
            </a:r>
            <a:r>
              <a:rPr lang="en-US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(ETAC).</a:t>
            </a:r>
            <a:endParaRPr lang="ru-RU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4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E49D6-858D-CF5A-E380-B379417C7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8D5F54-D8DE-249D-8F4A-4B18C1B6F1EF}"/>
              </a:ext>
            </a:extLst>
          </p:cNvPr>
          <p:cNvSpPr txBox="1"/>
          <p:nvPr/>
        </p:nvSpPr>
        <p:spPr>
          <a:xfrm>
            <a:off x="107504" y="188640"/>
            <a:ext cx="550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ru-RU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Отрисовка функции Харрингтона в 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Matplotlib</a:t>
            </a:r>
            <a:endParaRPr lang="ru-RU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1F401-18A3-204D-CBFD-1ED2EDEF3066}"/>
              </a:ext>
            </a:extLst>
          </p:cNvPr>
          <p:cNvSpPr txBox="1"/>
          <p:nvPr/>
        </p:nvSpPr>
        <p:spPr>
          <a:xfrm>
            <a:off x="208747" y="569487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endParaRPr lang="ru-RU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6EF22-A7D1-5ACB-70D9-B08956B79FDE}"/>
              </a:ext>
            </a:extLst>
          </p:cNvPr>
          <p:cNvSpPr txBox="1"/>
          <p:nvPr/>
        </p:nvSpPr>
        <p:spPr>
          <a:xfrm>
            <a:off x="4229100" y="3106224"/>
            <a:ext cx="65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endParaRPr lang="ru-RU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C60C92-9C73-4A76-A5D4-2D8F89E95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164"/>
            <a:ext cx="7740352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5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102840" y="57090"/>
            <a:ext cx="2627784" cy="3333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Нечеткая логика </a:t>
            </a:r>
          </a:p>
        </p:txBody>
      </p:sp>
      <p:sp>
        <p:nvSpPr>
          <p:cNvPr id="29699" name="Номер слайда 2"/>
          <p:cNvSpPr txBox="1">
            <a:spLocks/>
          </p:cNvSpPr>
          <p:nvPr/>
        </p:nvSpPr>
        <p:spPr bwMode="auto">
          <a:xfrm>
            <a:off x="8051800" y="6448425"/>
            <a:ext cx="1030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9BFFC-78D7-40AF-AC06-7ACB8865C789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9700" name="Прямоугольник 4"/>
          <p:cNvSpPr>
            <a:spLocks noChangeArrowheads="1"/>
          </p:cNvSpPr>
          <p:nvPr/>
        </p:nvSpPr>
        <p:spPr bwMode="auto">
          <a:xfrm>
            <a:off x="7140602" y="2638653"/>
            <a:ext cx="18827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Лютфали Заде 1921 -2017 </a:t>
            </a:r>
          </a:p>
        </p:txBody>
      </p:sp>
      <p:sp>
        <p:nvSpPr>
          <p:cNvPr id="29701" name="Прямоугольник 8"/>
          <p:cNvSpPr>
            <a:spLocks noChangeArrowheads="1"/>
          </p:cNvSpPr>
          <p:nvPr/>
        </p:nvSpPr>
        <p:spPr bwMode="auto">
          <a:xfrm>
            <a:off x="1" y="3449432"/>
            <a:ext cx="76683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  <a:r>
              <a:rPr kumimoji="0" lang="el-GR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reekC_IV25"/>
                <a:ea typeface="+mn-ea"/>
                <a:cs typeface="GreekC_IV25"/>
              </a:rPr>
              <a:t>μ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reekC_IV25"/>
                <a:ea typeface="+mn-ea"/>
                <a:cs typeface="GreekC_IV25"/>
              </a:rPr>
              <a:t> -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reekS_IV50"/>
                <a:ea typeface="+mn-ea"/>
                <a:cs typeface="GreekS_IV50"/>
              </a:rPr>
              <a:t> 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степень принадлежности элемента к определенному множеству</a:t>
            </a:r>
            <a:endParaRPr kumimoji="0" lang="en-US" altLang="ru-RU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7" b="21274"/>
          <a:stretch/>
        </p:blipFill>
        <p:spPr bwMode="auto">
          <a:xfrm>
            <a:off x="7099300" y="479250"/>
            <a:ext cx="1905000" cy="2085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495706" y="7550"/>
            <a:ext cx="528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: исследование  нечетких  множеств и рассуждений</a:t>
            </a:r>
            <a:endParaRPr kumimoji="0" lang="ru-RU" alt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323528" y="980728"/>
            <a:ext cx="5695399" cy="2457217"/>
            <a:chOff x="323528" y="980728"/>
            <a:chExt cx="5695399" cy="2457217"/>
          </a:xfrm>
        </p:grpSpPr>
        <p:cxnSp>
          <p:nvCxnSpPr>
            <p:cNvPr id="5" name="Прямая со стрелкой 4"/>
            <p:cNvCxnSpPr/>
            <p:nvPr/>
          </p:nvCxnSpPr>
          <p:spPr>
            <a:xfrm flipV="1">
              <a:off x="1043608" y="980728"/>
              <a:ext cx="0" cy="1944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1043608" y="2924944"/>
              <a:ext cx="35490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Прямоугольник 13"/>
            <p:cNvSpPr/>
            <p:nvPr/>
          </p:nvSpPr>
          <p:spPr>
            <a:xfrm>
              <a:off x="323528" y="980728"/>
              <a:ext cx="4251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 </a:t>
              </a:r>
              <a:r>
                <a:rPr kumimoji="0" lang="el-GR" alt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eekC_IV25"/>
                  <a:ea typeface="+mn-ea"/>
                  <a:cs typeface="GreekC_IV25"/>
                </a:rPr>
                <a:t>μ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9672" y="2636912"/>
              <a:ext cx="391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27984" y="3068613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Возраст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83668" y="300189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20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95706" y="300189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40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47864" y="3001899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60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2399" y="1442393"/>
              <a:ext cx="391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67704" y="3007136"/>
              <a:ext cx="391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3608" y="206084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0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,5</a:t>
              </a:r>
              <a:endPara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29697" name="Полилиния 29696"/>
            <p:cNvSpPr/>
            <p:nvPr/>
          </p:nvSpPr>
          <p:spPr>
            <a:xfrm>
              <a:off x="1091601" y="1649023"/>
              <a:ext cx="2726422" cy="1275921"/>
            </a:xfrm>
            <a:custGeom>
              <a:avLst/>
              <a:gdLst>
                <a:gd name="connsiteX0" fmla="*/ 0 w 2726422"/>
                <a:gd name="connsiteY0" fmla="*/ 20548 h 1275921"/>
                <a:gd name="connsiteX1" fmla="*/ 51371 w 2726422"/>
                <a:gd name="connsiteY1" fmla="*/ 10274 h 1275921"/>
                <a:gd name="connsiteX2" fmla="*/ 82193 w 2726422"/>
                <a:gd name="connsiteY2" fmla="*/ 0 h 1275921"/>
                <a:gd name="connsiteX3" fmla="*/ 246580 w 2726422"/>
                <a:gd name="connsiteY3" fmla="*/ 10274 h 1275921"/>
                <a:gd name="connsiteX4" fmla="*/ 318499 w 2726422"/>
                <a:gd name="connsiteY4" fmla="*/ 20548 h 1275921"/>
                <a:gd name="connsiteX5" fmla="*/ 441789 w 2726422"/>
                <a:gd name="connsiteY5" fmla="*/ 30823 h 1275921"/>
                <a:gd name="connsiteX6" fmla="*/ 472611 w 2726422"/>
                <a:gd name="connsiteY6" fmla="*/ 41097 h 1275921"/>
                <a:gd name="connsiteX7" fmla="*/ 575353 w 2726422"/>
                <a:gd name="connsiteY7" fmla="*/ 71919 h 1275921"/>
                <a:gd name="connsiteX8" fmla="*/ 636998 w 2726422"/>
                <a:gd name="connsiteY8" fmla="*/ 92468 h 1275921"/>
                <a:gd name="connsiteX9" fmla="*/ 667820 w 2726422"/>
                <a:gd name="connsiteY9" fmla="*/ 113016 h 1275921"/>
                <a:gd name="connsiteX10" fmla="*/ 688369 w 2726422"/>
                <a:gd name="connsiteY10" fmla="*/ 133564 h 1275921"/>
                <a:gd name="connsiteX11" fmla="*/ 719191 w 2726422"/>
                <a:gd name="connsiteY11" fmla="*/ 143838 h 1275921"/>
                <a:gd name="connsiteX12" fmla="*/ 780836 w 2726422"/>
                <a:gd name="connsiteY12" fmla="*/ 226032 h 1275921"/>
                <a:gd name="connsiteX13" fmla="*/ 801384 w 2726422"/>
                <a:gd name="connsiteY13" fmla="*/ 256854 h 1275921"/>
                <a:gd name="connsiteX14" fmla="*/ 821933 w 2726422"/>
                <a:gd name="connsiteY14" fmla="*/ 277402 h 1275921"/>
                <a:gd name="connsiteX15" fmla="*/ 832207 w 2726422"/>
                <a:gd name="connsiteY15" fmla="*/ 308225 h 1275921"/>
                <a:gd name="connsiteX16" fmla="*/ 873304 w 2726422"/>
                <a:gd name="connsiteY16" fmla="*/ 359596 h 1275921"/>
                <a:gd name="connsiteX17" fmla="*/ 883578 w 2726422"/>
                <a:gd name="connsiteY17" fmla="*/ 390418 h 1275921"/>
                <a:gd name="connsiteX18" fmla="*/ 924674 w 2726422"/>
                <a:gd name="connsiteY18" fmla="*/ 452063 h 1275921"/>
                <a:gd name="connsiteX19" fmla="*/ 934949 w 2726422"/>
                <a:gd name="connsiteY19" fmla="*/ 482886 h 1275921"/>
                <a:gd name="connsiteX20" fmla="*/ 965771 w 2726422"/>
                <a:gd name="connsiteY20" fmla="*/ 503434 h 1275921"/>
                <a:gd name="connsiteX21" fmla="*/ 996593 w 2726422"/>
                <a:gd name="connsiteY21" fmla="*/ 554805 h 1275921"/>
                <a:gd name="connsiteX22" fmla="*/ 1006868 w 2726422"/>
                <a:gd name="connsiteY22" fmla="*/ 585627 h 1275921"/>
                <a:gd name="connsiteX23" fmla="*/ 1068513 w 2726422"/>
                <a:gd name="connsiteY23" fmla="*/ 667820 h 1275921"/>
                <a:gd name="connsiteX24" fmla="*/ 1109609 w 2726422"/>
                <a:gd name="connsiteY24" fmla="*/ 719191 h 1275921"/>
                <a:gd name="connsiteX25" fmla="*/ 1119883 w 2726422"/>
                <a:gd name="connsiteY25" fmla="*/ 750014 h 1275921"/>
                <a:gd name="connsiteX26" fmla="*/ 1140432 w 2726422"/>
                <a:gd name="connsiteY26" fmla="*/ 770562 h 1275921"/>
                <a:gd name="connsiteX27" fmla="*/ 1150706 w 2726422"/>
                <a:gd name="connsiteY27" fmla="*/ 801384 h 1275921"/>
                <a:gd name="connsiteX28" fmla="*/ 1171254 w 2726422"/>
                <a:gd name="connsiteY28" fmla="*/ 821933 h 1275921"/>
                <a:gd name="connsiteX29" fmla="*/ 1191802 w 2726422"/>
                <a:gd name="connsiteY29" fmla="*/ 852755 h 1275921"/>
                <a:gd name="connsiteX30" fmla="*/ 1202077 w 2726422"/>
                <a:gd name="connsiteY30" fmla="*/ 883578 h 1275921"/>
                <a:gd name="connsiteX31" fmla="*/ 1263722 w 2726422"/>
                <a:gd name="connsiteY31" fmla="*/ 965771 h 1275921"/>
                <a:gd name="connsiteX32" fmla="*/ 1294544 w 2726422"/>
                <a:gd name="connsiteY32" fmla="*/ 1017142 h 1275921"/>
                <a:gd name="connsiteX33" fmla="*/ 1304818 w 2726422"/>
                <a:gd name="connsiteY33" fmla="*/ 1047964 h 1275921"/>
                <a:gd name="connsiteX34" fmla="*/ 1345915 w 2726422"/>
                <a:gd name="connsiteY34" fmla="*/ 1099335 h 1275921"/>
                <a:gd name="connsiteX35" fmla="*/ 1366463 w 2726422"/>
                <a:gd name="connsiteY35" fmla="*/ 1130157 h 1275921"/>
                <a:gd name="connsiteX36" fmla="*/ 1397286 w 2726422"/>
                <a:gd name="connsiteY36" fmla="*/ 1140432 h 1275921"/>
                <a:gd name="connsiteX37" fmla="*/ 1458931 w 2726422"/>
                <a:gd name="connsiteY37" fmla="*/ 1181528 h 1275921"/>
                <a:gd name="connsiteX38" fmla="*/ 1479479 w 2726422"/>
                <a:gd name="connsiteY38" fmla="*/ 1202077 h 1275921"/>
                <a:gd name="connsiteX39" fmla="*/ 1541124 w 2726422"/>
                <a:gd name="connsiteY39" fmla="*/ 1222625 h 1275921"/>
                <a:gd name="connsiteX40" fmla="*/ 1602769 w 2726422"/>
                <a:gd name="connsiteY40" fmla="*/ 1243173 h 1275921"/>
                <a:gd name="connsiteX41" fmla="*/ 1633591 w 2726422"/>
                <a:gd name="connsiteY41" fmla="*/ 1253447 h 1275921"/>
                <a:gd name="connsiteX42" fmla="*/ 1664414 w 2726422"/>
                <a:gd name="connsiteY42" fmla="*/ 1263721 h 1275921"/>
                <a:gd name="connsiteX43" fmla="*/ 1941816 w 2726422"/>
                <a:gd name="connsiteY43" fmla="*/ 1253447 h 1275921"/>
                <a:gd name="connsiteX44" fmla="*/ 1993187 w 2726422"/>
                <a:gd name="connsiteY44" fmla="*/ 1243173 h 1275921"/>
                <a:gd name="connsiteX45" fmla="*/ 2342508 w 2726422"/>
                <a:gd name="connsiteY45" fmla="*/ 1253447 h 1275921"/>
                <a:gd name="connsiteX46" fmla="*/ 2722652 w 2726422"/>
                <a:gd name="connsiteY46" fmla="*/ 1253447 h 1275921"/>
                <a:gd name="connsiteX47" fmla="*/ 2712378 w 2726422"/>
                <a:gd name="connsiteY47" fmla="*/ 1222625 h 1275921"/>
                <a:gd name="connsiteX48" fmla="*/ 2702104 w 2726422"/>
                <a:gd name="connsiteY48" fmla="*/ 1222625 h 127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726422" h="1275921">
                  <a:moveTo>
                    <a:pt x="0" y="20548"/>
                  </a:moveTo>
                  <a:cubicBezTo>
                    <a:pt x="17124" y="17123"/>
                    <a:pt x="34430" y="14509"/>
                    <a:pt x="51371" y="10274"/>
                  </a:cubicBezTo>
                  <a:cubicBezTo>
                    <a:pt x="61877" y="7647"/>
                    <a:pt x="71363" y="0"/>
                    <a:pt x="82193" y="0"/>
                  </a:cubicBezTo>
                  <a:cubicBezTo>
                    <a:pt x="137096" y="0"/>
                    <a:pt x="191784" y="6849"/>
                    <a:pt x="246580" y="10274"/>
                  </a:cubicBezTo>
                  <a:cubicBezTo>
                    <a:pt x="270553" y="13699"/>
                    <a:pt x="294416" y="18013"/>
                    <a:pt x="318499" y="20548"/>
                  </a:cubicBezTo>
                  <a:cubicBezTo>
                    <a:pt x="359512" y="24865"/>
                    <a:pt x="400912" y="25372"/>
                    <a:pt x="441789" y="30823"/>
                  </a:cubicBezTo>
                  <a:cubicBezTo>
                    <a:pt x="452524" y="32254"/>
                    <a:pt x="462198" y="38122"/>
                    <a:pt x="472611" y="41097"/>
                  </a:cubicBezTo>
                  <a:cubicBezTo>
                    <a:pt x="581304" y="72152"/>
                    <a:pt x="428857" y="23088"/>
                    <a:pt x="575353" y="71919"/>
                  </a:cubicBezTo>
                  <a:cubicBezTo>
                    <a:pt x="575357" y="71920"/>
                    <a:pt x="636995" y="92466"/>
                    <a:pt x="636998" y="92468"/>
                  </a:cubicBezTo>
                  <a:cubicBezTo>
                    <a:pt x="647272" y="99317"/>
                    <a:pt x="658178" y="105302"/>
                    <a:pt x="667820" y="113016"/>
                  </a:cubicBezTo>
                  <a:cubicBezTo>
                    <a:pt x="675384" y="119067"/>
                    <a:pt x="680063" y="128580"/>
                    <a:pt x="688369" y="133564"/>
                  </a:cubicBezTo>
                  <a:cubicBezTo>
                    <a:pt x="697655" y="139136"/>
                    <a:pt x="708917" y="140413"/>
                    <a:pt x="719191" y="143838"/>
                  </a:cubicBezTo>
                  <a:cubicBezTo>
                    <a:pt x="757203" y="181850"/>
                    <a:pt x="734366" y="156326"/>
                    <a:pt x="780836" y="226032"/>
                  </a:cubicBezTo>
                  <a:cubicBezTo>
                    <a:pt x="787685" y="236306"/>
                    <a:pt x="792653" y="248123"/>
                    <a:pt x="801384" y="256854"/>
                  </a:cubicBezTo>
                  <a:lnTo>
                    <a:pt x="821933" y="277402"/>
                  </a:lnTo>
                  <a:cubicBezTo>
                    <a:pt x="825358" y="287676"/>
                    <a:pt x="827364" y="298538"/>
                    <a:pt x="832207" y="308225"/>
                  </a:cubicBezTo>
                  <a:cubicBezTo>
                    <a:pt x="845167" y="334146"/>
                    <a:pt x="854192" y="340484"/>
                    <a:pt x="873304" y="359596"/>
                  </a:cubicBezTo>
                  <a:cubicBezTo>
                    <a:pt x="876729" y="369870"/>
                    <a:pt x="878319" y="380951"/>
                    <a:pt x="883578" y="390418"/>
                  </a:cubicBezTo>
                  <a:cubicBezTo>
                    <a:pt x="895571" y="412006"/>
                    <a:pt x="916864" y="428635"/>
                    <a:pt x="924674" y="452063"/>
                  </a:cubicBezTo>
                  <a:cubicBezTo>
                    <a:pt x="928099" y="462337"/>
                    <a:pt x="928183" y="474429"/>
                    <a:pt x="934949" y="482886"/>
                  </a:cubicBezTo>
                  <a:cubicBezTo>
                    <a:pt x="942663" y="492528"/>
                    <a:pt x="955497" y="496585"/>
                    <a:pt x="965771" y="503434"/>
                  </a:cubicBezTo>
                  <a:cubicBezTo>
                    <a:pt x="994873" y="590741"/>
                    <a:pt x="954286" y="484295"/>
                    <a:pt x="996593" y="554805"/>
                  </a:cubicBezTo>
                  <a:cubicBezTo>
                    <a:pt x="1002165" y="564091"/>
                    <a:pt x="1001609" y="576160"/>
                    <a:pt x="1006868" y="585627"/>
                  </a:cubicBezTo>
                  <a:cubicBezTo>
                    <a:pt x="1035914" y="637910"/>
                    <a:pt x="1037335" y="636643"/>
                    <a:pt x="1068513" y="667820"/>
                  </a:cubicBezTo>
                  <a:cubicBezTo>
                    <a:pt x="1094337" y="745295"/>
                    <a:pt x="1056498" y="652801"/>
                    <a:pt x="1109609" y="719191"/>
                  </a:cubicBezTo>
                  <a:cubicBezTo>
                    <a:pt x="1116374" y="727648"/>
                    <a:pt x="1114311" y="740727"/>
                    <a:pt x="1119883" y="750014"/>
                  </a:cubicBezTo>
                  <a:cubicBezTo>
                    <a:pt x="1124867" y="758320"/>
                    <a:pt x="1133582" y="763713"/>
                    <a:pt x="1140432" y="770562"/>
                  </a:cubicBezTo>
                  <a:cubicBezTo>
                    <a:pt x="1143857" y="780836"/>
                    <a:pt x="1145134" y="792098"/>
                    <a:pt x="1150706" y="801384"/>
                  </a:cubicBezTo>
                  <a:cubicBezTo>
                    <a:pt x="1155690" y="809690"/>
                    <a:pt x="1165203" y="814369"/>
                    <a:pt x="1171254" y="821933"/>
                  </a:cubicBezTo>
                  <a:cubicBezTo>
                    <a:pt x="1178968" y="831575"/>
                    <a:pt x="1186280" y="841711"/>
                    <a:pt x="1191802" y="852755"/>
                  </a:cubicBezTo>
                  <a:cubicBezTo>
                    <a:pt x="1196645" y="862442"/>
                    <a:pt x="1196817" y="874111"/>
                    <a:pt x="1202077" y="883578"/>
                  </a:cubicBezTo>
                  <a:cubicBezTo>
                    <a:pt x="1231123" y="935860"/>
                    <a:pt x="1232544" y="934595"/>
                    <a:pt x="1263722" y="965771"/>
                  </a:cubicBezTo>
                  <a:cubicBezTo>
                    <a:pt x="1292826" y="1053084"/>
                    <a:pt x="1252236" y="946627"/>
                    <a:pt x="1294544" y="1017142"/>
                  </a:cubicBezTo>
                  <a:cubicBezTo>
                    <a:pt x="1300116" y="1026428"/>
                    <a:pt x="1299975" y="1038278"/>
                    <a:pt x="1304818" y="1047964"/>
                  </a:cubicBezTo>
                  <a:cubicBezTo>
                    <a:pt x="1325902" y="1090133"/>
                    <a:pt x="1320429" y="1067478"/>
                    <a:pt x="1345915" y="1099335"/>
                  </a:cubicBezTo>
                  <a:cubicBezTo>
                    <a:pt x="1353629" y="1108977"/>
                    <a:pt x="1356821" y="1122443"/>
                    <a:pt x="1366463" y="1130157"/>
                  </a:cubicBezTo>
                  <a:cubicBezTo>
                    <a:pt x="1374920" y="1136923"/>
                    <a:pt x="1387819" y="1135172"/>
                    <a:pt x="1397286" y="1140432"/>
                  </a:cubicBezTo>
                  <a:cubicBezTo>
                    <a:pt x="1418874" y="1152425"/>
                    <a:pt x="1441469" y="1164065"/>
                    <a:pt x="1458931" y="1181528"/>
                  </a:cubicBezTo>
                  <a:cubicBezTo>
                    <a:pt x="1465780" y="1188378"/>
                    <a:pt x="1470815" y="1197745"/>
                    <a:pt x="1479479" y="1202077"/>
                  </a:cubicBezTo>
                  <a:cubicBezTo>
                    <a:pt x="1498852" y="1211764"/>
                    <a:pt x="1520576" y="1215776"/>
                    <a:pt x="1541124" y="1222625"/>
                  </a:cubicBezTo>
                  <a:lnTo>
                    <a:pt x="1602769" y="1243173"/>
                  </a:lnTo>
                  <a:lnTo>
                    <a:pt x="1633591" y="1253447"/>
                  </a:lnTo>
                  <a:lnTo>
                    <a:pt x="1664414" y="1263721"/>
                  </a:lnTo>
                  <a:cubicBezTo>
                    <a:pt x="1756881" y="1260296"/>
                    <a:pt x="1849465" y="1259219"/>
                    <a:pt x="1941816" y="1253447"/>
                  </a:cubicBezTo>
                  <a:cubicBezTo>
                    <a:pt x="1959245" y="1252358"/>
                    <a:pt x="1975724" y="1243173"/>
                    <a:pt x="1993187" y="1243173"/>
                  </a:cubicBezTo>
                  <a:cubicBezTo>
                    <a:pt x="2109678" y="1243173"/>
                    <a:pt x="2226068" y="1250022"/>
                    <a:pt x="2342508" y="1253447"/>
                  </a:cubicBezTo>
                  <a:cubicBezTo>
                    <a:pt x="2485007" y="1281946"/>
                    <a:pt x="2479317" y="1284845"/>
                    <a:pt x="2722652" y="1253447"/>
                  </a:cubicBezTo>
                  <a:cubicBezTo>
                    <a:pt x="2733393" y="1252061"/>
                    <a:pt x="2718385" y="1231636"/>
                    <a:pt x="2712378" y="1222625"/>
                  </a:cubicBezTo>
                  <a:cubicBezTo>
                    <a:pt x="2710478" y="1219776"/>
                    <a:pt x="2705529" y="1222625"/>
                    <a:pt x="2702104" y="1222625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Прямая со стрелкой 41"/>
            <p:cNvCxnSpPr/>
            <p:nvPr/>
          </p:nvCxnSpPr>
          <p:spPr>
            <a:xfrm>
              <a:off x="1043608" y="2276872"/>
              <a:ext cx="28083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>
              <a:off x="1043608" y="1627059"/>
              <a:ext cx="28083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/>
            <p:cNvSpPr/>
            <p:nvPr/>
          </p:nvSpPr>
          <p:spPr>
            <a:xfrm>
              <a:off x="4067944" y="1724419"/>
              <a:ext cx="19509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rPr>
                <a:t> </a:t>
              </a:r>
              <a:r>
                <a:rPr kumimoji="0" lang="el-GR" alt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eekC_IV25"/>
                  <a:ea typeface="+mn-ea"/>
                  <a:cs typeface="GreekC_IV25"/>
                </a:rPr>
                <a:t>μ</a:t>
              </a:r>
              <a:r>
                <a:rPr kumimoji="0" lang="ru-RU" alt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eekC_IV25"/>
                  <a:ea typeface="+mn-ea"/>
                  <a:cs typeface="GreekC_IV25"/>
                </a:rPr>
                <a:t> - </a:t>
              </a:r>
              <a:r>
                <a:rPr kumimoji="0" lang="ru-RU" alt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reekC_IV25"/>
                  <a:ea typeface="+mn-ea"/>
                  <a:cs typeface="GreekC_IV25"/>
                </a:rPr>
                <a:t>молодость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endParaRPr>
            </a:p>
          </p:txBody>
        </p:sp>
      </p:grpSp>
      <p:sp>
        <p:nvSpPr>
          <p:cNvPr id="29706" name="TextBox 29705"/>
          <p:cNvSpPr txBox="1"/>
          <p:nvPr/>
        </p:nvSpPr>
        <p:spPr>
          <a:xfrm>
            <a:off x="323528" y="4687219"/>
            <a:ext cx="799288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Логические операции:  </a:t>
            </a: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не (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not) </a:t>
            </a: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, и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(and)</a:t>
            </a: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, или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(or)</a:t>
            </a:r>
            <a:endParaRPr kumimoji="0" lang="ru-RU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not (</a:t>
            </a:r>
            <a:r>
              <a:rPr kumimoji="0" lang="en-US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eekC_IV25"/>
                <a:ea typeface="+mn-ea"/>
                <a:cs typeface="GreekC_IV25"/>
              </a:rPr>
              <a:t>m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)</a:t>
            </a:r>
            <a:r>
              <a:rPr kumimoji="0" lang="ru-RU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= 1 - </a:t>
            </a:r>
            <a:r>
              <a:rPr kumimoji="0" lang="en-US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eekC_IV25"/>
                <a:ea typeface="+mn-ea"/>
                <a:cs typeface="GreekC_IV25"/>
              </a:rPr>
              <a:t>m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eekC_IV25"/>
                <a:ea typeface="+mn-ea"/>
                <a:cs typeface="GreekC_IV25"/>
              </a:rPr>
              <a:t>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reekC_IV25"/>
              </a:rPr>
              <a:t>( 25 лет – на 0,75 принадлежит к множеству «молодые»  и на  0,25 к множеству «старые»)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GreekC_IV25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eekC_IV25"/>
                <a:ea typeface="+mn-ea"/>
                <a:cs typeface="GreekC_IV25"/>
              </a:rPr>
              <a:t>m</a:t>
            </a:r>
            <a:r>
              <a:rPr kumimoji="0" lang="en-US" altLang="ru-RU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reekC_IV25"/>
              </a:rPr>
              <a:t>1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and </a:t>
            </a:r>
            <a:r>
              <a:rPr kumimoji="0" lang="en-US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eekC_IV25"/>
                <a:ea typeface="+mn-ea"/>
                <a:cs typeface="GreekC_IV25"/>
              </a:rPr>
              <a:t>m</a:t>
            </a:r>
            <a:r>
              <a:rPr kumimoji="0" lang="en-US" altLang="ru-RU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reekC_IV25"/>
              </a:rPr>
              <a:t>2</a:t>
            </a:r>
            <a:r>
              <a:rPr kumimoji="0" lang="en-US" altLang="ru-RU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ru-RU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=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(</a:t>
            </a:r>
            <a:r>
              <a:rPr kumimoji="0" lang="en-US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eekC_IV25"/>
                <a:ea typeface="+mn-ea"/>
                <a:cs typeface="GreekC_IV25"/>
              </a:rPr>
              <a:t>m</a:t>
            </a:r>
            <a:r>
              <a:rPr kumimoji="0" lang="en-US" altLang="ru-RU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reekC_IV25"/>
              </a:rPr>
              <a:t>1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+</a:t>
            </a:r>
            <a:r>
              <a:rPr kumimoji="0" lang="ru-RU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alt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eekC_IV25"/>
                <a:ea typeface="+mn-ea"/>
                <a:cs typeface="GreekC_IV25"/>
              </a:rPr>
              <a:t>m</a:t>
            </a:r>
            <a:r>
              <a:rPr kumimoji="0" lang="en-US" altLang="ru-RU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reekC_IV25"/>
              </a:rPr>
              <a:t>2</a:t>
            </a:r>
            <a:r>
              <a:rPr kumimoji="0" lang="en-US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GreekC_IV25"/>
              </a:rPr>
              <a:t>) / 2</a:t>
            </a:r>
            <a:endParaRPr kumimoji="0" lang="ru-RU" sz="1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223" y="6453884"/>
            <a:ext cx="7528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Источник: Заде Лютфали; Понятие  лингвистической переменной;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1976</a:t>
            </a:r>
            <a:endParaRPr kumimoji="0" lang="ru-RU" sz="18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310237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Нечеткая логика показывает границы применимости третьего закона логики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закона исключенного третьего</a:t>
            </a:r>
          </a:p>
        </p:txBody>
      </p:sp>
      <p:sp>
        <p:nvSpPr>
          <p:cNvPr id="29" name="Прямоугольник 8"/>
          <p:cNvSpPr>
            <a:spLocks noChangeArrowheads="1"/>
          </p:cNvSpPr>
          <p:nvPr/>
        </p:nvSpPr>
        <p:spPr bwMode="auto">
          <a:xfrm>
            <a:off x="41275" y="4225554"/>
            <a:ext cx="8963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лингвистическая переменная : 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сильно (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&gt;0.75)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, средне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( &lt;0.75 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или 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&gt; 0.25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, мало</a:t>
            </a:r>
            <a:r>
              <a:rPr kumimoji="0" lang="en-US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(&lt;0.25)</a:t>
            </a:r>
            <a:endParaRPr kumimoji="0" lang="ru-RU" alt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35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6" grpId="0"/>
      <p:bldP spid="6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5859463" y="11113"/>
            <a:ext cx="3284537" cy="3651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Здоровье</a:t>
            </a:r>
          </a:p>
        </p:txBody>
      </p:sp>
      <p:sp>
        <p:nvSpPr>
          <p:cNvPr id="17411" name="Номер слайда 2"/>
          <p:cNvSpPr txBox="1">
            <a:spLocks/>
          </p:cNvSpPr>
          <p:nvPr/>
        </p:nvSpPr>
        <p:spPr bwMode="auto">
          <a:xfrm>
            <a:off x="7956376" y="6448425"/>
            <a:ext cx="1125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F4DDFA-A841-47C0-81DB-AD210C45AB04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5580063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Прямоугольник 4"/>
          <p:cNvSpPr>
            <a:spLocks noChangeArrowheads="1"/>
          </p:cNvSpPr>
          <p:nvPr/>
        </p:nvSpPr>
        <p:spPr bwMode="auto">
          <a:xfrm>
            <a:off x="5849938" y="3748088"/>
            <a:ext cx="3197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Амосов Николай Михайлович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1913 - 2002</a:t>
            </a:r>
          </a:p>
        </p:txBody>
      </p:sp>
      <p:pic>
        <p:nvPicPr>
          <p:cNvPr id="17414" name="Picture 2" descr="C:\Users\afatkin\Downloads\Амосов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08050"/>
            <a:ext cx="275907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905774-8449-468D-A5CE-DEA96E947387}"/>
              </a:ext>
            </a:extLst>
          </p:cNvPr>
          <p:cNvSpPr txBox="1"/>
          <p:nvPr/>
        </p:nvSpPr>
        <p:spPr>
          <a:xfrm>
            <a:off x="5713284" y="4581128"/>
            <a:ext cx="3391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Здоровье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резервы подсистем организма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744824" y="5301208"/>
            <a:ext cx="3219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Раздел ЕГИСЗ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мониторинга здоровья</a:t>
            </a:r>
          </a:p>
        </p:txBody>
      </p:sp>
    </p:spTree>
    <p:extLst>
      <p:ext uri="{BB962C8B-B14F-4D97-AF65-F5344CB8AC3E}">
        <p14:creationId xmlns:p14="http://schemas.microsoft.com/office/powerpoint/2010/main" val="21530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3779912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Обонятельная система</a:t>
            </a: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D04FB4E6-8B9C-4655-AE4F-AC1DC50336AB}"/>
                  </a:ext>
                </a:extLst>
              </p14:cNvPr>
              <p14:cNvContentPartPr/>
              <p14:nvPr/>
            </p14:nvContentPartPr>
            <p14:xfrm>
              <a:off x="7050258" y="3065151"/>
              <a:ext cx="815040" cy="1465920"/>
            </p14:xfrm>
          </p:contentPart>
        </mc:Choice>
        <mc:Fallback xmlns=""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D04FB4E6-8B9C-4655-AE4F-AC1DC50336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0258" y="2885195"/>
                <a:ext cx="994680" cy="1825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09A43BA0-2AD8-411F-A561-39AD1EDD84C7}"/>
                  </a:ext>
                </a:extLst>
              </p14:cNvPr>
              <p14:cNvContentPartPr/>
              <p14:nvPr/>
            </p14:nvContentPartPr>
            <p14:xfrm>
              <a:off x="7137378" y="3170991"/>
              <a:ext cx="664560" cy="504000"/>
            </p14:xfrm>
          </p:contentPart>
        </mc:Choice>
        <mc:Fallback xmlns=""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09A43BA0-2AD8-411F-A561-39AD1EDD84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7427" y="2990991"/>
                <a:ext cx="844103" cy="863640"/>
              </a:xfrm>
              <a:prstGeom prst="rect">
                <a:avLst/>
              </a:prstGeom>
            </p:spPr>
          </p:pic>
        </mc:Fallback>
      </mc:AlternateContent>
      <p:sp>
        <p:nvSpPr>
          <p:cNvPr id="131" name="TextBox 130">
            <a:extLst>
              <a:ext uri="{FF2B5EF4-FFF2-40B4-BE49-F238E27FC236}">
                <a16:creationId xmlns:a16="http://schemas.microsoft.com/office/drawing/2014/main" id="{50785414-85E6-4496-A257-526D196C50E7}"/>
              </a:ext>
            </a:extLst>
          </p:cNvPr>
          <p:cNvSpPr txBox="1"/>
          <p:nvPr/>
        </p:nvSpPr>
        <p:spPr>
          <a:xfrm>
            <a:off x="3818140" y="114209"/>
            <a:ext cx="3488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CCAE4"/>
                </a:solidFill>
              </a:rPr>
              <a:t>https://bibliotekar.ru/447/216.htm</a:t>
            </a:r>
            <a:endParaRPr lang="ru-RU" dirty="0">
              <a:solidFill>
                <a:srgbClr val="0CCAE4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B02C395-1A5D-412F-A3DA-24BC9FAC0B54}"/>
              </a:ext>
            </a:extLst>
          </p:cNvPr>
          <p:cNvSpPr txBox="1"/>
          <p:nvPr/>
        </p:nvSpPr>
        <p:spPr>
          <a:xfrm>
            <a:off x="139670" y="640781"/>
            <a:ext cx="91128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Чувствительность обонятельной системы человека чрезвычайно велика: один обонятельный рецептор может быть возбужден одной молекулой пахучего вещества, а возбуждение небольшого числа рецепторов приводит к возникновению ощущения. В то же время изменение интенсивности действия веществ (порог различения) оценивается</a:t>
            </a:r>
            <a:br>
              <a:rPr lang="ru-RU" dirty="0"/>
            </a:br>
            <a:r>
              <a:rPr lang="ru-RU" dirty="0"/>
              <a:t> людьми довольно грубо (наименьшее воспринимаемое различие в силе запаха составляет 30—60 % от его исходной концентрации). У собак эти показатели в 5 раз выше. </a:t>
            </a:r>
          </a:p>
          <a:p>
            <a:r>
              <a:rPr lang="ru-RU" dirty="0"/>
              <a:t>Адаптация в обонятельной системе происходит  сравнительно медленно (десятки секунд или минуты)  и зависит от  скорости потока воздуха над обонятельным  эпителием </a:t>
            </a:r>
          </a:p>
          <a:p>
            <a:r>
              <a:rPr lang="ru-RU" dirty="0"/>
              <a:t>и от концентрации пахучего вещества.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D3C16FE-A714-48D9-B39A-05CFAC77C6D3}"/>
              </a:ext>
            </a:extLst>
          </p:cNvPr>
          <p:cNvSpPr txBox="1"/>
          <p:nvPr/>
        </p:nvSpPr>
        <p:spPr>
          <a:xfrm>
            <a:off x="106648" y="3422991"/>
            <a:ext cx="64021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Стереоскопическое (объемное) обоняние у человека обеспечивается не только тройничным, но и обонятельным нервом.</a:t>
            </a:r>
          </a:p>
          <a:p>
            <a:r>
              <a:rPr lang="en-AU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https://naked-science.ru/article/biology/stereoobonyanie-cheloveka</a:t>
            </a:r>
            <a:r>
              <a:rPr lang="ru-RU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DA23FEA-9033-4417-9F6B-13935D29D2A2}"/>
              </a:ext>
            </a:extLst>
          </p:cNvPr>
          <p:cNvSpPr txBox="1"/>
          <p:nvPr/>
        </p:nvSpPr>
        <p:spPr>
          <a:xfrm>
            <a:off x="2931061" y="6500021"/>
            <a:ext cx="5833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CCAE4"/>
                </a:solidFill>
              </a:rPr>
              <a:t>https://habr.com/ru/companies/cloud4y/news/732792/</a:t>
            </a:r>
            <a:endParaRPr lang="ru-RU" dirty="0">
              <a:solidFill>
                <a:srgbClr val="0CCAE4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748403-3B20-49FF-937D-4F599D932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2418" y="3329768"/>
            <a:ext cx="2968859" cy="30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6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2218459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Этилацетат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D52A1-1511-4053-AB75-DCBB9E763907}"/>
              </a:ext>
            </a:extLst>
          </p:cNvPr>
          <p:cNvSpPr txBox="1"/>
          <p:nvPr/>
        </p:nvSpPr>
        <p:spPr>
          <a:xfrm>
            <a:off x="179512" y="2348880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Этилацетат </a:t>
            </a:r>
            <a:r>
              <a:rPr lang="ru-RU" dirty="0"/>
              <a:t>Марка А Высший сорт 200мл ГОСТ 8981-78  306 рублей </a:t>
            </a:r>
            <a:br>
              <a:rPr lang="en-US" dirty="0"/>
            </a:br>
            <a:r>
              <a:rPr lang="ru-RU" dirty="0"/>
              <a:t>Плотность0,902 г</a:t>
            </a:r>
            <a:r>
              <a:rPr lang="en-US" dirty="0"/>
              <a:t>/</a:t>
            </a:r>
            <a:r>
              <a:rPr lang="ru-RU" dirty="0"/>
              <a:t>куб. см, молекулярный вес 88,1 г/моль, </a:t>
            </a:r>
            <a:r>
              <a:rPr lang="ru-RU" b="0" i="0" dirty="0">
                <a:effectLst/>
                <a:latin typeface="YS Text"/>
              </a:rPr>
              <a:t>растворимость этилацетата в воде составляет 10–12 % по массе при температуре 20–25 °C.</a:t>
            </a:r>
            <a:endParaRPr lang="ru-RU" dirty="0"/>
          </a:p>
          <a:p>
            <a:r>
              <a:rPr lang="en-AU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https://www.ozon.ru/product/etilatsetat-marka-a-vysshiy-sort-200ml-gost-8981-78-1737111149/?utm_medium=organic&amp;utm_source=yandex_serp_products&amp;reviewsVariantMode=2</a:t>
            </a:r>
            <a:r>
              <a:rPr lang="en-AU" dirty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rgbClr val="00B0F0"/>
                </a:solidFill>
              </a:rPr>
              <a:t>  </a:t>
            </a:r>
            <a:r>
              <a:rPr lang="en-US" dirty="0">
                <a:solidFill>
                  <a:srgbClr val="00B0F0"/>
                </a:solidFill>
              </a:rPr>
              <a:t> </a:t>
            </a:r>
            <a:endParaRPr lang="ru-RU" dirty="0">
              <a:solidFill>
                <a:srgbClr val="00B0F0"/>
              </a:solidFill>
            </a:endParaRPr>
          </a:p>
          <a:p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Предельно-допустимая концентрация </a:t>
            </a:r>
            <a:r>
              <a:rPr lang="ru-RU" dirty="0"/>
              <a:t>этилацетата в воздухе рабочей зоны составляет 50 мг/м3 (среднесменная, за 8 часов) и 200 мг/м3 (максимально разовая)[15]. Но по данным[16] порог восприятия запаха в группе людей (среднее значение) может достигать, например, 1120 мг/м³.</a:t>
            </a:r>
          </a:p>
          <a:p>
            <a:endParaRPr lang="ru-RU" dirty="0"/>
          </a:p>
          <a:p>
            <a:r>
              <a:rPr lang="ru-RU" dirty="0"/>
              <a:t>ЛД50 для крыс составляет 11,6 г/кг, показывая </a:t>
            </a:r>
            <a:r>
              <a:rPr lang="ru-RU" dirty="0">
                <a:solidFill>
                  <a:srgbClr val="FFFF00"/>
                </a:solidFill>
              </a:rPr>
              <a:t>низкую токсичность</a:t>
            </a:r>
            <a:r>
              <a:rPr lang="ru-RU" dirty="0"/>
              <a:t>. ПДК в воздухе рабочей зоны 200 мг/м³. ПДК в атмосферном воздухе населенных мест 0,1 мг/м³[17].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1F4B5-6789-4851-B50E-93ED1D785595}"/>
              </a:ext>
            </a:extLst>
          </p:cNvPr>
          <p:cNvSpPr txBox="1"/>
          <p:nvPr/>
        </p:nvSpPr>
        <p:spPr>
          <a:xfrm>
            <a:off x="162250" y="6137987"/>
            <a:ext cx="6281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Изучение этилацетата: </a:t>
            </a:r>
            <a:r>
              <a:rPr lang="en-AU" dirty="0"/>
              <a:t>https://school-science.ru/3/13/33057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617E7-A08F-4DE5-A0EA-33D46AD3123B}"/>
              </a:ext>
            </a:extLst>
          </p:cNvPr>
          <p:cNvSpPr txBox="1"/>
          <p:nvPr/>
        </p:nvSpPr>
        <p:spPr>
          <a:xfrm>
            <a:off x="179512" y="601397"/>
            <a:ext cx="85689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FF00"/>
                </a:solidFill>
              </a:rPr>
              <a:t>Этилацетат </a:t>
            </a:r>
            <a:r>
              <a:rPr lang="ru-RU" dirty="0"/>
              <a:t>(систематически этилэтаноат, обычно сокращенно EtOAc, ETAC или EA) представляет собой органическое соединение с формулой CH3CO2CH2CH3. Эта бесцветная жидкость имеет характерный сладкий запах (похожий на грушевые капли) и используется в клеях, средствах для снятия лака с ногтей и в процессе приготовления чая и кофе без кофеина.</a:t>
            </a:r>
          </a:p>
        </p:txBody>
      </p:sp>
    </p:spTree>
    <p:extLst>
      <p:ext uri="{BB962C8B-B14F-4D97-AF65-F5344CB8AC3E}">
        <p14:creationId xmlns:p14="http://schemas.microsoft.com/office/powerpoint/2010/main" val="3346659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6588224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Расчет молярной концентрации Этилацетат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1D52A1-1511-4053-AB75-DCBB9E763907}"/>
                  </a:ext>
                </a:extLst>
              </p:cNvPr>
              <p:cNvSpPr txBox="1"/>
              <p:nvPr/>
            </p:nvSpPr>
            <p:spPr>
              <a:xfrm>
                <a:off x="215971" y="692696"/>
                <a:ext cx="8568952" cy="4269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solidFill>
                      <a:srgbClr val="FF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Этилацетат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Марка А Высший сорт 200мл ГОСТ 8981-78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Плотность 0,902 г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куб. см, молекулярный вес 88,1 г/моль, растворимость этилацетата в воде составляет 10–12 % по массе при температуре 20–25 °C.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ru-RU" sz="1800" b="1" dirty="0">
                    <a:solidFill>
                      <a:srgbClr val="FF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Простой способ разбавления растворов Этилацетата (ЭТА)</a:t>
                </a:r>
                <a:endParaRPr lang="ru-RU" sz="1800" dirty="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𝟗𝟎𝟐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г/мл</m:t>
                        </m:r>
                      </m:num>
                      <m:den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𝟖𝟖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г/моль</m:t>
                        </m:r>
                      </m:den>
                    </m:f>
                  </m:oMath>
                </a14:m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𝟗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𝟎𝟐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г/мл</m:t>
                        </m:r>
                      </m:num>
                      <m:den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𝟖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𝟖𝟏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г/моль</m:t>
                        </m:r>
                      </m:den>
                    </m:f>
                  </m:oMath>
                </a14:m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1,02 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моль/мл</m:t>
                    </m:r>
                  </m:oMath>
                </a14:m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10 ммоль / мл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Берем ЭТА 1 мл * 10 ммоль / мл = 10 ммоль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9 мл растворителя получаем 10 ммоль/ 10 мл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ммоль / мл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Берем полученного раствора 1мл *1 ммоль / мл = 1ммоль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9 мл растворителя получаем 1 ммоль/ 10 мл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0,1 ммоль / мл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Повторяем процедуру несколько раз и получаем набор растворов, отличающийся на порядок по молярной концентрации.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1D52A1-1511-4053-AB75-DCBB9E763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1" y="692696"/>
                <a:ext cx="8568952" cy="4269695"/>
              </a:xfrm>
              <a:prstGeom prst="rect">
                <a:avLst/>
              </a:prstGeom>
              <a:blipFill>
                <a:blip r:embed="rId3"/>
                <a:stretch>
                  <a:fillRect l="-569" t="-714" r="-996" b="-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27E1C97-4470-4C51-86AA-F0C13868EBBC}"/>
              </a:ext>
            </a:extLst>
          </p:cNvPr>
          <p:cNvSpPr txBox="1"/>
          <p:nvPr/>
        </p:nvSpPr>
        <p:spPr>
          <a:xfrm>
            <a:off x="138527" y="4949213"/>
            <a:ext cx="87129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Задача</a:t>
            </a:r>
          </a:p>
          <a:p>
            <a:r>
              <a:rPr lang="ru-RU" dirty="0"/>
              <a:t>Создать на </a:t>
            </a:r>
            <a:r>
              <a:rPr lang="en-US" dirty="0"/>
              <a:t>Python </a:t>
            </a:r>
            <a:r>
              <a:rPr lang="ru-RU" dirty="0"/>
              <a:t>функцию рассчитывающую сколько надо добавить растворителя, чтобы понизить молярную концентрацию до заданной величины. </a:t>
            </a:r>
          </a:p>
          <a:p>
            <a:r>
              <a:rPr lang="ru-RU" dirty="0"/>
              <a:t>Ввод и вывод данных производится  из консоли.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798CA6-261E-4F27-91CB-ABD2717402D7}"/>
              </a:ext>
            </a:extLst>
          </p:cNvPr>
          <p:cNvSpPr txBox="1"/>
          <p:nvPr/>
        </p:nvSpPr>
        <p:spPr>
          <a:xfrm>
            <a:off x="163507" y="6165304"/>
            <a:ext cx="8816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Обдумать</a:t>
            </a:r>
          </a:p>
          <a:p>
            <a:r>
              <a:rPr lang="ru-RU" dirty="0"/>
              <a:t>Продумать алгоритм исследования запаха Этилацетата.</a:t>
            </a:r>
          </a:p>
        </p:txBody>
      </p:sp>
    </p:spTree>
    <p:extLst>
      <p:ext uri="{BB962C8B-B14F-4D97-AF65-F5344CB8AC3E}">
        <p14:creationId xmlns:p14="http://schemas.microsoft.com/office/powerpoint/2010/main" val="2930160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3203848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Уксусная кислота 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D52A1-1511-4053-AB75-DCBB9E763907}"/>
              </a:ext>
            </a:extLst>
          </p:cNvPr>
          <p:cNvSpPr txBox="1"/>
          <p:nvPr/>
        </p:nvSpPr>
        <p:spPr>
          <a:xfrm>
            <a:off x="134006" y="2457826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Уксусная кислота пищевая 70%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Массовая доля уксусной кислоты 70 (+/-1) % .Превосходно растворяется в воде.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Хим. формула CH </a:t>
            </a:r>
            <a:r>
              <a:rPr kumimoji="0" lang="ru-RU" sz="16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COOH. Молярная масса 60,05 г/ моль. Плотность  70% к-ты  - 1,0695 г/см³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617E7-A08F-4DE5-A0EA-33D46AD3123B}"/>
              </a:ext>
            </a:extLst>
          </p:cNvPr>
          <p:cNvSpPr txBox="1"/>
          <p:nvPr/>
        </p:nvSpPr>
        <p:spPr>
          <a:xfrm>
            <a:off x="179512" y="576528"/>
            <a:ext cx="85689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Уксусная кислота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(Систематическое наименование Этановая кислота Сокращения Уксус). Уксусная кислота (CH3COOH) — представляет собой органическую жидкость без цвета.2CH3. Уксусная кислота пищевая зарегистрирована как пищевая добавка (Е260), используется так же в медицине, фармацевтике, парфюмерии, косметологии — при выработке разнообразных лекарственных и душистых веществ. Предельно допустимая концентрация в воздухе составляет 0,06 мг/м3, в воздухе рабочих помещений — 5 мг/м3. Порог восприятия запаха уксусной кислоты в воздухе 300—500 мг/м3 (то есть в 100 раз превышает ПДК).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D14995-B904-4D4D-B442-FCCC6B058855}"/>
                  </a:ext>
                </a:extLst>
              </p:cNvPr>
              <p:cNvSpPr txBox="1"/>
              <p:nvPr/>
            </p:nvSpPr>
            <p:spPr>
              <a:xfrm>
                <a:off x="77545" y="3512536"/>
                <a:ext cx="8568952" cy="2992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kumimoji="0" lang="ru-RU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Простой способ разбавления 70% уксусной кислоты  водой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ru-RU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𝟕</m:t>
                        </m:r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𝟎𝟔𝟗𝟓</m:t>
                        </m:r>
                        <m:r>
                          <a:rPr kumimoji="0" lang="en-US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г/мл</m:t>
                        </m:r>
                      </m:num>
                      <m:den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𝟔𝟎</m:t>
                        </m:r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𝟎𝟓</m:t>
                        </m:r>
                        <m:r>
                          <a:rPr kumimoji="0" lang="ru-RU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г/моль</m:t>
                        </m:r>
                      </m:den>
                    </m:f>
                  </m:oMath>
                </a14:m>
                <a:r>
                  <a:rPr kumimoji="0" lang="ru-RU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ru-RU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𝟕</m:t>
                        </m:r>
                        <m:r>
                          <a:rPr kumimoji="0" lang="en-US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𝟒𝟗</m:t>
                        </m:r>
                        <m:r>
                          <a:rPr kumimoji="0" lang="en-US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kumimoji="0" lang="ru-RU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ru-RU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kumimoji="0" lang="ru-RU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kumimoji="0" lang="ru-RU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kumimoji="0" lang="en-US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г/мл</m:t>
                        </m:r>
                      </m:num>
                      <m:den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𝟔</m:t>
                        </m:r>
                        <m:r>
                          <a:rPr kumimoji="0" lang="ru-RU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0" lang="ru-RU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𝟎𝟏</m:t>
                        </m:r>
                        <m:r>
                          <a:rPr kumimoji="0" lang="ru-RU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kumimoji="0" lang="ru-RU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0" lang="ru-RU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kumimoji="0" lang="ru-RU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kumimoji="0" lang="ru-RU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г/моль</m:t>
                        </m:r>
                      </m:den>
                    </m:f>
                  </m:oMath>
                </a14:m>
                <a:r>
                  <a:rPr kumimoji="0" lang="ru-RU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1, 25*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ru-RU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ru-RU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kumimoji="0" lang="ru-RU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ru-RU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kumimoji="0" lang="ru-RU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моль/мл</m:t>
                    </m:r>
                  </m:oMath>
                </a14:m>
                <a:r>
                  <a:rPr kumimoji="0" lang="ru-RU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ru-RU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kumimoji="0" lang="ru-RU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12,5 ммоль / мл</a:t>
                </a:r>
                <a:endParaRPr kumimoji="0" lang="ru-RU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Берем 70% уксуса 8 мл * 12,5 ммоль / мл = 100 ммоль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2 мл растворителя получаем 100 ммоль/ 10 мл </a:t>
                </a:r>
                <a14:m>
                  <m:oMath xmlns:m="http://schemas.openxmlformats.org/officeDocument/2006/math">
                    <m:r>
                      <a:rPr kumimoji="0" lang="ru-RU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kumimoji="0" lang="ru-RU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10 ммоль / мл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Берем полученного раствора 1мл *10 ммоль / мл = 10ммоль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9 мл растворителя получаем 10 ммоль/ 10 мл </a:t>
                </a:r>
                <a14:m>
                  <m:oMath xmlns:m="http://schemas.openxmlformats.org/officeDocument/2006/math">
                    <m:r>
                      <a:rPr kumimoji="0" lang="ru-RU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kumimoji="0" lang="ru-RU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ммоль / мл   (1000 мкмоль / мл)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Повторяем процедуру несколько раз и получаем набор растворов, отличающийся на порядок по молярной концентрации (100, 10, 1, 0,1 мкмоль / мл)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D14995-B904-4D4D-B442-FCCC6B058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5" y="3512536"/>
                <a:ext cx="8568952" cy="2992679"/>
              </a:xfrm>
              <a:prstGeom prst="rect">
                <a:avLst/>
              </a:prstGeom>
              <a:blipFill>
                <a:blip r:embed="rId3"/>
                <a:stretch>
                  <a:fillRect l="-427" t="-407" r="-498" b="-1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0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3203848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Аммиак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D52A1-1511-4053-AB75-DCBB9E763907}"/>
              </a:ext>
            </a:extLst>
          </p:cNvPr>
          <p:cNvSpPr txBox="1"/>
          <p:nvPr/>
        </p:nvSpPr>
        <p:spPr>
          <a:xfrm>
            <a:off x="249424" y="2416187"/>
            <a:ext cx="85689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Аммиак </a:t>
            </a:r>
            <a:r>
              <a:rPr lang="ru-RU" sz="1800" dirty="0"/>
              <a:t>10 % водный раствор </a:t>
            </a:r>
            <a:endParaRPr lang="ru-RU" sz="1800" dirty="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Массовая доля 10 (+/-2) </a:t>
            </a:r>
            <a:r>
              <a:rPr lang="ru-RU" sz="1600" dirty="0">
                <a:solidFill>
                  <a:srgbClr val="FFFFFF"/>
                </a:solidFill>
              </a:rPr>
              <a:t>% .</a:t>
            </a:r>
            <a:r>
              <a:rPr lang="ru-RU" sz="1600" dirty="0"/>
              <a:t> Растворимость аммиака в воде чрезвычайно велика — около 1200 объёмов (при 0 °C) или 700 объёмов (при 20 °C) в объёме воды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Хим. формула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 </a:t>
            </a:r>
            <a:r>
              <a:rPr kumimoji="0" lang="ru-RU" sz="16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. Молярная масса 17 г/ моль. Плотность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0% раствора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958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г/см³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617E7-A08F-4DE5-A0EA-33D46AD3123B}"/>
              </a:ext>
            </a:extLst>
          </p:cNvPr>
          <p:cNvSpPr txBox="1"/>
          <p:nvPr/>
        </p:nvSpPr>
        <p:spPr>
          <a:xfrm>
            <a:off x="249424" y="557274"/>
            <a:ext cx="85689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Аммиак (</a:t>
            </a:r>
            <a:r>
              <a:rPr lang="ru-RU" sz="1600" dirty="0">
                <a:solidFill>
                  <a:srgbClr val="FFFFFF"/>
                </a:solidFill>
                <a:latin typeface="Calibri"/>
              </a:rPr>
              <a:t>х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им. формула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 </a:t>
            </a:r>
            <a:r>
              <a:rPr kumimoji="0" lang="ru-RU" sz="16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) — это бесцветный газ с резким характерным запахом.</a:t>
            </a:r>
            <a:r>
              <a:rPr lang="ru-RU" sz="1600" dirty="0"/>
              <a:t>Токсичен, ПДК составляет 20 мг/м3 — 4-й класс опасности (малоопасные вещества) в соответствии ГОСТ 12.1.007-76. При укусах насекомых 10 % водный раствор аммиака применяют наружно в виде примочек . При случайном поражении аммиаком слизистой оболочки глаза — промыть глаза водой (по 15 раз через каждые 10 мин) или 5 % раствором борной кислоты, не растирая глаза. Масла и мази не применяют. При поражении носа и глотки — 0,5 % раствор лимонной кислоты или натуральные соки. В случае приёма внутрь — пить воду.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D14995-B904-4D4D-B442-FCCC6B058855}"/>
                  </a:ext>
                </a:extLst>
              </p:cNvPr>
              <p:cNvSpPr txBox="1"/>
              <p:nvPr/>
            </p:nvSpPr>
            <p:spPr>
              <a:xfrm>
                <a:off x="223994" y="3717032"/>
                <a:ext cx="8568952" cy="2992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ru-RU" sz="1600" b="1" dirty="0">
                    <a:solidFill>
                      <a:srgbClr val="FF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Простой способ разбавления </a:t>
                </a:r>
                <a:r>
                  <a:rPr lang="en-US" sz="1600" b="1" dirty="0">
                    <a:solidFill>
                      <a:srgbClr val="FFFF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ru-RU" sz="1600" b="1" dirty="0">
                    <a:solidFill>
                      <a:srgbClr val="FF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0% аммиака водой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ru-RU" sz="16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𝟗𝟓𝟖</m:t>
                        </m:r>
                        <m:r>
                          <a:rPr lang="ru-RU" sz="16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г/мл</m:t>
                        </m:r>
                      </m:num>
                      <m:den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𝟏𝟕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г/моль</m:t>
                        </m:r>
                      </m:den>
                    </m:f>
                  </m:oMath>
                </a14:m>
                <a:r>
                  <a:rPr lang="ru-RU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𝟗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𝟓𝟖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16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г/мл</m:t>
                        </m:r>
                      </m:num>
                      <m:den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𝟕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г/моль</m:t>
                        </m:r>
                      </m:den>
                    </m:f>
                  </m:oMath>
                </a14:m>
                <a:r>
                  <a:rPr lang="ru-RU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5,63*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  <m:r>
                      <a:rPr lang="ru-RU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моль/мл</m:t>
                    </m:r>
                  </m:oMath>
                </a14:m>
                <a:r>
                  <a:rPr lang="ru-RU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6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5,63 ммоль / </a:t>
                </a:r>
                <a:r>
                  <a:rPr lang="ru-RU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мл (10 % водный раствор )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Берем 10% аммиака 1,78 мл * 5,63 ммоль / мл = 10 ммоль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8,22 мл растворителя получаем 10 ммоль/ 10 мл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ммоль / мл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Берем полученного раствора 1мл *1 ммоль / мл = 1 ммоль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9 мл растворителя получаем 1 ммоль/ 10 мл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0,</a:t>
                </a: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ммоль / мл   </a:t>
                </a:r>
                <a:r>
                  <a:rPr lang="ru-RU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(100 мкмоль / мл)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Повторяем процедуру несколько раз и получаем набор растворов, отличающийся на порядок по молярной концентрации (10, 1 мкмоль / мл; 100, 10 </a:t>
                </a:r>
                <a:r>
                  <a:rPr lang="ru-RU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</a:t>
                </a: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моль / мл)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D14995-B904-4D4D-B442-FCCC6B058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94" y="3717032"/>
                <a:ext cx="8568952" cy="2992679"/>
              </a:xfrm>
              <a:prstGeom prst="rect">
                <a:avLst/>
              </a:prstGeom>
              <a:blipFill>
                <a:blip r:embed="rId3"/>
                <a:stretch>
                  <a:fillRect l="-427" t="-407" r="-498" b="-1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77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3203848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Дозатор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pic>
        <p:nvPicPr>
          <p:cNvPr id="1026" name="Picture 2" descr="Регулируемый механический дозатор-TopPette">
            <a:extLst>
              <a:ext uri="{FF2B5EF4-FFF2-40B4-BE49-F238E27FC236}">
                <a16:creationId xmlns:a16="http://schemas.microsoft.com/office/drawing/2014/main" id="{740235E0-A5C8-40FA-92ED-39A47047E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0" t="26900" r="17451" b="7807"/>
          <a:stretch/>
        </p:blipFill>
        <p:spPr bwMode="auto">
          <a:xfrm>
            <a:off x="179512" y="1142015"/>
            <a:ext cx="4630882" cy="488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F1DE9E-704D-42DA-815F-D585F7170E03}"/>
              </a:ext>
            </a:extLst>
          </p:cNvPr>
          <p:cNvSpPr txBox="1"/>
          <p:nvPr/>
        </p:nvSpPr>
        <p:spPr>
          <a:xfrm>
            <a:off x="1744282" y="80671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Механическая регулируемая пипетка </a:t>
            </a:r>
            <a:r>
              <a:rPr lang="ru-RU" dirty="0" err="1"/>
              <a:t>TopPette</a:t>
            </a:r>
            <a:r>
              <a:rPr lang="ru-RU" dirty="0"/>
              <a:t> 0,1-10 мл, 2-10ml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D025D-B5C7-44A1-8F15-A8E43605C380}"/>
              </a:ext>
            </a:extLst>
          </p:cNvPr>
          <p:cNvSpPr txBox="1"/>
          <p:nvPr/>
        </p:nvSpPr>
        <p:spPr>
          <a:xfrm>
            <a:off x="-16599" y="611343"/>
            <a:ext cx="4156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https://zdravtorg.ru/dozatory-dlab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635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2"/>
          <p:cNvSpPr txBox="1">
            <a:spLocks/>
          </p:cNvSpPr>
          <p:nvPr/>
        </p:nvSpPr>
        <p:spPr bwMode="auto">
          <a:xfrm>
            <a:off x="8467725" y="6448425"/>
            <a:ext cx="571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1C9503-A90A-4AD3-A2EE-638F3ECEB602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1" y="44450"/>
            <a:ext cx="5868144" cy="3603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</a:rPr>
              <a:t>Приставки кратных и дольных единиц</a:t>
            </a:r>
            <a:endParaRPr lang="ru-RU" sz="2400" b="1" cap="none" dirty="0">
              <a:solidFill>
                <a:srgbClr val="FFFF00"/>
              </a:solidFill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/>
            </p:nvGraphicFramePr>
            <p:xfrm>
              <a:off x="13234" y="476672"/>
              <a:ext cx="8964487" cy="52961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047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05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45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0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219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Множитель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Приставка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Обозначение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Наименование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эска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Э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022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пета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квадриллион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тера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триллион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гига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миллиард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мега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кило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к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тысяча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гекто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дека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да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десять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деци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д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десятая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санти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сотая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мили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тысячная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микро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мк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миллионная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нано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миллиардная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пико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триллионная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−15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фимто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ф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квадриллионная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0.000000000000000001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−18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атто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</a:t>
                          </a:r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квинтиллионная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825035"/>
                  </p:ext>
                </p:extLst>
              </p:nvPr>
            </p:nvGraphicFramePr>
            <p:xfrm>
              <a:off x="13234" y="476672"/>
              <a:ext cx="8964487" cy="52961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047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05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45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0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113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Множитель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Приставка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Обозначение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Наименование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23529" r="-142270" b="-15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эска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Э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462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219231" r="-142270" b="-14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пета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квадриллион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325490" r="-142270" b="-13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тера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триллион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425490" r="-142270" b="-12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гига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миллиард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525490" r="-142270" b="-11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мега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625490" r="-142270" b="-10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кило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к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тысяча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725490" r="-142270" b="-9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гекто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825490" r="-142270" b="-8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дека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да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десять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925490" r="-142270" b="-7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деци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д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десятая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025490" r="-142270" b="-6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санти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сотая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125490" r="-142270" b="-5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мили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тысячная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225490" r="-142270" b="-4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микро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мк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миллионная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325490" r="-142270" b="-3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нано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миллиардная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425490" r="-142270" b="-2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пико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триллионная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31462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496154" r="-142270" b="-1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фимто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ф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квадриллионная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627451" r="-142270" b="-49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атто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</a:t>
                          </a:r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квинтиллионная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Прямоугольник 4"/>
          <p:cNvSpPr/>
          <p:nvPr/>
        </p:nvSpPr>
        <p:spPr>
          <a:xfrm>
            <a:off x="-1" y="5848260"/>
            <a:ext cx="9039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Следует использовать приставки везде, где это является подходящим.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Кратные и дольные единицы выбирают таким образом, что числовые значения величины находились в диапазоне 0,1 — 1000</a:t>
            </a: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7BEDA-D196-44D1-A688-3BF9FA797A27}"/>
              </a:ext>
            </a:extLst>
          </p:cNvPr>
          <p:cNvSpPr/>
          <p:nvPr/>
        </p:nvSpPr>
        <p:spPr>
          <a:xfrm>
            <a:off x="6444207" y="476672"/>
            <a:ext cx="72007" cy="52892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41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5148064" cy="404664"/>
          </a:xfrm>
        </p:spPr>
        <p:txBody>
          <a:bodyPr/>
          <a:lstStyle/>
          <a:p>
            <a:pPr>
              <a:defRPr/>
            </a:pPr>
            <a:b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</a:b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Система напряжения</a:t>
            </a:r>
          </a:p>
        </p:txBody>
      </p:sp>
      <p:sp>
        <p:nvSpPr>
          <p:cNvPr id="17411" name="Номер слайда 2"/>
          <p:cNvSpPr txBox="1">
            <a:spLocks/>
          </p:cNvSpPr>
          <p:nvPr/>
        </p:nvSpPr>
        <p:spPr bwMode="auto">
          <a:xfrm>
            <a:off x="7956376" y="6448427"/>
            <a:ext cx="1125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fld id="{51F4DDFA-A841-47C0-81DB-AD210C45AB04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21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413" name="Прямоугольник 4"/>
          <p:cNvSpPr>
            <a:spLocks noChangeArrowheads="1"/>
          </p:cNvSpPr>
          <p:nvPr/>
        </p:nvSpPr>
        <p:spPr bwMode="auto">
          <a:xfrm>
            <a:off x="6982499" y="2682434"/>
            <a:ext cx="194775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Амосов Николай Михайлович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1913 - 2002</a:t>
            </a:r>
          </a:p>
        </p:txBody>
      </p:sp>
      <p:pic>
        <p:nvPicPr>
          <p:cNvPr id="17414" name="Picture 2" descr="C:\Users\afatkin\Downloads\Амосов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429" y="188640"/>
            <a:ext cx="2322124" cy="232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9" y="474173"/>
            <a:ext cx="5494803" cy="497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84034" y="5625647"/>
            <a:ext cx="6625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Креативность  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мера новизны (20% нового на 80% усвоенного)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Лучшая нагрузка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- 80% от максимума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518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-103662"/>
            <a:ext cx="3275856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Изучение запаха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3AA888-4050-4BCD-9879-AA7814E25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6" y="791879"/>
            <a:ext cx="6372298" cy="537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5192F0-0CBC-4EAD-8B8D-F07D37F37765}"/>
              </a:ext>
            </a:extLst>
          </p:cNvPr>
          <p:cNvSpPr txBox="1"/>
          <p:nvPr/>
        </p:nvSpPr>
        <p:spPr>
          <a:xfrm>
            <a:off x="683568" y="6279683"/>
            <a:ext cx="330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Одностороннее ограничение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/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DA794-5BFF-4A51-A39B-6F974F81A02F}"/>
                  </a:ext>
                </a:extLst>
              </p:cNvPr>
              <p:cNvSpPr txBox="1"/>
              <p:nvPr/>
            </p:nvSpPr>
            <p:spPr>
              <a:xfrm>
                <a:off x="6650734" y="4285434"/>
                <a:ext cx="24692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= 0,2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= -0,5</a:t>
                </a:r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DA794-5BFF-4A51-A39B-6F974F81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34" y="4285434"/>
                <a:ext cx="2469297" cy="461665"/>
              </a:xfrm>
              <a:prstGeom prst="rect">
                <a:avLst/>
              </a:prstGeom>
              <a:blipFill>
                <a:blip r:embed="rId5"/>
                <a:stretch>
                  <a:fillRect l="-741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FD1C2-AD0E-4264-B982-AEDC5C90A6BC}"/>
                  </a:ext>
                </a:extLst>
              </p:cNvPr>
              <p:cNvSpPr txBox="1"/>
              <p:nvPr/>
            </p:nvSpPr>
            <p:spPr>
              <a:xfrm>
                <a:off x="6700808" y="2096192"/>
                <a:ext cx="2337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= 0,8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= 0,5</a:t>
                </a:r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FD1C2-AD0E-4264-B982-AEDC5C90A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808" y="2096192"/>
                <a:ext cx="2337648" cy="461665"/>
              </a:xfrm>
              <a:prstGeom prst="rect">
                <a:avLst/>
              </a:prstGeom>
              <a:blipFill>
                <a:blip r:embed="rId6"/>
                <a:stretch>
                  <a:fillRect l="-781" t="-10526" r="-1563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F9FD1EE-34DC-4133-B2F1-52B449E6E67A}"/>
              </a:ext>
            </a:extLst>
          </p:cNvPr>
          <p:cNvSpPr txBox="1"/>
          <p:nvPr/>
        </p:nvSpPr>
        <p:spPr>
          <a:xfrm>
            <a:off x="6777559" y="3468244"/>
            <a:ext cx="233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Диф. порог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261C29-59B2-48FC-9316-609B848BAE4A}"/>
              </a:ext>
            </a:extLst>
          </p:cNvPr>
          <p:cNvSpPr txBox="1"/>
          <p:nvPr/>
        </p:nvSpPr>
        <p:spPr>
          <a:xfrm>
            <a:off x="6734705" y="1660173"/>
            <a:ext cx="233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Верхний порог запаха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6E964F-FBD6-4C0A-9EAB-E71FBEE41297}"/>
              </a:ext>
            </a:extLst>
          </p:cNvPr>
          <p:cNvSpPr txBox="1"/>
          <p:nvPr/>
        </p:nvSpPr>
        <p:spPr>
          <a:xfrm>
            <a:off x="6782383" y="4763033"/>
            <a:ext cx="233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Нижний </a:t>
            </a:r>
            <a:r>
              <a:rPr lang="ru-RU"/>
              <a:t>порог запаха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45645897-103C-49DA-9577-79991B3EE58E}"/>
                  </a:ext>
                </a:extLst>
              </p14:cNvPr>
              <p14:cNvContentPartPr/>
              <p14:nvPr/>
            </p14:nvContentPartPr>
            <p14:xfrm>
              <a:off x="4535585" y="1736384"/>
              <a:ext cx="2271240" cy="15840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45645897-103C-49DA-9577-79991B3EE5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17945" y="1718744"/>
                <a:ext cx="2306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753C983B-3D6C-4446-B74D-A6C52FC377DD}"/>
                  </a:ext>
                </a:extLst>
              </p14:cNvPr>
              <p14:cNvContentPartPr/>
              <p14:nvPr/>
            </p14:nvContentPartPr>
            <p14:xfrm>
              <a:off x="4422905" y="1790384"/>
              <a:ext cx="251280" cy="15228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753C983B-3D6C-4446-B74D-A6C52FC377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05265" y="1772744"/>
                <a:ext cx="286920" cy="18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A0C4FB6-EEF9-4C56-A284-2D435E43196E}"/>
              </a:ext>
            </a:extLst>
          </p:cNvPr>
          <p:cNvGrpSpPr/>
          <p:nvPr/>
        </p:nvGrpSpPr>
        <p:grpSpPr>
          <a:xfrm>
            <a:off x="2163905" y="4956224"/>
            <a:ext cx="4680000" cy="220680"/>
            <a:chOff x="2163905" y="4956224"/>
            <a:chExt cx="468000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DC3580F8-418B-4796-9291-629D1DE0E5D0}"/>
                    </a:ext>
                  </a:extLst>
                </p14:cNvPr>
                <p14:cNvContentPartPr/>
                <p14:nvPr/>
              </p14:nvContentPartPr>
              <p14:xfrm>
                <a:off x="2197025" y="4956224"/>
                <a:ext cx="4646880" cy="21132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DC3580F8-418B-4796-9291-629D1DE0E5D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79385" y="4938224"/>
                  <a:ext cx="4682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0D08FC04-B222-4640-BC1F-92CBA82F1083}"/>
                    </a:ext>
                  </a:extLst>
                </p14:cNvPr>
                <p14:cNvContentPartPr/>
                <p14:nvPr/>
              </p14:nvContentPartPr>
              <p14:xfrm>
                <a:off x="2163905" y="5113184"/>
                <a:ext cx="173880" cy="637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0D08FC04-B222-4640-BC1F-92CBA82F10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46265" y="5095184"/>
                  <a:ext cx="209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9F66B41-7B11-499B-89C5-CCA6C91BAA61}"/>
                    </a:ext>
                  </a:extLst>
                </p14:cNvPr>
                <p14:cNvContentPartPr/>
                <p14:nvPr/>
              </p14:nvContentPartPr>
              <p14:xfrm>
                <a:off x="2175425" y="5079704"/>
                <a:ext cx="232200" cy="388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9F66B41-7B11-499B-89C5-CCA6C91BAA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57785" y="5062064"/>
                  <a:ext cx="26784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E0EEE929-1B47-4AC4-8558-E56204970F36}"/>
                  </a:ext>
                </a:extLst>
              </p14:cNvPr>
              <p14:cNvContentPartPr/>
              <p14:nvPr/>
            </p14:nvContentPartPr>
            <p14:xfrm>
              <a:off x="3143465" y="3969824"/>
              <a:ext cx="632880" cy="507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E0EEE929-1B47-4AC4-8558-E56204970F3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25465" y="3951824"/>
                <a:ext cx="6685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A24B762A-FD53-40E8-92AF-7D3A1A66F0E6}"/>
                  </a:ext>
                </a:extLst>
              </p14:cNvPr>
              <p14:cNvContentPartPr/>
              <p14:nvPr/>
            </p14:nvContentPartPr>
            <p14:xfrm>
              <a:off x="3602105" y="3056864"/>
              <a:ext cx="66600" cy="90576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A24B762A-FD53-40E8-92AF-7D3A1A66F0E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84105" y="3038864"/>
                <a:ext cx="102240" cy="9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0AC2F13-FB41-44AE-92FA-456512014F8F}"/>
              </a:ext>
            </a:extLst>
          </p:cNvPr>
          <p:cNvGrpSpPr/>
          <p:nvPr/>
        </p:nvGrpSpPr>
        <p:grpSpPr>
          <a:xfrm>
            <a:off x="3748985" y="3690104"/>
            <a:ext cx="3057840" cy="298800"/>
            <a:chOff x="3748985" y="3690104"/>
            <a:chExt cx="305784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DB4CEEDD-1BE6-4D68-BA28-CD2560E86C20}"/>
                    </a:ext>
                  </a:extLst>
                </p14:cNvPr>
                <p14:cNvContentPartPr/>
                <p14:nvPr/>
              </p14:nvContentPartPr>
              <p14:xfrm>
                <a:off x="3778505" y="3690104"/>
                <a:ext cx="3028320" cy="2613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DB4CEEDD-1BE6-4D68-BA28-CD2560E86C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60865" y="3672104"/>
                  <a:ext cx="3063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5C4C81E0-1400-4A3A-9023-757AE24E033E}"/>
                    </a:ext>
                  </a:extLst>
                </p14:cNvPr>
                <p14:cNvContentPartPr/>
                <p14:nvPr/>
              </p14:nvContentPartPr>
              <p14:xfrm>
                <a:off x="3776345" y="3976664"/>
                <a:ext cx="205200" cy="1224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5C4C81E0-1400-4A3A-9023-757AE24E033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58705" y="3959024"/>
                  <a:ext cx="240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E8AC5BDB-C71F-4C66-BFAD-D566BD105F86}"/>
                    </a:ext>
                  </a:extLst>
                </p14:cNvPr>
                <p14:cNvContentPartPr/>
                <p14:nvPr/>
              </p14:nvContentPartPr>
              <p14:xfrm>
                <a:off x="3748985" y="3776504"/>
                <a:ext cx="136080" cy="18108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E8AC5BDB-C71F-4C66-BFAD-D566BD105F8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30985" y="3758504"/>
                  <a:ext cx="171720" cy="21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C038AE90-72DA-465D-AED4-6DEBB0895848}"/>
                  </a:ext>
                </a:extLst>
              </p14:cNvPr>
              <p14:cNvContentPartPr/>
              <p14:nvPr/>
            </p14:nvContentPartPr>
            <p14:xfrm>
              <a:off x="3374831" y="3522886"/>
              <a:ext cx="55440" cy="43668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C038AE90-72DA-465D-AED4-6DEBB08958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57191" y="3504886"/>
                <a:ext cx="9108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55ED8156-580B-4B32-BEF4-8D97008D2DEB}"/>
                  </a:ext>
                </a:extLst>
              </p14:cNvPr>
              <p14:cNvContentPartPr/>
              <p14:nvPr/>
            </p14:nvContentPartPr>
            <p14:xfrm>
              <a:off x="2595071" y="4677766"/>
              <a:ext cx="895680" cy="6264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55ED8156-580B-4B32-BEF4-8D97008D2DE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77431" y="4659766"/>
                <a:ext cx="9313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7012BC1C-0CD3-4FD7-AEDD-4CECEAF4804A}"/>
                  </a:ext>
                </a:extLst>
              </p14:cNvPr>
              <p14:cNvContentPartPr/>
              <p14:nvPr/>
            </p14:nvContentPartPr>
            <p14:xfrm>
              <a:off x="3180071" y="4007086"/>
              <a:ext cx="20880" cy="6249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7012BC1C-0CD3-4FD7-AEDD-4CECEAF4804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62071" y="3989086"/>
                <a:ext cx="56520" cy="66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0F6197F2-5629-41CD-9F13-72B9FEA64EFE}"/>
              </a:ext>
            </a:extLst>
          </p:cNvPr>
          <p:cNvGrpSpPr/>
          <p:nvPr/>
        </p:nvGrpSpPr>
        <p:grpSpPr>
          <a:xfrm>
            <a:off x="3717911" y="2413366"/>
            <a:ext cx="329040" cy="430920"/>
            <a:chOff x="3717911" y="2413366"/>
            <a:chExt cx="32904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AE4CB082-54BA-49BE-A926-13785FE36282}"/>
                    </a:ext>
                  </a:extLst>
                </p14:cNvPr>
                <p14:cNvContentPartPr/>
                <p14:nvPr/>
              </p14:nvContentPartPr>
              <p14:xfrm>
                <a:off x="3717911" y="2776246"/>
                <a:ext cx="329040" cy="680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AE4CB082-54BA-49BE-A926-13785FE362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699911" y="2758246"/>
                  <a:ext cx="364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C63F8A92-6440-492C-9452-8A5E4A9D0E8A}"/>
                    </a:ext>
                  </a:extLst>
                </p14:cNvPr>
                <p14:cNvContentPartPr/>
                <p14:nvPr/>
              </p14:nvContentPartPr>
              <p14:xfrm>
                <a:off x="3965591" y="2413366"/>
                <a:ext cx="34920" cy="3492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C63F8A92-6440-492C-9452-8A5E4A9D0E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47951" y="2395726"/>
                  <a:ext cx="70560" cy="38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F40914DD-1CBC-4DF4-9D2C-1D095A8A3CA5}"/>
                  </a:ext>
                </a:extLst>
              </p14:cNvPr>
              <p14:cNvContentPartPr/>
              <p14:nvPr/>
            </p14:nvContentPartPr>
            <p14:xfrm>
              <a:off x="1698903" y="4500835"/>
              <a:ext cx="1199160" cy="7563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F40914DD-1CBC-4DF4-9D2C-1D095A8A3CA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81263" y="4483195"/>
                <a:ext cx="1234800" cy="7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4099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2"/>
          <p:cNvSpPr txBox="1">
            <a:spLocks/>
          </p:cNvSpPr>
          <p:nvPr/>
        </p:nvSpPr>
        <p:spPr bwMode="auto">
          <a:xfrm>
            <a:off x="8467725" y="6448425"/>
            <a:ext cx="571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1C9503-A90A-4AD3-A2EE-638F3ECEB602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1" y="44450"/>
            <a:ext cx="5868144" cy="3603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</a:rPr>
              <a:t>Приставки кратных и дольных единиц</a:t>
            </a:r>
            <a:endParaRPr lang="ru-RU" sz="2400" b="1" cap="none" dirty="0">
              <a:solidFill>
                <a:srgbClr val="FFFF00"/>
              </a:solidFill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/>
            </p:nvGraphicFramePr>
            <p:xfrm>
              <a:off x="13234" y="476672"/>
              <a:ext cx="8964487" cy="540897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047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05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45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0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219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Множитель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Приставка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Обозначение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Наименование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𝟏𝟖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эска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Э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022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𝟏𝟓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пета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квадриллион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тера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триллион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гига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миллиард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мега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кило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тысяча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гекто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дека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десять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деци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десятая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санти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сотая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мили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тысячная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микро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мк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нано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миллиардная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пико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триллионная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𝟏𝟓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фимто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квадриллионная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0.000000000000000001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𝟏𝟖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атто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</a:t>
                          </a:r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квинтиллионная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/>
            </p:nvGraphicFramePr>
            <p:xfrm>
              <a:off x="13234" y="476672"/>
              <a:ext cx="8964487" cy="540897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047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05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45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0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113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Множитель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Приставка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Обозначение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Наименование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21154" r="-142270" b="-155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эска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Э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25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216981" r="-142270" b="-1428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пета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квадриллион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323077" r="-142270" b="-13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тера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триллион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415094" r="-142270" b="-1230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гига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миллиард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525000" r="-142270" b="-1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мега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625000" r="-142270" b="-10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кило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тысяча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725000" r="-142270" b="-9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гекто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809434" r="-142270" b="-8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дека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десять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926923" r="-142270" b="-7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деци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десятая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026923" r="-142270" b="-6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санти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сотая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126923" r="-142270" b="-5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мили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тысячная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226923" r="-142270" b="-4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микро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мк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301887" r="-142270" b="-3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нано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миллиардная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428846" r="-14227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пико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триллионная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3225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500000" r="-142270" b="-145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фимто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квадриллионная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630769" r="-142270" b="-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атто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</a:t>
                          </a:r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квинтиллионная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Прямоугольник 4"/>
          <p:cNvSpPr/>
          <p:nvPr/>
        </p:nvSpPr>
        <p:spPr>
          <a:xfrm>
            <a:off x="-1" y="5848260"/>
            <a:ext cx="9039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Следует использовать приставки везде, где это является подходящим.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Кратные и дольные единицы выбирают таким образом, что числовые значения величины находились в диапазоне 0,1 — 1000</a:t>
            </a: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7BEDA-D196-44D1-A688-3BF9FA797A27}"/>
              </a:ext>
            </a:extLst>
          </p:cNvPr>
          <p:cNvSpPr/>
          <p:nvPr/>
        </p:nvSpPr>
        <p:spPr>
          <a:xfrm>
            <a:off x="6444208" y="476672"/>
            <a:ext cx="72008" cy="52892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913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247" y="-23478"/>
            <a:ext cx="4824536" cy="43204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Выпрямление графика данных</a:t>
            </a:r>
            <a:endParaRPr lang="ru-RU" baseline="-25000" dirty="0">
              <a:latin typeface="Calibri" panose="020F0502020204030204" pitchFamily="34" charset="0"/>
            </a:endParaRPr>
          </a:p>
        </p:txBody>
      </p:sp>
      <p:sp>
        <p:nvSpPr>
          <p:cNvPr id="131" name="Номер слайда 2"/>
          <p:cNvSpPr txBox="1">
            <a:spLocks/>
          </p:cNvSpPr>
          <p:nvPr/>
        </p:nvSpPr>
        <p:spPr>
          <a:xfrm>
            <a:off x="7976173" y="6445222"/>
            <a:ext cx="1161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599" y="476672"/>
            <a:ext cx="9109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ru-RU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79677" y="523995"/>
                <a:ext cx="785728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p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ru-RU" sz="3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77" y="523995"/>
                <a:ext cx="785728" cy="6588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271504" y="1188148"/>
                <a:ext cx="785728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p>
                          <m:r>
                            <a:rPr kumimoji="0" lang="en-U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504" y="1188148"/>
                <a:ext cx="785728" cy="6588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520497" y="2029947"/>
                <a:ext cx="5645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ru-R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97" y="2029947"/>
                <a:ext cx="56457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347864" y="2707212"/>
                <a:ext cx="163044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𝑙𝑜𝑔</m:t>
                      </m:r>
                      <m:r>
                        <a:rPr kumimoji="0" lang="en-US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3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ru-R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707212"/>
                <a:ext cx="1630446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719181" y="3573016"/>
                <a:ext cx="141974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81" y="3573016"/>
                <a:ext cx="1419748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5940152" y="4464717"/>
                <a:ext cx="1640897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464717"/>
                <a:ext cx="1640897" cy="6588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7145312" y="5589240"/>
                <a:ext cx="1640897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0" lang="en-US" sz="3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312" y="5589240"/>
                <a:ext cx="1640897" cy="6588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7425059" y="2053165"/>
            <a:ext cx="1631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Джон Тьюки</a:t>
            </a:r>
            <a:b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1915 -2000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34690" y="5714201"/>
            <a:ext cx="4345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«Двигайтесь по лестнице в сторону, куда указывает выпуклость графика»</a:t>
            </a:r>
          </a:p>
        </p:txBody>
      </p:sp>
      <p:pic>
        <p:nvPicPr>
          <p:cNvPr id="6146" name="Picture 2" descr="https://cdn.quotesgram.com/small/38/40/1723041393-john_tukey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6433"/>
            <a:ext cx="1577433" cy="204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360697" y="2189433"/>
            <a:ext cx="2778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Вверх ↑ или  Вниз ↓</a:t>
            </a: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D5C4A934-E26D-4E42-A181-35BA60587EEF}"/>
              </a:ext>
            </a:extLst>
          </p:cNvPr>
          <p:cNvGrpSpPr/>
          <p:nvPr/>
        </p:nvGrpSpPr>
        <p:grpSpPr>
          <a:xfrm>
            <a:off x="156841" y="2589556"/>
            <a:ext cx="3038787" cy="3182297"/>
            <a:chOff x="923775" y="484006"/>
            <a:chExt cx="3038787" cy="3182297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5D6C5C15-8560-445F-81FA-8F4FE5619D74}"/>
                </a:ext>
              </a:extLst>
            </p:cNvPr>
            <p:cNvSpPr/>
            <p:nvPr/>
          </p:nvSpPr>
          <p:spPr>
            <a:xfrm>
              <a:off x="923775" y="484006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993AF41A-C884-4C4E-99DA-1075A9DE8C56}"/>
                </a:ext>
              </a:extLst>
            </p:cNvPr>
            <p:cNvSpPr/>
            <p:nvPr/>
          </p:nvSpPr>
          <p:spPr>
            <a:xfrm>
              <a:off x="3651258" y="329697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endPara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86988F58-DF89-4735-9035-86A1E2CD0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0919" y="3285329"/>
              <a:ext cx="2627863" cy="171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DED15157-B133-419E-BE85-4F591C99E2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0919" y="484006"/>
              <a:ext cx="41157" cy="28374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Диаграмма 25">
            <a:extLst>
              <a:ext uri="{FF2B5EF4-FFF2-40B4-BE49-F238E27FC236}">
                <a16:creationId xmlns:a16="http://schemas.microsoft.com/office/drawing/2014/main" id="{DCEB1F31-B4A5-406F-9DFA-878487997DEF}"/>
              </a:ext>
            </a:extLst>
          </p:cNvPr>
          <p:cNvGraphicFramePr>
            <a:graphicFrameLocks/>
          </p:cNvGraphicFramePr>
          <p:nvPr/>
        </p:nvGraphicFramePr>
        <p:xfrm>
          <a:off x="347016" y="2564904"/>
          <a:ext cx="2517979" cy="2726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364965F-2CDC-47AE-BA07-E3C424D4FF20}"/>
              </a:ext>
            </a:extLst>
          </p:cNvPr>
          <p:cNvSpPr txBox="1"/>
          <p:nvPr/>
        </p:nvSpPr>
        <p:spPr>
          <a:xfrm>
            <a:off x="1037963" y="4345200"/>
            <a:ext cx="96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Вниз ↓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41D812B-846F-4418-94A9-53D2A08F28FB}"/>
              </a:ext>
            </a:extLst>
          </p:cNvPr>
          <p:cNvSpPr/>
          <p:nvPr/>
        </p:nvSpPr>
        <p:spPr>
          <a:xfrm>
            <a:off x="2051000" y="601708"/>
            <a:ext cx="5094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«Анализ результатов наблюдений» , 1981;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 181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7BD526-92FC-4F57-92D3-968C9DB41B9A}"/>
              </a:ext>
            </a:extLst>
          </p:cNvPr>
          <p:cNvSpPr txBox="1"/>
          <p:nvPr/>
        </p:nvSpPr>
        <p:spPr>
          <a:xfrm>
            <a:off x="3303373" y="1031804"/>
            <a:ext cx="4151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Лестница преобразования данных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398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-47212" y="-9329"/>
            <a:ext cx="4920572" cy="418058"/>
          </a:xfrm>
        </p:spPr>
        <p:txBody>
          <a:bodyPr/>
          <a:lstStyle/>
          <a:p>
            <a:pPr fontAlgn="ctr"/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Выявление зависимостей</a:t>
            </a:r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305412" y="647978"/>
            <a:ext cx="28803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" name="Диаграмма 9"/>
          <p:cNvGraphicFramePr>
            <a:graphicFrameLocks/>
          </p:cNvGraphicFramePr>
          <p:nvPr/>
        </p:nvGraphicFramePr>
        <p:xfrm>
          <a:off x="4577850" y="292893"/>
          <a:ext cx="4320480" cy="2740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8637134" y="226153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67165" y="572622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graphicFrame>
        <p:nvGraphicFramePr>
          <p:cNvPr id="16" name="Диаграмма 15"/>
          <p:cNvGraphicFramePr>
            <a:graphicFrameLocks/>
          </p:cNvGraphicFramePr>
          <p:nvPr/>
        </p:nvGraphicFramePr>
        <p:xfrm>
          <a:off x="258742" y="549204"/>
          <a:ext cx="3672408" cy="2726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923775" y="484006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3651258" y="329697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2084994D-3CA5-4993-8C90-706CBBCF3EFD}"/>
              </a:ext>
            </a:extLst>
          </p:cNvPr>
          <p:cNvGrpSpPr/>
          <p:nvPr/>
        </p:nvGrpSpPr>
        <p:grpSpPr>
          <a:xfrm>
            <a:off x="4525922" y="2852936"/>
            <a:ext cx="3672408" cy="3918367"/>
            <a:chOff x="3491880" y="2856860"/>
            <a:chExt cx="3672408" cy="3918367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0D41DA68-7AC1-4162-AF5A-3725CC29A476}"/>
                </a:ext>
              </a:extLst>
            </p:cNvPr>
            <p:cNvGrpSpPr/>
            <p:nvPr/>
          </p:nvGrpSpPr>
          <p:grpSpPr>
            <a:xfrm>
              <a:off x="3491880" y="3372433"/>
              <a:ext cx="3672408" cy="3402794"/>
              <a:chOff x="1403648" y="3284984"/>
              <a:chExt cx="4896544" cy="3402794"/>
            </a:xfrm>
          </p:grpSpPr>
          <p:cxnSp>
            <p:nvCxnSpPr>
              <p:cNvPr id="23" name="Прямая со стрелкой 22">
                <a:extLst>
                  <a:ext uri="{FF2B5EF4-FFF2-40B4-BE49-F238E27FC236}">
                    <a16:creationId xmlns:a16="http://schemas.microsoft.com/office/drawing/2014/main" id="{C76A3E2E-6016-4776-8C88-D89CAB763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648" y="6672622"/>
                <a:ext cx="4896544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>
                <a:extLst>
                  <a:ext uri="{FF2B5EF4-FFF2-40B4-BE49-F238E27FC236}">
                    <a16:creationId xmlns:a16="http://schemas.microsoft.com/office/drawing/2014/main" id="{A7F8E83E-5073-4DC5-8C9D-683A8A3F43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3648" y="3284984"/>
                <a:ext cx="0" cy="340279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A83916EE-5485-4DE1-979A-F9DE33CAA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928" y="3137174"/>
              <a:ext cx="2688156" cy="318529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Полилиния: фигура 40">
              <a:extLst>
                <a:ext uri="{FF2B5EF4-FFF2-40B4-BE49-F238E27FC236}">
                  <a16:creationId xmlns:a16="http://schemas.microsoft.com/office/drawing/2014/main" id="{DC96374D-02BD-4BE2-B2B5-698CEE3972FB}"/>
                </a:ext>
              </a:extLst>
            </p:cNvPr>
            <p:cNvSpPr/>
            <p:nvPr/>
          </p:nvSpPr>
          <p:spPr>
            <a:xfrm rot="1219245">
              <a:off x="4714774" y="2856860"/>
              <a:ext cx="1512168" cy="3683663"/>
            </a:xfrm>
            <a:custGeom>
              <a:avLst/>
              <a:gdLst>
                <a:gd name="connsiteX0" fmla="*/ 0 w 2273300"/>
                <a:gd name="connsiteY0" fmla="*/ 2733894 h 2733894"/>
                <a:gd name="connsiteX1" fmla="*/ 546100 w 2273300"/>
                <a:gd name="connsiteY1" fmla="*/ 2187794 h 2733894"/>
                <a:gd name="connsiteX2" fmla="*/ 1079500 w 2273300"/>
                <a:gd name="connsiteY2" fmla="*/ 873344 h 2733894"/>
                <a:gd name="connsiteX3" fmla="*/ 2139950 w 2273300"/>
                <a:gd name="connsiteY3" fmla="*/ 352644 h 2733894"/>
                <a:gd name="connsiteX4" fmla="*/ 2254250 w 2273300"/>
                <a:gd name="connsiteY4" fmla="*/ 3394 h 2733894"/>
                <a:gd name="connsiteX5" fmla="*/ 2247900 w 2273300"/>
                <a:gd name="connsiteY5" fmla="*/ 168494 h 2733894"/>
                <a:gd name="connsiteX6" fmla="*/ 2273300 w 2273300"/>
                <a:gd name="connsiteY6" fmla="*/ 54194 h 273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3300" h="2733894">
                  <a:moveTo>
                    <a:pt x="0" y="2733894"/>
                  </a:moveTo>
                  <a:cubicBezTo>
                    <a:pt x="183091" y="2615890"/>
                    <a:pt x="366183" y="2497886"/>
                    <a:pt x="546100" y="2187794"/>
                  </a:cubicBezTo>
                  <a:cubicBezTo>
                    <a:pt x="726017" y="1877702"/>
                    <a:pt x="813858" y="1179202"/>
                    <a:pt x="1079500" y="873344"/>
                  </a:cubicBezTo>
                  <a:cubicBezTo>
                    <a:pt x="1345142" y="567486"/>
                    <a:pt x="1944158" y="497636"/>
                    <a:pt x="2139950" y="352644"/>
                  </a:cubicBezTo>
                  <a:cubicBezTo>
                    <a:pt x="2335742" y="207652"/>
                    <a:pt x="2236258" y="34086"/>
                    <a:pt x="2254250" y="3394"/>
                  </a:cubicBezTo>
                  <a:cubicBezTo>
                    <a:pt x="2272242" y="-27298"/>
                    <a:pt x="2244725" y="160027"/>
                    <a:pt x="2247900" y="168494"/>
                  </a:cubicBezTo>
                  <a:cubicBezTo>
                    <a:pt x="2251075" y="176961"/>
                    <a:pt x="2262187" y="115577"/>
                    <a:pt x="2273300" y="5419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11D45AA4-7792-445D-A236-538E4F637174}"/>
                </a:ext>
              </a:extLst>
            </p:cNvPr>
            <p:cNvCxnSpPr>
              <a:cxnSpLocks/>
              <a:endCxn id="50" idx="4"/>
            </p:cNvCxnSpPr>
            <p:nvPr/>
          </p:nvCxnSpPr>
          <p:spPr>
            <a:xfrm flipV="1">
              <a:off x="3919779" y="6291558"/>
              <a:ext cx="3072628" cy="544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Полилиния: фигура 49">
              <a:extLst>
                <a:ext uri="{FF2B5EF4-FFF2-40B4-BE49-F238E27FC236}">
                  <a16:creationId xmlns:a16="http://schemas.microsoft.com/office/drawing/2014/main" id="{D2C7CC07-CB82-4111-860A-3EED006CFB6B}"/>
                </a:ext>
              </a:extLst>
            </p:cNvPr>
            <p:cNvSpPr/>
            <p:nvPr/>
          </p:nvSpPr>
          <p:spPr>
            <a:xfrm>
              <a:off x="4122207" y="5751771"/>
              <a:ext cx="2917337" cy="789499"/>
            </a:xfrm>
            <a:custGeom>
              <a:avLst/>
              <a:gdLst>
                <a:gd name="connsiteX0" fmla="*/ 0 w 2917337"/>
                <a:gd name="connsiteY0" fmla="*/ 774737 h 789499"/>
                <a:gd name="connsiteX1" fmla="*/ 838200 w 2917337"/>
                <a:gd name="connsiteY1" fmla="*/ 685837 h 789499"/>
                <a:gd name="connsiteX2" fmla="*/ 1593850 w 2917337"/>
                <a:gd name="connsiteY2" fmla="*/ 37 h 789499"/>
                <a:gd name="connsiteX3" fmla="*/ 2425700 w 2917337"/>
                <a:gd name="connsiteY3" fmla="*/ 717587 h 789499"/>
                <a:gd name="connsiteX4" fmla="*/ 2870200 w 2917337"/>
                <a:gd name="connsiteY4" fmla="*/ 539787 h 789499"/>
                <a:gd name="connsiteX5" fmla="*/ 2882900 w 2917337"/>
                <a:gd name="connsiteY5" fmla="*/ 546137 h 78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7337" h="789499">
                  <a:moveTo>
                    <a:pt x="0" y="774737"/>
                  </a:moveTo>
                  <a:cubicBezTo>
                    <a:pt x="286279" y="794845"/>
                    <a:pt x="572559" y="814954"/>
                    <a:pt x="838200" y="685837"/>
                  </a:cubicBezTo>
                  <a:cubicBezTo>
                    <a:pt x="1103841" y="556720"/>
                    <a:pt x="1329267" y="-5255"/>
                    <a:pt x="1593850" y="37"/>
                  </a:cubicBezTo>
                  <a:cubicBezTo>
                    <a:pt x="1858433" y="5329"/>
                    <a:pt x="2212975" y="627629"/>
                    <a:pt x="2425700" y="717587"/>
                  </a:cubicBezTo>
                  <a:cubicBezTo>
                    <a:pt x="2638425" y="807545"/>
                    <a:pt x="2870200" y="539787"/>
                    <a:pt x="2870200" y="539787"/>
                  </a:cubicBezTo>
                  <a:cubicBezTo>
                    <a:pt x="2946400" y="511212"/>
                    <a:pt x="2914650" y="528674"/>
                    <a:pt x="2882900" y="546137"/>
                  </a:cubicBezTo>
                </a:path>
              </a:pathLst>
            </a:cu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AD7420B-A461-46FD-B14B-1D4F96859A95}"/>
              </a:ext>
            </a:extLst>
          </p:cNvPr>
          <p:cNvSpPr txBox="1"/>
          <p:nvPr/>
        </p:nvSpPr>
        <p:spPr>
          <a:xfrm>
            <a:off x="582085" y="5158090"/>
            <a:ext cx="2765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Выпрямление графика позволяет найти остатки и выделить в них скрытые зависимости</a:t>
            </a:r>
          </a:p>
        </p:txBody>
      </p:sp>
      <p:sp>
        <p:nvSpPr>
          <p:cNvPr id="56" name="Стрелка: вправо 55">
            <a:extLst>
              <a:ext uri="{FF2B5EF4-FFF2-40B4-BE49-F238E27FC236}">
                <a16:creationId xmlns:a16="http://schemas.microsoft.com/office/drawing/2014/main" id="{B2734872-FA10-4188-B908-7745BE1822C9}"/>
              </a:ext>
            </a:extLst>
          </p:cNvPr>
          <p:cNvSpPr/>
          <p:nvPr/>
        </p:nvSpPr>
        <p:spPr>
          <a:xfrm>
            <a:off x="3862142" y="1595497"/>
            <a:ext cx="617251" cy="350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Стрелка: вправо 56">
            <a:extLst>
              <a:ext uri="{FF2B5EF4-FFF2-40B4-BE49-F238E27FC236}">
                <a16:creationId xmlns:a16="http://schemas.microsoft.com/office/drawing/2014/main" id="{75D05477-FEA3-4BA8-9C3D-79227DE65F86}"/>
              </a:ext>
            </a:extLst>
          </p:cNvPr>
          <p:cNvSpPr/>
          <p:nvPr/>
        </p:nvSpPr>
        <p:spPr>
          <a:xfrm rot="5400000">
            <a:off x="7057619" y="2802240"/>
            <a:ext cx="617251" cy="350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20D5C8A0-65AD-4A23-8282-90448C7D0508}"/>
              </a:ext>
            </a:extLst>
          </p:cNvPr>
          <p:cNvCxnSpPr>
            <a:cxnSpLocks/>
          </p:cNvCxnSpPr>
          <p:nvPr/>
        </p:nvCxnSpPr>
        <p:spPr>
          <a:xfrm flipV="1">
            <a:off x="1320919" y="3285329"/>
            <a:ext cx="2627863" cy="171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F6F31FC4-493A-4DAD-B64E-95EB0F65137D}"/>
              </a:ext>
            </a:extLst>
          </p:cNvPr>
          <p:cNvCxnSpPr>
            <a:cxnSpLocks/>
          </p:cNvCxnSpPr>
          <p:nvPr/>
        </p:nvCxnSpPr>
        <p:spPr>
          <a:xfrm>
            <a:off x="5137054" y="2564904"/>
            <a:ext cx="33603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FC16846-D4EA-4A0E-AC5F-8F638FECD46A}"/>
              </a:ext>
            </a:extLst>
          </p:cNvPr>
          <p:cNvCxnSpPr>
            <a:cxnSpLocks/>
          </p:cNvCxnSpPr>
          <p:nvPr/>
        </p:nvCxnSpPr>
        <p:spPr>
          <a:xfrm flipH="1" flipV="1">
            <a:off x="5137054" y="457200"/>
            <a:ext cx="19195" cy="2576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FED1E1A9-DC04-470F-902E-E488381C5633}"/>
              </a:ext>
            </a:extLst>
          </p:cNvPr>
          <p:cNvCxnSpPr>
            <a:cxnSpLocks/>
          </p:cNvCxnSpPr>
          <p:nvPr/>
        </p:nvCxnSpPr>
        <p:spPr>
          <a:xfrm flipH="1" flipV="1">
            <a:off x="1279762" y="517175"/>
            <a:ext cx="82314" cy="28042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457B4B5-8D6F-4C82-BB3E-6BEA553B2CED}"/>
              </a:ext>
            </a:extLst>
          </p:cNvPr>
          <p:cNvSpPr txBox="1"/>
          <p:nvPr/>
        </p:nvSpPr>
        <p:spPr>
          <a:xfrm>
            <a:off x="3501570" y="1054671"/>
            <a:ext cx="1338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Lg (Y)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ACC7DBD-B0CA-4DA0-817B-1BF271328258}"/>
              </a:ext>
            </a:extLst>
          </p:cNvPr>
          <p:cNvSpPr txBox="1"/>
          <p:nvPr/>
        </p:nvSpPr>
        <p:spPr>
          <a:xfrm>
            <a:off x="5739595" y="2778153"/>
            <a:ext cx="1432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= ax + b</a:t>
            </a:r>
          </a:p>
        </p:txBody>
      </p:sp>
      <p:sp>
        <p:nvSpPr>
          <p:cNvPr id="80" name="Стрелка: вправо 79">
            <a:extLst>
              <a:ext uri="{FF2B5EF4-FFF2-40B4-BE49-F238E27FC236}">
                <a16:creationId xmlns:a16="http://schemas.microsoft.com/office/drawing/2014/main" id="{B4FDDC50-F43C-43E6-B466-4E8FCC3FE948}"/>
              </a:ext>
            </a:extLst>
          </p:cNvPr>
          <p:cNvSpPr/>
          <p:nvPr/>
        </p:nvSpPr>
        <p:spPr>
          <a:xfrm rot="5400000">
            <a:off x="7073201" y="5307297"/>
            <a:ext cx="617251" cy="350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32169D-E145-44CF-AB8C-C2F292E08B9B}"/>
              </a:ext>
            </a:extLst>
          </p:cNvPr>
          <p:cNvSpPr txBox="1"/>
          <p:nvPr/>
        </p:nvSpPr>
        <p:spPr>
          <a:xfrm>
            <a:off x="7439144" y="5270725"/>
            <a:ext cx="1432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y' = f(x)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C9264BA-7617-4D92-94DB-02A34C42FE56}"/>
              </a:ext>
            </a:extLst>
          </p:cNvPr>
          <p:cNvCxnSpPr>
            <a:cxnSpLocks/>
          </p:cNvCxnSpPr>
          <p:nvPr/>
        </p:nvCxnSpPr>
        <p:spPr>
          <a:xfrm>
            <a:off x="3347864" y="5592289"/>
            <a:ext cx="2305608" cy="140403"/>
          </a:xfrm>
          <a:prstGeom prst="straightConnector1">
            <a:avLst/>
          </a:prstGeom>
          <a:ln w="508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A1D5BE9-4312-460A-84D3-94779E90F25A}"/>
              </a:ext>
            </a:extLst>
          </p:cNvPr>
          <p:cNvCxnSpPr>
            <a:cxnSpLocks/>
          </p:cNvCxnSpPr>
          <p:nvPr/>
        </p:nvCxnSpPr>
        <p:spPr>
          <a:xfrm>
            <a:off x="3036393" y="6138541"/>
            <a:ext cx="1946958" cy="397737"/>
          </a:xfrm>
          <a:prstGeom prst="straightConnector1">
            <a:avLst/>
          </a:prstGeom>
          <a:ln w="508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6F71B4-A07C-4A37-B12A-B4533BFFCF69}"/>
              </a:ext>
            </a:extLst>
          </p:cNvPr>
          <p:cNvSpPr txBox="1"/>
          <p:nvPr/>
        </p:nvSpPr>
        <p:spPr>
          <a:xfrm>
            <a:off x="7505584" y="3538984"/>
            <a:ext cx="1049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остатки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4F4903-92E5-4427-B37C-1A3C8CECE16C}"/>
              </a:ext>
            </a:extLst>
          </p:cNvPr>
          <p:cNvSpPr txBox="1"/>
          <p:nvPr/>
        </p:nvSpPr>
        <p:spPr>
          <a:xfrm>
            <a:off x="6801956" y="4006792"/>
            <a:ext cx="1049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тренд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1584BF-426A-4AFD-B813-705BF2074F1C}"/>
              </a:ext>
            </a:extLst>
          </p:cNvPr>
          <p:cNvSpPr txBox="1"/>
          <p:nvPr/>
        </p:nvSpPr>
        <p:spPr>
          <a:xfrm>
            <a:off x="2147633" y="3683300"/>
            <a:ext cx="192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 = log(Y)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Z= F(X) = a + b*X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log(Y) =0,2*X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= 10^(X/5)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CB0A858-E29B-4DF9-A43B-AE4704504643}"/>
              </a:ext>
            </a:extLst>
          </p:cNvPr>
          <p:cNvSpPr/>
          <p:nvPr/>
        </p:nvSpPr>
        <p:spPr>
          <a:xfrm>
            <a:off x="131632" y="3601458"/>
            <a:ext cx="1889178" cy="83901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Обратный пересчет коэффициентов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FEC1BF-0FF6-4918-8E27-2BCE99CDAAF7}"/>
              </a:ext>
            </a:extLst>
          </p:cNvPr>
          <p:cNvSpPr txBox="1"/>
          <p:nvPr/>
        </p:nvSpPr>
        <p:spPr>
          <a:xfrm>
            <a:off x="1483799" y="278646"/>
            <a:ext cx="3499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Экспорт первичных данных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Визуализация данных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E9DBA2-9B69-402A-BEA3-C9065B243FC7}"/>
              </a:ext>
            </a:extLst>
          </p:cNvPr>
          <p:cNvSpPr txBox="1"/>
          <p:nvPr/>
        </p:nvSpPr>
        <p:spPr>
          <a:xfrm>
            <a:off x="5565626" y="164022"/>
            <a:ext cx="3747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 Подбор функции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Проверка подбора функции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3319CD-45FD-4E8A-82BF-CAD00CD9D973}"/>
              </a:ext>
            </a:extLst>
          </p:cNvPr>
          <p:cNvSpPr txBox="1"/>
          <p:nvPr/>
        </p:nvSpPr>
        <p:spPr>
          <a:xfrm>
            <a:off x="6526240" y="4503863"/>
            <a:ext cx="2585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  Вычитание функции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6. Скрытые зависимости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317AC9-B8B5-46DE-96B6-B62CB031ACDC}"/>
              </a:ext>
            </a:extLst>
          </p:cNvPr>
          <p:cNvSpPr txBox="1"/>
          <p:nvPr/>
        </p:nvSpPr>
        <p:spPr>
          <a:xfrm>
            <a:off x="2073869" y="1342566"/>
            <a:ext cx="344054" cy="369332"/>
          </a:xfrm>
          <a:prstGeom prst="rect">
            <a:avLst/>
          </a:prstGeom>
          <a:solidFill>
            <a:srgbClr val="7030A0"/>
          </a:solidFill>
          <a:ln w="254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899063-2F56-4CDB-B518-03A03609C8B4}"/>
              </a:ext>
            </a:extLst>
          </p:cNvPr>
          <p:cNvSpPr txBox="1"/>
          <p:nvPr/>
        </p:nvSpPr>
        <p:spPr>
          <a:xfrm>
            <a:off x="5633895" y="1287193"/>
            <a:ext cx="344054" cy="369332"/>
          </a:xfrm>
          <a:prstGeom prst="rect">
            <a:avLst/>
          </a:prstGeom>
          <a:solidFill>
            <a:srgbClr val="7030A0"/>
          </a:solidFill>
          <a:ln w="254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0EC795-43D9-4BC9-97DF-B24EE64EF232}"/>
              </a:ext>
            </a:extLst>
          </p:cNvPr>
          <p:cNvSpPr txBox="1"/>
          <p:nvPr/>
        </p:nvSpPr>
        <p:spPr>
          <a:xfrm>
            <a:off x="5617342" y="4249959"/>
            <a:ext cx="344054" cy="369332"/>
          </a:xfrm>
          <a:prstGeom prst="rect">
            <a:avLst/>
          </a:prstGeom>
          <a:solidFill>
            <a:srgbClr val="7030A0"/>
          </a:solidFill>
          <a:ln w="254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371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2218459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Порог запаха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D78F5C4-B234-4874-BAE2-9BE7F29D3B08}"/>
              </a:ext>
            </a:extLst>
          </p:cNvPr>
          <p:cNvSpPr/>
          <p:nvPr/>
        </p:nvSpPr>
        <p:spPr>
          <a:xfrm>
            <a:off x="8390404" y="6286530"/>
            <a:ext cx="748696" cy="429858"/>
          </a:xfrm>
          <a:prstGeom prst="rect">
            <a:avLst/>
          </a:prstGeom>
          <a:solidFill>
            <a:srgbClr val="F6630D">
              <a:alpha val="5000"/>
            </a:srgbClr>
          </a:solidFill>
          <a:ln w="36000">
            <a:solidFill>
              <a:srgbClr val="F66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6630D"/>
              </a:solidFill>
            </a:endParaRPr>
          </a:p>
        </p:txBody>
      </p:sp>
      <p:grpSp>
        <p:nvGrpSpPr>
          <p:cNvPr id="230" name="Группа 229">
            <a:extLst>
              <a:ext uri="{FF2B5EF4-FFF2-40B4-BE49-F238E27FC236}">
                <a16:creationId xmlns:a16="http://schemas.microsoft.com/office/drawing/2014/main" id="{306E8F2A-DD39-4B5D-B977-6B777F60DA3C}"/>
              </a:ext>
            </a:extLst>
          </p:cNvPr>
          <p:cNvGrpSpPr/>
          <p:nvPr/>
        </p:nvGrpSpPr>
        <p:grpSpPr>
          <a:xfrm>
            <a:off x="480974" y="4350620"/>
            <a:ext cx="1089334" cy="2080010"/>
            <a:chOff x="790429" y="4381972"/>
            <a:chExt cx="1089334" cy="2080010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194C28BB-4F43-41E0-BCEB-4B0D27756B8C}"/>
                </a:ext>
              </a:extLst>
            </p:cNvPr>
            <p:cNvGrpSpPr/>
            <p:nvPr/>
          </p:nvGrpSpPr>
          <p:grpSpPr>
            <a:xfrm>
              <a:off x="790429" y="4381972"/>
              <a:ext cx="1089334" cy="2080010"/>
              <a:chOff x="827584" y="1772816"/>
              <a:chExt cx="1089334" cy="2080010"/>
            </a:xfrm>
          </p:grpSpPr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37ED607-42B5-4A77-BE0F-2897A741A89A}"/>
                  </a:ext>
                </a:extLst>
              </p:cNvPr>
              <p:cNvSpPr/>
              <p:nvPr/>
            </p:nvSpPr>
            <p:spPr>
              <a:xfrm>
                <a:off x="836918" y="2327666"/>
                <a:ext cx="1080000" cy="1525160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ADF7F777-CD70-4F7F-8299-1F27097D968E}"/>
                  </a:ext>
                </a:extLst>
              </p:cNvPr>
              <p:cNvSpPr/>
              <p:nvPr/>
            </p:nvSpPr>
            <p:spPr>
              <a:xfrm>
                <a:off x="1052882" y="2054253"/>
                <a:ext cx="648072" cy="273413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4C06DFF2-6E50-4889-A8AB-83E41FDAF47E}"/>
                  </a:ext>
                </a:extLst>
              </p:cNvPr>
              <p:cNvSpPr/>
              <p:nvPr/>
            </p:nvSpPr>
            <p:spPr>
              <a:xfrm>
                <a:off x="827584" y="1772816"/>
                <a:ext cx="1080000" cy="273413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</p:grp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F1C42432-9672-4800-8F0D-54FEDF1355C7}"/>
                </a:ext>
              </a:extLst>
            </p:cNvPr>
            <p:cNvSpPr/>
            <p:nvPr/>
          </p:nvSpPr>
          <p:spPr>
            <a:xfrm>
              <a:off x="847892" y="5981179"/>
              <a:ext cx="1031871" cy="48080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5" name="Группа 154">
            <a:extLst>
              <a:ext uri="{FF2B5EF4-FFF2-40B4-BE49-F238E27FC236}">
                <a16:creationId xmlns:a16="http://schemas.microsoft.com/office/drawing/2014/main" id="{DCBAB689-71AE-4D9C-A646-4874FC78E89A}"/>
              </a:ext>
            </a:extLst>
          </p:cNvPr>
          <p:cNvGrpSpPr/>
          <p:nvPr/>
        </p:nvGrpSpPr>
        <p:grpSpPr>
          <a:xfrm>
            <a:off x="6353408" y="1371804"/>
            <a:ext cx="2611080" cy="3063600"/>
            <a:chOff x="6124338" y="435055"/>
            <a:chExt cx="2611080" cy="30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766509B2-2551-4C40-8674-462016D67586}"/>
                    </a:ext>
                  </a:extLst>
                </p14:cNvPr>
                <p14:cNvContentPartPr/>
                <p14:nvPr/>
              </p14:nvContentPartPr>
              <p14:xfrm>
                <a:off x="6124338" y="1646815"/>
                <a:ext cx="1758600" cy="145440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766509B2-2551-4C40-8674-462016D675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06338" y="1628815"/>
                  <a:ext cx="1794240" cy="14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16FFAE5A-C17F-4B87-BA5B-7CDCBD5DB886}"/>
                    </a:ext>
                  </a:extLst>
                </p14:cNvPr>
                <p14:cNvContentPartPr/>
                <p14:nvPr/>
              </p14:nvContentPartPr>
              <p14:xfrm>
                <a:off x="6154578" y="3034255"/>
                <a:ext cx="1365120" cy="1123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16FFAE5A-C17F-4B87-BA5B-7CDCBD5DB8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36578" y="3016615"/>
                  <a:ext cx="1400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0E80D36C-7AE5-4213-8781-98A1D4243E06}"/>
                    </a:ext>
                  </a:extLst>
                </p14:cNvPr>
                <p14:cNvContentPartPr/>
                <p14:nvPr/>
              </p14:nvContentPartPr>
              <p14:xfrm>
                <a:off x="7678458" y="435055"/>
                <a:ext cx="452880" cy="12531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0E80D36C-7AE5-4213-8781-98A1D4243E0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60458" y="417415"/>
                  <a:ext cx="488520" cy="12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1720206C-D895-4A37-918E-0FD692706671}"/>
                    </a:ext>
                  </a:extLst>
                </p14:cNvPr>
                <p14:cNvContentPartPr/>
                <p14:nvPr/>
              </p14:nvContentPartPr>
              <p14:xfrm>
                <a:off x="7472898" y="3071335"/>
                <a:ext cx="78840" cy="42732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1720206C-D895-4A37-918E-0FD6927066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54898" y="3053335"/>
                  <a:ext cx="1144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FE24FBD9-7B71-441F-8D10-5BA77108A342}"/>
                    </a:ext>
                  </a:extLst>
                </p14:cNvPr>
                <p14:cNvContentPartPr/>
                <p14:nvPr/>
              </p14:nvContentPartPr>
              <p14:xfrm>
                <a:off x="6305778" y="1756975"/>
                <a:ext cx="2321640" cy="134424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FE24FBD9-7B71-441F-8D10-5BA77108A34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88138" y="1738975"/>
                  <a:ext cx="2357280" cy="13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CB69C7BA-C899-49E9-9403-84F576C48C43}"/>
                    </a:ext>
                  </a:extLst>
                </p14:cNvPr>
                <p14:cNvContentPartPr/>
                <p14:nvPr/>
              </p14:nvContentPartPr>
              <p14:xfrm>
                <a:off x="7344378" y="1746175"/>
                <a:ext cx="1391040" cy="131364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CB69C7BA-C899-49E9-9403-84F576C48C4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26378" y="1728535"/>
                  <a:ext cx="1426680" cy="134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D33935C3-DED3-463E-83CD-9FEA4D880A6E}"/>
              </a:ext>
            </a:extLst>
          </p:cNvPr>
          <p:cNvGrpSpPr/>
          <p:nvPr/>
        </p:nvGrpSpPr>
        <p:grpSpPr>
          <a:xfrm>
            <a:off x="4490778" y="4346633"/>
            <a:ext cx="1089334" cy="2080010"/>
            <a:chOff x="4870815" y="3681283"/>
            <a:chExt cx="1089334" cy="2080010"/>
          </a:xfrm>
        </p:grpSpPr>
        <p:grpSp>
          <p:nvGrpSpPr>
            <p:cNvPr id="156" name="Группа 155">
              <a:extLst>
                <a:ext uri="{FF2B5EF4-FFF2-40B4-BE49-F238E27FC236}">
                  <a16:creationId xmlns:a16="http://schemas.microsoft.com/office/drawing/2014/main" id="{29866648-0C32-423D-AA68-D77E039147DE}"/>
                </a:ext>
              </a:extLst>
            </p:cNvPr>
            <p:cNvGrpSpPr/>
            <p:nvPr/>
          </p:nvGrpSpPr>
          <p:grpSpPr>
            <a:xfrm>
              <a:off x="4870815" y="3681283"/>
              <a:ext cx="1089334" cy="2080010"/>
              <a:chOff x="748935" y="4078771"/>
              <a:chExt cx="1089334" cy="2080010"/>
            </a:xfrm>
          </p:grpSpPr>
          <p:grpSp>
            <p:nvGrpSpPr>
              <p:cNvPr id="157" name="Группа 156">
                <a:extLst>
                  <a:ext uri="{FF2B5EF4-FFF2-40B4-BE49-F238E27FC236}">
                    <a16:creationId xmlns:a16="http://schemas.microsoft.com/office/drawing/2014/main" id="{91132917-7730-4849-B83C-F545FC4610D5}"/>
                  </a:ext>
                </a:extLst>
              </p:cNvPr>
              <p:cNvGrpSpPr/>
              <p:nvPr/>
            </p:nvGrpSpPr>
            <p:grpSpPr>
              <a:xfrm>
                <a:off x="748935" y="4078771"/>
                <a:ext cx="1089334" cy="2080010"/>
                <a:chOff x="827584" y="1772816"/>
                <a:chExt cx="1089334" cy="2080010"/>
              </a:xfrm>
            </p:grpSpPr>
            <p:sp>
              <p:nvSpPr>
                <p:cNvPr id="159" name="Прямоугольник 158">
                  <a:extLst>
                    <a:ext uri="{FF2B5EF4-FFF2-40B4-BE49-F238E27FC236}">
                      <a16:creationId xmlns:a16="http://schemas.microsoft.com/office/drawing/2014/main" id="{C40A810E-0FC4-435B-BF33-7FB8BE3F5397}"/>
                    </a:ext>
                  </a:extLst>
                </p:cNvPr>
                <p:cNvSpPr/>
                <p:nvPr/>
              </p:nvSpPr>
              <p:spPr>
                <a:xfrm>
                  <a:off x="836918" y="2327666"/>
                  <a:ext cx="1080000" cy="1525160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  <p:sp>
              <p:nvSpPr>
                <p:cNvPr id="160" name="Прямоугольник 159">
                  <a:extLst>
                    <a:ext uri="{FF2B5EF4-FFF2-40B4-BE49-F238E27FC236}">
                      <a16:creationId xmlns:a16="http://schemas.microsoft.com/office/drawing/2014/main" id="{F54E90B3-8AA5-440C-B57E-690B638469EE}"/>
                    </a:ext>
                  </a:extLst>
                </p:cNvPr>
                <p:cNvSpPr/>
                <p:nvPr/>
              </p:nvSpPr>
              <p:spPr>
                <a:xfrm>
                  <a:off x="1052882" y="2054253"/>
                  <a:ext cx="648072" cy="273413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  <p:sp>
              <p:nvSpPr>
                <p:cNvPr id="161" name="Прямоугольник 160">
                  <a:extLst>
                    <a:ext uri="{FF2B5EF4-FFF2-40B4-BE49-F238E27FC236}">
                      <a16:creationId xmlns:a16="http://schemas.microsoft.com/office/drawing/2014/main" id="{9C612FC8-905D-47DD-8FAE-382493F4D8BD}"/>
                    </a:ext>
                  </a:extLst>
                </p:cNvPr>
                <p:cNvSpPr/>
                <p:nvPr/>
              </p:nvSpPr>
              <p:spPr>
                <a:xfrm>
                  <a:off x="827584" y="1772816"/>
                  <a:ext cx="1080000" cy="273413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</p:grpSp>
          <p:sp>
            <p:nvSpPr>
              <p:cNvPr id="158" name="Прямоугольник 157">
                <a:extLst>
                  <a:ext uri="{FF2B5EF4-FFF2-40B4-BE49-F238E27FC236}">
                    <a16:creationId xmlns:a16="http://schemas.microsoft.com/office/drawing/2014/main" id="{93F21D06-D65B-41CF-888C-D5EC9137E8CF}"/>
                  </a:ext>
                </a:extLst>
              </p:cNvPr>
              <p:cNvSpPr/>
              <p:nvPr/>
            </p:nvSpPr>
            <p:spPr>
              <a:xfrm>
                <a:off x="806398" y="5582835"/>
                <a:ext cx="1031871" cy="575946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CB391081-907F-49B1-B152-88E7F54EB2C6}"/>
                    </a:ext>
                  </a:extLst>
                </p14:cNvPr>
                <p14:cNvContentPartPr/>
                <p14:nvPr/>
              </p14:nvContentPartPr>
              <p14:xfrm>
                <a:off x="5161368" y="4513820"/>
                <a:ext cx="360" cy="36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CB391081-907F-49B1-B152-88E7F54EB2C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25728" y="44778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A6D28EFF-D639-43A2-A816-076B87A5467F}"/>
                    </a:ext>
                  </a:extLst>
                </p14:cNvPr>
                <p14:cNvContentPartPr/>
                <p14:nvPr/>
              </p14:nvContentPartPr>
              <p14:xfrm>
                <a:off x="5399688" y="4625060"/>
                <a:ext cx="360" cy="3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A6D28EFF-D639-43A2-A816-076B87A5467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63688" y="45890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C590045C-65E6-4BF1-B479-944E486E0D67}"/>
                    </a:ext>
                  </a:extLst>
                </p14:cNvPr>
                <p14:cNvContentPartPr/>
                <p14:nvPr/>
              </p14:nvContentPartPr>
              <p14:xfrm>
                <a:off x="5288088" y="5011700"/>
                <a:ext cx="360" cy="36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C590045C-65E6-4BF1-B479-944E486E0D6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2088" y="49760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ACFE8B74-1C43-4259-ACE9-8382C79B6562}"/>
                    </a:ext>
                  </a:extLst>
                </p14:cNvPr>
                <p14:cNvContentPartPr/>
                <p14:nvPr/>
              </p14:nvContentPartPr>
              <p14:xfrm>
                <a:off x="5704608" y="4989380"/>
                <a:ext cx="360" cy="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ACFE8B74-1C43-4259-ACE9-8382C79B65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8608" y="4953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E8F56001-4950-49EB-BC9E-DC2ED3F9D7D6}"/>
                    </a:ext>
                  </a:extLst>
                </p14:cNvPr>
                <p14:cNvContentPartPr/>
                <p14:nvPr/>
              </p14:nvContentPartPr>
              <p14:xfrm>
                <a:off x="5734128" y="4498700"/>
                <a:ext cx="36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E8F56001-4950-49EB-BC9E-DC2ED3F9D7D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98128" y="4462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C4CE123E-3C45-45DA-9525-472E56D05548}"/>
                    </a:ext>
                  </a:extLst>
                </p14:cNvPr>
                <p14:cNvContentPartPr/>
                <p14:nvPr/>
              </p14:nvContentPartPr>
              <p14:xfrm>
                <a:off x="5064888" y="5405900"/>
                <a:ext cx="360" cy="3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C4CE123E-3C45-45DA-9525-472E56D055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9248" y="53699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AB349505-CAC1-4CA8-ADBB-8BF38660DC5F}"/>
                    </a:ext>
                  </a:extLst>
                </p14:cNvPr>
                <p14:cNvContentPartPr/>
                <p14:nvPr/>
              </p14:nvContentPartPr>
              <p14:xfrm>
                <a:off x="5548008" y="5353340"/>
                <a:ext cx="360" cy="36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AB349505-CAC1-4CA8-ADBB-8BF38660DC5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12368" y="5317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5B2CDC18-FD0B-4B38-BDE8-36B1062003BC}"/>
                    </a:ext>
                  </a:extLst>
                </p14:cNvPr>
                <p14:cNvContentPartPr/>
                <p14:nvPr/>
              </p14:nvContentPartPr>
              <p14:xfrm>
                <a:off x="5258568" y="5502380"/>
                <a:ext cx="360" cy="36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5B2CDC18-FD0B-4B38-BDE8-36B1062003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22568" y="5466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41F8E246-91E5-484F-B57E-CB07713F3B28}"/>
                    </a:ext>
                  </a:extLst>
                </p14:cNvPr>
                <p14:cNvContentPartPr/>
                <p14:nvPr/>
              </p14:nvContentPartPr>
              <p14:xfrm>
                <a:off x="5533608" y="5495180"/>
                <a:ext cx="360" cy="36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41F8E246-91E5-484F-B57E-CB07713F3B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97608" y="5459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27ABE298-9ECE-427C-AB25-E39180AD5337}"/>
                    </a:ext>
                  </a:extLst>
                </p14:cNvPr>
                <p14:cNvContentPartPr/>
                <p14:nvPr/>
              </p14:nvContentPartPr>
              <p14:xfrm>
                <a:off x="5860488" y="5517140"/>
                <a:ext cx="360" cy="36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27ABE298-9ECE-427C-AB25-E39180AD533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24488" y="54811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543F1C78-4666-4D02-8037-BB8E339B1615}"/>
                    </a:ext>
                  </a:extLst>
                </p14:cNvPr>
                <p14:cNvContentPartPr/>
                <p14:nvPr/>
              </p14:nvContentPartPr>
              <p14:xfrm>
                <a:off x="5050128" y="5524340"/>
                <a:ext cx="360" cy="3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543F1C78-4666-4D02-8037-BB8E339B161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14488" y="5488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73790309-07AA-47C9-B1A5-86AA73976D2F}"/>
                    </a:ext>
                  </a:extLst>
                </p14:cNvPr>
                <p14:cNvContentPartPr/>
                <p14:nvPr/>
              </p14:nvContentPartPr>
              <p14:xfrm>
                <a:off x="5406888" y="5524340"/>
                <a:ext cx="3240" cy="36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73790309-07AA-47C9-B1A5-86AA73976D2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71248" y="5488700"/>
                  <a:ext cx="74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ACA95808-59A0-44BB-9691-FB2E032C3107}"/>
                    </a:ext>
                  </a:extLst>
                </p14:cNvPr>
                <p14:cNvContentPartPr/>
                <p14:nvPr/>
              </p14:nvContentPartPr>
              <p14:xfrm>
                <a:off x="5265768" y="5621180"/>
                <a:ext cx="360" cy="3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ACA95808-59A0-44BB-9691-FB2E032C310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30128" y="5585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29C98273-A495-48BB-9CFF-7DE57EF64EBC}"/>
                    </a:ext>
                  </a:extLst>
                </p14:cNvPr>
                <p14:cNvContentPartPr/>
                <p14:nvPr/>
              </p14:nvContentPartPr>
              <p14:xfrm>
                <a:off x="5057688" y="5665820"/>
                <a:ext cx="360" cy="3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29C98273-A495-48BB-9CFF-7DE57EF64E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1688" y="56298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48F37D2-1846-4B5A-860E-7831DBFC4F75}"/>
                    </a:ext>
                  </a:extLst>
                </p14:cNvPr>
                <p14:cNvContentPartPr/>
                <p14:nvPr/>
              </p14:nvContentPartPr>
              <p14:xfrm>
                <a:off x="5488968" y="5673380"/>
                <a:ext cx="360" cy="36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48F37D2-1846-4B5A-860E-7831DBFC4F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52968" y="56377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8436D0F2-8ABF-4D4B-8C51-2C250894B826}"/>
                    </a:ext>
                  </a:extLst>
                </p14:cNvPr>
                <p14:cNvContentPartPr/>
                <p14:nvPr/>
              </p14:nvContentPartPr>
              <p14:xfrm>
                <a:off x="5637288" y="5606420"/>
                <a:ext cx="36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8436D0F2-8ABF-4D4B-8C51-2C250894B8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01648" y="55704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BD1EB0B1-0DA3-425E-966A-87509251239D}"/>
                    </a:ext>
                  </a:extLst>
                </p14:cNvPr>
                <p14:cNvContentPartPr/>
                <p14:nvPr/>
              </p14:nvContentPartPr>
              <p14:xfrm>
                <a:off x="5852928" y="5695700"/>
                <a:ext cx="360" cy="36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BD1EB0B1-0DA3-425E-966A-87509251239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17288" y="5659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A9F86175-1D8C-43C2-9405-B649536A8B1B}"/>
                    </a:ext>
                  </a:extLst>
                </p14:cNvPr>
                <p14:cNvContentPartPr/>
                <p14:nvPr/>
              </p14:nvContentPartPr>
              <p14:xfrm>
                <a:off x="5288088" y="5731585"/>
                <a:ext cx="360" cy="36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A9F86175-1D8C-43C2-9405-B649536A8B1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2448" y="569594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31F2141E-7069-4144-8B16-34BA890CA694}"/>
                    </a:ext>
                  </a:extLst>
                </p14:cNvPr>
                <p14:cNvContentPartPr/>
                <p14:nvPr/>
              </p14:nvContentPartPr>
              <p14:xfrm>
                <a:off x="5080008" y="4907300"/>
                <a:ext cx="360" cy="3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31F2141E-7069-4144-8B16-34BA890CA6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44368" y="48716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84738116-E346-45E6-BAB0-476C846A9A5A}"/>
                    </a:ext>
                  </a:extLst>
                </p14:cNvPr>
                <p14:cNvContentPartPr/>
                <p14:nvPr/>
              </p14:nvContentPartPr>
              <p14:xfrm>
                <a:off x="5392128" y="5279180"/>
                <a:ext cx="360" cy="36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84738116-E346-45E6-BAB0-476C846A9A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56488" y="52435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3A810870-5319-439E-A928-7B7C81142B8A}"/>
                    </a:ext>
                  </a:extLst>
                </p14:cNvPr>
                <p14:cNvContentPartPr/>
                <p14:nvPr/>
              </p14:nvContentPartPr>
              <p14:xfrm>
                <a:off x="5510928" y="4833140"/>
                <a:ext cx="36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3A810870-5319-439E-A928-7B7C81142B8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75288" y="47975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41DB5721-92ED-4B90-8E84-7C073A174BD4}"/>
                    </a:ext>
                  </a:extLst>
                </p14:cNvPr>
                <p14:cNvContentPartPr/>
                <p14:nvPr/>
              </p14:nvContentPartPr>
              <p14:xfrm>
                <a:off x="5459088" y="4371980"/>
                <a:ext cx="360" cy="36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41DB5721-92ED-4B90-8E84-7C073A174B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23088" y="43363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B1C0397A-B746-48D4-864A-56253994DACF}"/>
                    </a:ext>
                  </a:extLst>
                </p14:cNvPr>
                <p14:cNvContentPartPr/>
                <p14:nvPr/>
              </p14:nvContentPartPr>
              <p14:xfrm>
                <a:off x="4983168" y="4335260"/>
                <a:ext cx="360" cy="36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B1C0397A-B746-48D4-864A-56253994DA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47168" y="42992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451EC998-DFBB-4BF2-8E19-D12B47BA332B}"/>
                    </a:ext>
                  </a:extLst>
                </p14:cNvPr>
                <p14:cNvContentPartPr/>
                <p14:nvPr/>
              </p14:nvContentPartPr>
              <p14:xfrm>
                <a:off x="5741328" y="5495180"/>
                <a:ext cx="36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451EC998-DFBB-4BF2-8E19-D12B47BA332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05688" y="5459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547C2013-DF98-400D-ADE1-FEB786422261}"/>
                    </a:ext>
                  </a:extLst>
                </p14:cNvPr>
                <p14:cNvContentPartPr/>
                <p14:nvPr/>
              </p14:nvContentPartPr>
              <p14:xfrm>
                <a:off x="5704608" y="5725580"/>
                <a:ext cx="360" cy="36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547C2013-DF98-400D-ADE1-FEB7864222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8608" y="56895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Группа 189">
            <a:extLst>
              <a:ext uri="{FF2B5EF4-FFF2-40B4-BE49-F238E27FC236}">
                <a16:creationId xmlns:a16="http://schemas.microsoft.com/office/drawing/2014/main" id="{8CAE57E5-CFD1-4E28-BDB1-FBDF72C2630A}"/>
              </a:ext>
            </a:extLst>
          </p:cNvPr>
          <p:cNvGrpSpPr/>
          <p:nvPr/>
        </p:nvGrpSpPr>
        <p:grpSpPr>
          <a:xfrm>
            <a:off x="4492465" y="3962549"/>
            <a:ext cx="1080000" cy="702341"/>
            <a:chOff x="4740692" y="2196450"/>
            <a:chExt cx="1080000" cy="702341"/>
          </a:xfrm>
          <a:solidFill>
            <a:srgbClr val="00B0F0"/>
          </a:solidFill>
        </p:grpSpPr>
        <p:sp>
          <p:nvSpPr>
            <p:cNvPr id="191" name="Прямоугольник 190">
              <a:extLst>
                <a:ext uri="{FF2B5EF4-FFF2-40B4-BE49-F238E27FC236}">
                  <a16:creationId xmlns:a16="http://schemas.microsoft.com/office/drawing/2014/main" id="{D37F1409-7FE3-4908-8AC5-E8C2BB189B97}"/>
                </a:ext>
              </a:extLst>
            </p:cNvPr>
            <p:cNvSpPr/>
            <p:nvPr/>
          </p:nvSpPr>
          <p:spPr>
            <a:xfrm>
              <a:off x="4740692" y="2196450"/>
              <a:ext cx="1080000" cy="369332"/>
            </a:xfrm>
            <a:prstGeom prst="rect">
              <a:avLst/>
            </a:prstGeom>
            <a:grpFill/>
            <a:ln w="36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192" name="Прямоугольник 191">
              <a:extLst>
                <a:ext uri="{FF2B5EF4-FFF2-40B4-BE49-F238E27FC236}">
                  <a16:creationId xmlns:a16="http://schemas.microsoft.com/office/drawing/2014/main" id="{D5CDB118-F2F8-44C3-82B7-C6359B1FCDD3}"/>
                </a:ext>
              </a:extLst>
            </p:cNvPr>
            <p:cNvSpPr/>
            <p:nvPr/>
          </p:nvSpPr>
          <p:spPr>
            <a:xfrm>
              <a:off x="5027487" y="2602380"/>
              <a:ext cx="586001" cy="296411"/>
            </a:xfrm>
            <a:prstGeom prst="rect">
              <a:avLst/>
            </a:prstGeom>
            <a:grpFill/>
            <a:ln w="36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</p:grpSp>
      <p:grpSp>
        <p:nvGrpSpPr>
          <p:cNvPr id="197" name="Группа 196">
            <a:extLst>
              <a:ext uri="{FF2B5EF4-FFF2-40B4-BE49-F238E27FC236}">
                <a16:creationId xmlns:a16="http://schemas.microsoft.com/office/drawing/2014/main" id="{40A74700-F738-4054-B0A7-98FFFCEF913E}"/>
              </a:ext>
            </a:extLst>
          </p:cNvPr>
          <p:cNvGrpSpPr/>
          <p:nvPr/>
        </p:nvGrpSpPr>
        <p:grpSpPr>
          <a:xfrm>
            <a:off x="6435924" y="4242643"/>
            <a:ext cx="1089334" cy="2080010"/>
            <a:chOff x="4870815" y="3681283"/>
            <a:chExt cx="1089334" cy="2080010"/>
          </a:xfrm>
        </p:grpSpPr>
        <p:grpSp>
          <p:nvGrpSpPr>
            <p:cNvPr id="198" name="Группа 197">
              <a:extLst>
                <a:ext uri="{FF2B5EF4-FFF2-40B4-BE49-F238E27FC236}">
                  <a16:creationId xmlns:a16="http://schemas.microsoft.com/office/drawing/2014/main" id="{67691EB4-08B7-4EAF-AE11-6F191DD951A5}"/>
                </a:ext>
              </a:extLst>
            </p:cNvPr>
            <p:cNvGrpSpPr/>
            <p:nvPr/>
          </p:nvGrpSpPr>
          <p:grpSpPr>
            <a:xfrm>
              <a:off x="4870815" y="3681283"/>
              <a:ext cx="1089334" cy="2080010"/>
              <a:chOff x="748935" y="4078771"/>
              <a:chExt cx="1089334" cy="2080010"/>
            </a:xfrm>
          </p:grpSpPr>
          <p:grpSp>
            <p:nvGrpSpPr>
              <p:cNvPr id="224" name="Группа 223">
                <a:extLst>
                  <a:ext uri="{FF2B5EF4-FFF2-40B4-BE49-F238E27FC236}">
                    <a16:creationId xmlns:a16="http://schemas.microsoft.com/office/drawing/2014/main" id="{664B0F6F-1A25-44A2-B711-DB684B03F9DD}"/>
                  </a:ext>
                </a:extLst>
              </p:cNvPr>
              <p:cNvGrpSpPr/>
              <p:nvPr/>
            </p:nvGrpSpPr>
            <p:grpSpPr>
              <a:xfrm>
                <a:off x="748935" y="4078771"/>
                <a:ext cx="1089334" cy="2080010"/>
                <a:chOff x="827584" y="1772816"/>
                <a:chExt cx="1089334" cy="2080010"/>
              </a:xfrm>
            </p:grpSpPr>
            <p:sp>
              <p:nvSpPr>
                <p:cNvPr id="226" name="Прямоугольник 225">
                  <a:extLst>
                    <a:ext uri="{FF2B5EF4-FFF2-40B4-BE49-F238E27FC236}">
                      <a16:creationId xmlns:a16="http://schemas.microsoft.com/office/drawing/2014/main" id="{BE236DA8-1D7F-459D-AC1E-11466C7D49B9}"/>
                    </a:ext>
                  </a:extLst>
                </p:cNvPr>
                <p:cNvSpPr/>
                <p:nvPr/>
              </p:nvSpPr>
              <p:spPr>
                <a:xfrm>
                  <a:off x="836918" y="2327666"/>
                  <a:ext cx="1080000" cy="1525160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  <p:sp>
              <p:nvSpPr>
                <p:cNvPr id="227" name="Прямоугольник 226">
                  <a:extLst>
                    <a:ext uri="{FF2B5EF4-FFF2-40B4-BE49-F238E27FC236}">
                      <a16:creationId xmlns:a16="http://schemas.microsoft.com/office/drawing/2014/main" id="{E0135DFC-9B8F-4DE9-8812-F5E8791B12F1}"/>
                    </a:ext>
                  </a:extLst>
                </p:cNvPr>
                <p:cNvSpPr/>
                <p:nvPr/>
              </p:nvSpPr>
              <p:spPr>
                <a:xfrm>
                  <a:off x="1052882" y="2054253"/>
                  <a:ext cx="648072" cy="273413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  <p:sp>
              <p:nvSpPr>
                <p:cNvPr id="228" name="Прямоугольник 227">
                  <a:extLst>
                    <a:ext uri="{FF2B5EF4-FFF2-40B4-BE49-F238E27FC236}">
                      <a16:creationId xmlns:a16="http://schemas.microsoft.com/office/drawing/2014/main" id="{8CF90CBF-9778-4415-8F26-C1803F854D90}"/>
                    </a:ext>
                  </a:extLst>
                </p:cNvPr>
                <p:cNvSpPr/>
                <p:nvPr/>
              </p:nvSpPr>
              <p:spPr>
                <a:xfrm>
                  <a:off x="827584" y="1772816"/>
                  <a:ext cx="1080000" cy="273413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</p:grp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F3D68409-DFAB-4D4B-A30E-AEAA282F00AE}"/>
                  </a:ext>
                </a:extLst>
              </p:cNvPr>
              <p:cNvSpPr/>
              <p:nvPr/>
            </p:nvSpPr>
            <p:spPr>
              <a:xfrm>
                <a:off x="806398" y="5582835"/>
                <a:ext cx="1031871" cy="575946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47F5AC71-ADFF-4D40-A811-E0E64226C3A0}"/>
                    </a:ext>
                  </a:extLst>
                </p14:cNvPr>
                <p14:cNvContentPartPr/>
                <p14:nvPr/>
              </p14:nvContentPartPr>
              <p14:xfrm>
                <a:off x="5161368" y="4513820"/>
                <a:ext cx="360" cy="36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47F5AC71-ADFF-4D40-A811-E0E64226C3A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25728" y="44778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8413FF2D-877C-4ECA-9518-F6545DB0853A}"/>
                    </a:ext>
                  </a:extLst>
                </p14:cNvPr>
                <p14:cNvContentPartPr/>
                <p14:nvPr/>
              </p14:nvContentPartPr>
              <p14:xfrm>
                <a:off x="5399688" y="4625060"/>
                <a:ext cx="360" cy="36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8413FF2D-877C-4ECA-9518-F6545DB085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63688" y="45890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F61A5945-0C7B-4B7D-B699-75C430453FE3}"/>
                    </a:ext>
                  </a:extLst>
                </p14:cNvPr>
                <p14:cNvContentPartPr/>
                <p14:nvPr/>
              </p14:nvContentPartPr>
              <p14:xfrm>
                <a:off x="5288088" y="5011700"/>
                <a:ext cx="360" cy="36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F61A5945-0C7B-4B7D-B699-75C430453F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2088" y="49760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62C9F4D1-6946-414F-A277-45E5915CF15D}"/>
                    </a:ext>
                  </a:extLst>
                </p14:cNvPr>
                <p14:cNvContentPartPr/>
                <p14:nvPr/>
              </p14:nvContentPartPr>
              <p14:xfrm>
                <a:off x="5704608" y="4989380"/>
                <a:ext cx="360" cy="36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62C9F4D1-6946-414F-A277-45E5915CF15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8608" y="4953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8B3FE812-E7D3-4FEE-912A-66FF81BB3715}"/>
                    </a:ext>
                  </a:extLst>
                </p14:cNvPr>
                <p14:cNvContentPartPr/>
                <p14:nvPr/>
              </p14:nvContentPartPr>
              <p14:xfrm>
                <a:off x="5734128" y="4498700"/>
                <a:ext cx="360" cy="36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8B3FE812-E7D3-4FEE-912A-66FF81BB371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98128" y="4462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24045B0B-37DA-4736-88F4-622C34E91012}"/>
                    </a:ext>
                  </a:extLst>
                </p14:cNvPr>
                <p14:cNvContentPartPr/>
                <p14:nvPr/>
              </p14:nvContentPartPr>
              <p14:xfrm>
                <a:off x="5064888" y="5405900"/>
                <a:ext cx="360" cy="36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24045B0B-37DA-4736-88F4-622C34E910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9248" y="53699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3F6799DE-3FBB-4218-81AE-B00C121DAC9A}"/>
                    </a:ext>
                  </a:extLst>
                </p14:cNvPr>
                <p14:cNvContentPartPr/>
                <p14:nvPr/>
              </p14:nvContentPartPr>
              <p14:xfrm>
                <a:off x="5548008" y="5353340"/>
                <a:ext cx="360" cy="360"/>
              </p14:xfrm>
            </p:contentPart>
          </mc:Choice>
          <mc:Fallback xmlns=""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3F6799DE-3FBB-4218-81AE-B00C121DAC9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12368" y="5317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892ED60B-1ACB-4B4B-86FF-90C972B7FD3F}"/>
                    </a:ext>
                  </a:extLst>
                </p14:cNvPr>
                <p14:cNvContentPartPr/>
                <p14:nvPr/>
              </p14:nvContentPartPr>
              <p14:xfrm>
                <a:off x="5258568" y="5502380"/>
                <a:ext cx="360" cy="360"/>
              </p14:xfrm>
            </p:contentPart>
          </mc:Choice>
          <mc:Fallback xmlns=""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892ED60B-1ACB-4B4B-86FF-90C972B7FD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22568" y="5466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CDBFFB41-E603-47FA-9BB0-F96A3D757369}"/>
                    </a:ext>
                  </a:extLst>
                </p14:cNvPr>
                <p14:cNvContentPartPr/>
                <p14:nvPr/>
              </p14:nvContentPartPr>
              <p14:xfrm>
                <a:off x="5533608" y="5495180"/>
                <a:ext cx="360" cy="36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CDBFFB41-E603-47FA-9BB0-F96A3D75736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97608" y="5459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0A9E14EC-923B-492D-BD18-EFE3B3DB6E34}"/>
                    </a:ext>
                  </a:extLst>
                </p14:cNvPr>
                <p14:cNvContentPartPr/>
                <p14:nvPr/>
              </p14:nvContentPartPr>
              <p14:xfrm>
                <a:off x="5860488" y="5517140"/>
                <a:ext cx="360" cy="36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0A9E14EC-923B-492D-BD18-EFE3B3DB6E3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24488" y="54811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7092D42A-BCB7-45CB-9507-2E2352F88746}"/>
                    </a:ext>
                  </a:extLst>
                </p14:cNvPr>
                <p14:cNvContentPartPr/>
                <p14:nvPr/>
              </p14:nvContentPartPr>
              <p14:xfrm>
                <a:off x="5050128" y="5524340"/>
                <a:ext cx="360" cy="36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7092D42A-BCB7-45CB-9507-2E2352F887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14488" y="5488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10" name="Рукописный ввод 209">
                  <a:extLst>
                    <a:ext uri="{FF2B5EF4-FFF2-40B4-BE49-F238E27FC236}">
                      <a16:creationId xmlns:a16="http://schemas.microsoft.com/office/drawing/2014/main" id="{C23C00C4-A565-4042-9431-2F958838C513}"/>
                    </a:ext>
                  </a:extLst>
                </p14:cNvPr>
                <p14:cNvContentPartPr/>
                <p14:nvPr/>
              </p14:nvContentPartPr>
              <p14:xfrm>
                <a:off x="5406888" y="5524340"/>
                <a:ext cx="3240" cy="360"/>
              </p14:xfrm>
            </p:contentPart>
          </mc:Choice>
          <mc:Fallback xmlns="">
            <p:pic>
              <p:nvPicPr>
                <p:cNvPr id="210" name="Рукописный ввод 209">
                  <a:extLst>
                    <a:ext uri="{FF2B5EF4-FFF2-40B4-BE49-F238E27FC236}">
                      <a16:creationId xmlns:a16="http://schemas.microsoft.com/office/drawing/2014/main" id="{C23C00C4-A565-4042-9431-2F958838C51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71248" y="5488700"/>
                  <a:ext cx="74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F9E19427-420E-4997-9CA2-0F63311D3B90}"/>
                    </a:ext>
                  </a:extLst>
                </p14:cNvPr>
                <p14:cNvContentPartPr/>
                <p14:nvPr/>
              </p14:nvContentPartPr>
              <p14:xfrm>
                <a:off x="5265768" y="5621180"/>
                <a:ext cx="360" cy="360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F9E19427-420E-4997-9CA2-0F63311D3B9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30128" y="5585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7176FF61-F6CF-42A7-92E6-8847B88FB7EE}"/>
                    </a:ext>
                  </a:extLst>
                </p14:cNvPr>
                <p14:cNvContentPartPr/>
                <p14:nvPr/>
              </p14:nvContentPartPr>
              <p14:xfrm>
                <a:off x="5057688" y="5665820"/>
                <a:ext cx="360" cy="36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7176FF61-F6CF-42A7-92E6-8847B88FB7E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1688" y="56298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3" name="Рукописный ввод 212">
                  <a:extLst>
                    <a:ext uri="{FF2B5EF4-FFF2-40B4-BE49-F238E27FC236}">
                      <a16:creationId xmlns:a16="http://schemas.microsoft.com/office/drawing/2014/main" id="{B1FC8424-D799-407A-9F09-191C848548D1}"/>
                    </a:ext>
                  </a:extLst>
                </p14:cNvPr>
                <p14:cNvContentPartPr/>
                <p14:nvPr/>
              </p14:nvContentPartPr>
              <p14:xfrm>
                <a:off x="5488968" y="5673380"/>
                <a:ext cx="360" cy="360"/>
              </p14:xfrm>
            </p:contentPart>
          </mc:Choice>
          <mc:Fallback xmlns="">
            <p:pic>
              <p:nvPicPr>
                <p:cNvPr id="213" name="Рукописный ввод 212">
                  <a:extLst>
                    <a:ext uri="{FF2B5EF4-FFF2-40B4-BE49-F238E27FC236}">
                      <a16:creationId xmlns:a16="http://schemas.microsoft.com/office/drawing/2014/main" id="{B1FC8424-D799-407A-9F09-191C848548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52968" y="56377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80F8B108-9B30-4220-8533-C7EC3CCF5008}"/>
                    </a:ext>
                  </a:extLst>
                </p14:cNvPr>
                <p14:cNvContentPartPr/>
                <p14:nvPr/>
              </p14:nvContentPartPr>
              <p14:xfrm>
                <a:off x="5637288" y="5606420"/>
                <a:ext cx="360" cy="360"/>
              </p14:xfrm>
            </p:contentPart>
          </mc:Choice>
          <mc:Fallback xmlns=""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80F8B108-9B30-4220-8533-C7EC3CCF500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01648" y="55704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B17FC081-873D-4579-B344-055E8C84E1AF}"/>
                    </a:ext>
                  </a:extLst>
                </p14:cNvPr>
                <p14:cNvContentPartPr/>
                <p14:nvPr/>
              </p14:nvContentPartPr>
              <p14:xfrm>
                <a:off x="5852928" y="5695700"/>
                <a:ext cx="360" cy="36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B17FC081-873D-4579-B344-055E8C84E1A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17288" y="5659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14E44915-C4C6-4596-AE67-F3E7CABB329C}"/>
                    </a:ext>
                  </a:extLst>
                </p14:cNvPr>
                <p14:cNvContentPartPr/>
                <p14:nvPr/>
              </p14:nvContentPartPr>
              <p14:xfrm>
                <a:off x="5288088" y="5731585"/>
                <a:ext cx="360" cy="36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14E44915-C4C6-4596-AE67-F3E7CABB329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2448" y="569594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7B129482-E4FF-4CA6-B09C-9C4400C2434D}"/>
                    </a:ext>
                  </a:extLst>
                </p14:cNvPr>
                <p14:cNvContentPartPr/>
                <p14:nvPr/>
              </p14:nvContentPartPr>
              <p14:xfrm>
                <a:off x="5080008" y="4907300"/>
                <a:ext cx="360" cy="36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7B129482-E4FF-4CA6-B09C-9C4400C243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44368" y="48716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5E7E2C4C-4467-4FA4-892D-77E37A040646}"/>
                    </a:ext>
                  </a:extLst>
                </p14:cNvPr>
                <p14:cNvContentPartPr/>
                <p14:nvPr/>
              </p14:nvContentPartPr>
              <p14:xfrm>
                <a:off x="5392128" y="5279180"/>
                <a:ext cx="360" cy="360"/>
              </p14:xfrm>
            </p:contentPart>
          </mc:Choice>
          <mc:Fallback xmlns=""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5E7E2C4C-4467-4FA4-892D-77E37A0406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56488" y="52435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DC56F41A-E2DE-4293-AC39-D634F8EA6303}"/>
                    </a:ext>
                  </a:extLst>
                </p14:cNvPr>
                <p14:cNvContentPartPr/>
                <p14:nvPr/>
              </p14:nvContentPartPr>
              <p14:xfrm>
                <a:off x="5510928" y="4833140"/>
                <a:ext cx="360" cy="360"/>
              </p14:xfrm>
            </p:contentPart>
          </mc:Choice>
          <mc:Fallback xmlns=""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DC56F41A-E2DE-4293-AC39-D634F8EA630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75288" y="47975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3F1873BA-F6C8-4E27-8BDF-2725F29D9200}"/>
                    </a:ext>
                  </a:extLst>
                </p14:cNvPr>
                <p14:cNvContentPartPr/>
                <p14:nvPr/>
              </p14:nvContentPartPr>
              <p14:xfrm>
                <a:off x="5459088" y="4371980"/>
                <a:ext cx="360" cy="360"/>
              </p14:xfrm>
            </p:contentPart>
          </mc:Choice>
          <mc:Fallback xmlns=""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3F1873BA-F6C8-4E27-8BDF-2725F29D92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23088" y="43363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21" name="Рукописный ввод 220">
                  <a:extLst>
                    <a:ext uri="{FF2B5EF4-FFF2-40B4-BE49-F238E27FC236}">
                      <a16:creationId xmlns:a16="http://schemas.microsoft.com/office/drawing/2014/main" id="{573C2E01-50FF-4D7A-B731-3CD52224E6DD}"/>
                    </a:ext>
                  </a:extLst>
                </p14:cNvPr>
                <p14:cNvContentPartPr/>
                <p14:nvPr/>
              </p14:nvContentPartPr>
              <p14:xfrm>
                <a:off x="4983168" y="4335260"/>
                <a:ext cx="360" cy="360"/>
              </p14:xfrm>
            </p:contentPart>
          </mc:Choice>
          <mc:Fallback xmlns="">
            <p:pic>
              <p:nvPicPr>
                <p:cNvPr id="221" name="Рукописный ввод 220">
                  <a:extLst>
                    <a:ext uri="{FF2B5EF4-FFF2-40B4-BE49-F238E27FC236}">
                      <a16:creationId xmlns:a16="http://schemas.microsoft.com/office/drawing/2014/main" id="{573C2E01-50FF-4D7A-B731-3CD52224E6D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47168" y="42992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22" name="Рукописный ввод 221">
                  <a:extLst>
                    <a:ext uri="{FF2B5EF4-FFF2-40B4-BE49-F238E27FC236}">
                      <a16:creationId xmlns:a16="http://schemas.microsoft.com/office/drawing/2014/main" id="{8F090BF6-A342-4F43-9CE9-589FB3522B6E}"/>
                    </a:ext>
                  </a:extLst>
                </p14:cNvPr>
                <p14:cNvContentPartPr/>
                <p14:nvPr/>
              </p14:nvContentPartPr>
              <p14:xfrm>
                <a:off x="5741328" y="5495180"/>
                <a:ext cx="360" cy="360"/>
              </p14:xfrm>
            </p:contentPart>
          </mc:Choice>
          <mc:Fallback xmlns="">
            <p:pic>
              <p:nvPicPr>
                <p:cNvPr id="222" name="Рукописный ввод 221">
                  <a:extLst>
                    <a:ext uri="{FF2B5EF4-FFF2-40B4-BE49-F238E27FC236}">
                      <a16:creationId xmlns:a16="http://schemas.microsoft.com/office/drawing/2014/main" id="{8F090BF6-A342-4F43-9CE9-589FB3522B6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05688" y="5459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5EB1C2F3-C712-457E-9203-00BE88CD1DBC}"/>
                    </a:ext>
                  </a:extLst>
                </p14:cNvPr>
                <p14:cNvContentPartPr/>
                <p14:nvPr/>
              </p14:nvContentPartPr>
              <p14:xfrm>
                <a:off x="5704608" y="5725580"/>
                <a:ext cx="360" cy="360"/>
              </p14:xfrm>
            </p:contentPart>
          </mc:Choice>
          <mc:Fallback xmlns=""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5EB1C2F3-C712-457E-9203-00BE88CD1D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8608" y="56895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Группа 230">
            <a:extLst>
              <a:ext uri="{FF2B5EF4-FFF2-40B4-BE49-F238E27FC236}">
                <a16:creationId xmlns:a16="http://schemas.microsoft.com/office/drawing/2014/main" id="{2F80430B-331A-4BF8-906B-A6FDBA4B6BB1}"/>
              </a:ext>
            </a:extLst>
          </p:cNvPr>
          <p:cNvGrpSpPr/>
          <p:nvPr/>
        </p:nvGrpSpPr>
        <p:grpSpPr>
          <a:xfrm>
            <a:off x="2638621" y="4373326"/>
            <a:ext cx="1089334" cy="2080010"/>
            <a:chOff x="790429" y="4381972"/>
            <a:chExt cx="1089334" cy="2080010"/>
          </a:xfrm>
        </p:grpSpPr>
        <p:grpSp>
          <p:nvGrpSpPr>
            <p:cNvPr id="232" name="Группа 231">
              <a:extLst>
                <a:ext uri="{FF2B5EF4-FFF2-40B4-BE49-F238E27FC236}">
                  <a16:creationId xmlns:a16="http://schemas.microsoft.com/office/drawing/2014/main" id="{1A4011A5-0E69-437A-ADD5-690F1B1D6B07}"/>
                </a:ext>
              </a:extLst>
            </p:cNvPr>
            <p:cNvGrpSpPr/>
            <p:nvPr/>
          </p:nvGrpSpPr>
          <p:grpSpPr>
            <a:xfrm>
              <a:off x="790429" y="4381972"/>
              <a:ext cx="1089334" cy="2080010"/>
              <a:chOff x="827584" y="1772816"/>
              <a:chExt cx="1089334" cy="2080010"/>
            </a:xfrm>
          </p:grpSpPr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49EF413C-BA32-4F0B-AC10-F8DEF3B31A91}"/>
                  </a:ext>
                </a:extLst>
              </p:cNvPr>
              <p:cNvSpPr/>
              <p:nvPr/>
            </p:nvSpPr>
            <p:spPr>
              <a:xfrm>
                <a:off x="836918" y="2327666"/>
                <a:ext cx="1080000" cy="1525160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EA47E9F9-DBAC-468C-AC51-47A95A0F4646}"/>
                  </a:ext>
                </a:extLst>
              </p:cNvPr>
              <p:cNvSpPr/>
              <p:nvPr/>
            </p:nvSpPr>
            <p:spPr>
              <a:xfrm>
                <a:off x="1052882" y="2054253"/>
                <a:ext cx="648072" cy="273413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48999B0C-CAD6-41C3-B498-5FD6B31B2247}"/>
                  </a:ext>
                </a:extLst>
              </p:cNvPr>
              <p:cNvSpPr/>
              <p:nvPr/>
            </p:nvSpPr>
            <p:spPr>
              <a:xfrm>
                <a:off x="827584" y="1772816"/>
                <a:ext cx="1080000" cy="273413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</p:grpSp>
        <p:sp>
          <p:nvSpPr>
            <p:cNvPr id="233" name="Прямоугольник 232">
              <a:extLst>
                <a:ext uri="{FF2B5EF4-FFF2-40B4-BE49-F238E27FC236}">
                  <a16:creationId xmlns:a16="http://schemas.microsoft.com/office/drawing/2014/main" id="{A6135290-52A9-4099-8B44-58AEE3F199E4}"/>
                </a:ext>
              </a:extLst>
            </p:cNvPr>
            <p:cNvSpPr/>
            <p:nvPr/>
          </p:nvSpPr>
          <p:spPr>
            <a:xfrm>
              <a:off x="847892" y="5897180"/>
              <a:ext cx="1031871" cy="56480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9" name="Прямоугольник 258">
              <a:extLst>
                <a:ext uri="{FF2B5EF4-FFF2-40B4-BE49-F238E27FC236}">
                  <a16:creationId xmlns:a16="http://schemas.microsoft.com/office/drawing/2014/main" id="{2AEF4EE2-A546-49BC-BBF0-866B326C75E6}"/>
                </a:ext>
              </a:extLst>
            </p:cNvPr>
            <p:cNvSpPr/>
            <p:nvPr/>
          </p:nvSpPr>
          <p:spPr>
            <a:xfrm>
              <a:off x="826875" y="5781679"/>
              <a:ext cx="1031871" cy="10477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37" name="Группа 236">
            <a:extLst>
              <a:ext uri="{FF2B5EF4-FFF2-40B4-BE49-F238E27FC236}">
                <a16:creationId xmlns:a16="http://schemas.microsoft.com/office/drawing/2014/main" id="{DBC0D4DA-5193-4AA2-9671-30BF89824A0C}"/>
              </a:ext>
            </a:extLst>
          </p:cNvPr>
          <p:cNvGrpSpPr/>
          <p:nvPr/>
        </p:nvGrpSpPr>
        <p:grpSpPr>
          <a:xfrm>
            <a:off x="217974" y="1234298"/>
            <a:ext cx="1669706" cy="4686225"/>
            <a:chOff x="2397750" y="971309"/>
            <a:chExt cx="1669706" cy="4686225"/>
          </a:xfrm>
        </p:grpSpPr>
        <p:sp>
          <p:nvSpPr>
            <p:cNvPr id="238" name="Прямоугольник 237">
              <a:extLst>
                <a:ext uri="{FF2B5EF4-FFF2-40B4-BE49-F238E27FC236}">
                  <a16:creationId xmlns:a16="http://schemas.microsoft.com/office/drawing/2014/main" id="{74F4F7E5-1FF6-4AD1-BC74-93AF25367671}"/>
                </a:ext>
              </a:extLst>
            </p:cNvPr>
            <p:cNvSpPr/>
            <p:nvPr/>
          </p:nvSpPr>
          <p:spPr>
            <a:xfrm>
              <a:off x="2826411" y="1508549"/>
              <a:ext cx="792088" cy="270770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39" name="Прямоугольник 238">
              <a:extLst>
                <a:ext uri="{FF2B5EF4-FFF2-40B4-BE49-F238E27FC236}">
                  <a16:creationId xmlns:a16="http://schemas.microsoft.com/office/drawing/2014/main" id="{A50BC103-6DBF-4ABB-B0D7-39813E9E91ED}"/>
                </a:ext>
              </a:extLst>
            </p:cNvPr>
            <p:cNvSpPr/>
            <p:nvPr/>
          </p:nvSpPr>
          <p:spPr>
            <a:xfrm>
              <a:off x="3057655" y="1220517"/>
              <a:ext cx="329600" cy="2308090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0" name="Прямоугольник 239">
              <a:extLst>
                <a:ext uri="{FF2B5EF4-FFF2-40B4-BE49-F238E27FC236}">
                  <a16:creationId xmlns:a16="http://schemas.microsoft.com/office/drawing/2014/main" id="{4C15006D-9266-4675-AEEB-6B9AC032A1AE}"/>
                </a:ext>
              </a:extLst>
            </p:cNvPr>
            <p:cNvSpPr/>
            <p:nvPr/>
          </p:nvSpPr>
          <p:spPr>
            <a:xfrm>
              <a:off x="2682455" y="971309"/>
              <a:ext cx="1080000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1" name="Прямоугольник 240">
              <a:extLst>
                <a:ext uri="{FF2B5EF4-FFF2-40B4-BE49-F238E27FC236}">
                  <a16:creationId xmlns:a16="http://schemas.microsoft.com/office/drawing/2014/main" id="{2E806FDC-3A1F-461B-A9D9-4CEE4DB965B8}"/>
                </a:ext>
              </a:extLst>
            </p:cNvPr>
            <p:cNvSpPr/>
            <p:nvPr/>
          </p:nvSpPr>
          <p:spPr>
            <a:xfrm>
              <a:off x="2863839" y="3517845"/>
              <a:ext cx="717231" cy="159697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3" name="Прямоугольник 242">
              <a:extLst>
                <a:ext uri="{FF2B5EF4-FFF2-40B4-BE49-F238E27FC236}">
                  <a16:creationId xmlns:a16="http://schemas.microsoft.com/office/drawing/2014/main" id="{408191A2-D2AD-403E-BD96-75BA4CA9EED7}"/>
                </a:ext>
              </a:extLst>
            </p:cNvPr>
            <p:cNvSpPr/>
            <p:nvPr/>
          </p:nvSpPr>
          <p:spPr>
            <a:xfrm>
              <a:off x="3175799" y="4656958"/>
              <a:ext cx="45719" cy="1000576"/>
            </a:xfrm>
            <a:prstGeom prst="rect">
              <a:avLst/>
            </a:prstGeom>
            <a:solidFill>
              <a:srgbClr val="00B0F0">
                <a:alpha val="5000"/>
              </a:srgbClr>
            </a:solidFill>
            <a:ln w="36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4" name="Прямоугольник 243">
              <a:extLst>
                <a:ext uri="{FF2B5EF4-FFF2-40B4-BE49-F238E27FC236}">
                  <a16:creationId xmlns:a16="http://schemas.microsoft.com/office/drawing/2014/main" id="{78074776-084B-44FC-8AF9-07944CEDA287}"/>
                </a:ext>
              </a:extLst>
            </p:cNvPr>
            <p:cNvSpPr/>
            <p:nvPr/>
          </p:nvSpPr>
          <p:spPr>
            <a:xfrm>
              <a:off x="2826410" y="3695958"/>
              <a:ext cx="792087" cy="52029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5" name="Равнобедренный треугольник 244">
              <a:extLst>
                <a:ext uri="{FF2B5EF4-FFF2-40B4-BE49-F238E27FC236}">
                  <a16:creationId xmlns:a16="http://schemas.microsoft.com/office/drawing/2014/main" id="{05DBED90-9593-44EA-9D72-40570CFE600B}"/>
                </a:ext>
              </a:extLst>
            </p:cNvPr>
            <p:cNvSpPr/>
            <p:nvPr/>
          </p:nvSpPr>
          <p:spPr>
            <a:xfrm rot="10800000">
              <a:off x="2826251" y="4140048"/>
              <a:ext cx="767260" cy="63098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6" name="Прямоугольник 245">
              <a:extLst>
                <a:ext uri="{FF2B5EF4-FFF2-40B4-BE49-F238E27FC236}">
                  <a16:creationId xmlns:a16="http://schemas.microsoft.com/office/drawing/2014/main" id="{7228DEDC-7D40-4BE9-AE86-BCCD48E6AA1D}"/>
                </a:ext>
              </a:extLst>
            </p:cNvPr>
            <p:cNvSpPr/>
            <p:nvPr/>
          </p:nvSpPr>
          <p:spPr>
            <a:xfrm>
              <a:off x="3632029" y="1510784"/>
              <a:ext cx="435427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7" name="Прямоугольник 246">
              <a:extLst>
                <a:ext uri="{FF2B5EF4-FFF2-40B4-BE49-F238E27FC236}">
                  <a16:creationId xmlns:a16="http://schemas.microsoft.com/office/drawing/2014/main" id="{D769EBA6-D2AD-4D56-A589-ACB25A3E635A}"/>
                </a:ext>
              </a:extLst>
            </p:cNvPr>
            <p:cNvSpPr/>
            <p:nvPr/>
          </p:nvSpPr>
          <p:spPr>
            <a:xfrm>
              <a:off x="2397750" y="1516491"/>
              <a:ext cx="435427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</p:grpSp>
      <p:grpSp>
        <p:nvGrpSpPr>
          <p:cNvPr id="229" name="Группа 228">
            <a:extLst>
              <a:ext uri="{FF2B5EF4-FFF2-40B4-BE49-F238E27FC236}">
                <a16:creationId xmlns:a16="http://schemas.microsoft.com/office/drawing/2014/main" id="{27BB830F-8B2C-4A4C-AECB-9A1DFD6FF0A5}"/>
              </a:ext>
            </a:extLst>
          </p:cNvPr>
          <p:cNvGrpSpPr/>
          <p:nvPr/>
        </p:nvGrpSpPr>
        <p:grpSpPr>
          <a:xfrm>
            <a:off x="2883285" y="1131699"/>
            <a:ext cx="706261" cy="4616117"/>
            <a:chOff x="2397750" y="971309"/>
            <a:chExt cx="1669706" cy="461611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74A46E6-AE02-412C-B4E7-438BE9793D29}"/>
                </a:ext>
              </a:extLst>
            </p:cNvPr>
            <p:cNvSpPr/>
            <p:nvPr/>
          </p:nvSpPr>
          <p:spPr>
            <a:xfrm>
              <a:off x="2826411" y="1508549"/>
              <a:ext cx="792088" cy="270770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8EF97B70-05D5-4439-8D12-2F87AC74F9A7}"/>
                </a:ext>
              </a:extLst>
            </p:cNvPr>
            <p:cNvSpPr/>
            <p:nvPr/>
          </p:nvSpPr>
          <p:spPr>
            <a:xfrm>
              <a:off x="3057655" y="1220517"/>
              <a:ext cx="329600" cy="2308090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8F650901-19E2-47E9-874F-8D362F6B04D5}"/>
                </a:ext>
              </a:extLst>
            </p:cNvPr>
            <p:cNvSpPr/>
            <p:nvPr/>
          </p:nvSpPr>
          <p:spPr>
            <a:xfrm>
              <a:off x="2682455" y="971309"/>
              <a:ext cx="1080000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C210362B-40D6-403A-85BE-FFEA1B1E6473}"/>
                </a:ext>
              </a:extLst>
            </p:cNvPr>
            <p:cNvSpPr/>
            <p:nvPr/>
          </p:nvSpPr>
          <p:spPr>
            <a:xfrm>
              <a:off x="2863839" y="3517845"/>
              <a:ext cx="717231" cy="159697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3A2E1707-A77A-4D54-93FF-DA188E21D644}"/>
                </a:ext>
              </a:extLst>
            </p:cNvPr>
            <p:cNvSpPr/>
            <p:nvPr/>
          </p:nvSpPr>
          <p:spPr>
            <a:xfrm>
              <a:off x="3161183" y="4586850"/>
              <a:ext cx="45718" cy="1000576"/>
            </a:xfrm>
            <a:prstGeom prst="rect">
              <a:avLst/>
            </a:prstGeom>
            <a:solidFill>
              <a:srgbClr val="FFFF00">
                <a:alpha val="5000"/>
              </a:srgbClr>
            </a:solidFill>
            <a:ln w="360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6E7278E8-8239-41FA-9C80-CCA454C01DE4}"/>
                </a:ext>
              </a:extLst>
            </p:cNvPr>
            <p:cNvSpPr/>
            <p:nvPr/>
          </p:nvSpPr>
          <p:spPr>
            <a:xfrm>
              <a:off x="2826410" y="3695958"/>
              <a:ext cx="792087" cy="5202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авнобедренный треугольник 32">
              <a:extLst>
                <a:ext uri="{FF2B5EF4-FFF2-40B4-BE49-F238E27FC236}">
                  <a16:creationId xmlns:a16="http://schemas.microsoft.com/office/drawing/2014/main" id="{D3E4BCF4-8B22-4F0E-8316-C90453DEE599}"/>
                </a:ext>
              </a:extLst>
            </p:cNvPr>
            <p:cNvSpPr/>
            <p:nvPr/>
          </p:nvSpPr>
          <p:spPr>
            <a:xfrm rot="10800000">
              <a:off x="2812880" y="4189334"/>
              <a:ext cx="767260" cy="630983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Прямоугольник 75">
              <a:extLst>
                <a:ext uri="{FF2B5EF4-FFF2-40B4-BE49-F238E27FC236}">
                  <a16:creationId xmlns:a16="http://schemas.microsoft.com/office/drawing/2014/main" id="{DC96C06B-6C83-4B80-8F16-C7528B0B8EC5}"/>
                </a:ext>
              </a:extLst>
            </p:cNvPr>
            <p:cNvSpPr/>
            <p:nvPr/>
          </p:nvSpPr>
          <p:spPr>
            <a:xfrm>
              <a:off x="3632029" y="1510784"/>
              <a:ext cx="435427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147" name="Прямоугольник 146">
              <a:extLst>
                <a:ext uri="{FF2B5EF4-FFF2-40B4-BE49-F238E27FC236}">
                  <a16:creationId xmlns:a16="http://schemas.microsoft.com/office/drawing/2014/main" id="{E74BF3E0-B7A0-4A53-AE0D-31846D9A7EA0}"/>
                </a:ext>
              </a:extLst>
            </p:cNvPr>
            <p:cNvSpPr/>
            <p:nvPr/>
          </p:nvSpPr>
          <p:spPr>
            <a:xfrm>
              <a:off x="2397750" y="1516491"/>
              <a:ext cx="435427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D04FB4E6-8B9C-4655-AE4F-AC1DC50336AB}"/>
                  </a:ext>
                </a:extLst>
              </p14:cNvPr>
              <p14:cNvContentPartPr/>
              <p14:nvPr/>
            </p14:nvContentPartPr>
            <p14:xfrm>
              <a:off x="7050258" y="3065151"/>
              <a:ext cx="815040" cy="1465920"/>
            </p14:xfrm>
          </p:contentPart>
        </mc:Choice>
        <mc:Fallback xmlns=""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D04FB4E6-8B9C-4655-AE4F-AC1DC50336A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960618" y="2885151"/>
                <a:ext cx="994680" cy="18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09A43BA0-2AD8-411F-A561-39AD1EDD84C7}"/>
                  </a:ext>
                </a:extLst>
              </p14:cNvPr>
              <p14:cNvContentPartPr/>
              <p14:nvPr/>
            </p14:nvContentPartPr>
            <p14:xfrm>
              <a:off x="7137378" y="3170991"/>
              <a:ext cx="664560" cy="504000"/>
            </p14:xfrm>
          </p:contentPart>
        </mc:Choice>
        <mc:Fallback xmlns=""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09A43BA0-2AD8-411F-A561-39AD1EDD84C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047378" y="2990991"/>
                <a:ext cx="84420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68" name="Рукописный ввод 267">
                <a:extLst>
                  <a:ext uri="{FF2B5EF4-FFF2-40B4-BE49-F238E27FC236}">
                    <a16:creationId xmlns:a16="http://schemas.microsoft.com/office/drawing/2014/main" id="{38FBE731-0FE8-4DE2-ACDC-BEA2AD069AED}"/>
                  </a:ext>
                </a:extLst>
              </p14:cNvPr>
              <p14:cNvContentPartPr/>
              <p14:nvPr/>
            </p14:nvContentPartPr>
            <p14:xfrm>
              <a:off x="6928218" y="2954271"/>
              <a:ext cx="1242360" cy="1887480"/>
            </p14:xfrm>
          </p:contentPart>
        </mc:Choice>
        <mc:Fallback xmlns="">
          <p:pic>
            <p:nvPicPr>
              <p:cNvPr id="268" name="Рукописный ввод 267">
                <a:extLst>
                  <a:ext uri="{FF2B5EF4-FFF2-40B4-BE49-F238E27FC236}">
                    <a16:creationId xmlns:a16="http://schemas.microsoft.com/office/drawing/2014/main" id="{38FBE731-0FE8-4DE2-ACDC-BEA2AD069AE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865218" y="2891631"/>
                <a:ext cx="1368000" cy="20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1" name="Группа 270">
            <a:extLst>
              <a:ext uri="{FF2B5EF4-FFF2-40B4-BE49-F238E27FC236}">
                <a16:creationId xmlns:a16="http://schemas.microsoft.com/office/drawing/2014/main" id="{679367C4-FC79-46D0-B59A-F145F615AF09}"/>
              </a:ext>
            </a:extLst>
          </p:cNvPr>
          <p:cNvGrpSpPr/>
          <p:nvPr/>
        </p:nvGrpSpPr>
        <p:grpSpPr>
          <a:xfrm>
            <a:off x="7907058" y="2876511"/>
            <a:ext cx="403920" cy="265320"/>
            <a:chOff x="7907058" y="2876511"/>
            <a:chExt cx="40392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82AACB42-D300-4E79-929A-0701DFD1849B}"/>
                    </a:ext>
                  </a:extLst>
                </p14:cNvPr>
                <p14:cNvContentPartPr/>
                <p14:nvPr/>
              </p14:nvContentPartPr>
              <p14:xfrm>
                <a:off x="7907058" y="2876511"/>
                <a:ext cx="403920" cy="7560"/>
              </p14:xfrm>
            </p:contentPart>
          </mc:Choice>
          <mc:Fallback xmlns=""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82AACB42-D300-4E79-929A-0701DFD1849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44418" y="2813511"/>
                  <a:ext cx="529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70" name="Рукописный ввод 269">
                  <a:extLst>
                    <a:ext uri="{FF2B5EF4-FFF2-40B4-BE49-F238E27FC236}">
                      <a16:creationId xmlns:a16="http://schemas.microsoft.com/office/drawing/2014/main" id="{BC66EC82-A1DD-423F-9352-0AAE2344D039}"/>
                    </a:ext>
                  </a:extLst>
                </p14:cNvPr>
                <p14:cNvContentPartPr/>
                <p14:nvPr/>
              </p14:nvContentPartPr>
              <p14:xfrm>
                <a:off x="7972578" y="2911431"/>
                <a:ext cx="321840" cy="230400"/>
              </p14:xfrm>
            </p:contentPart>
          </mc:Choice>
          <mc:Fallback xmlns="">
            <p:pic>
              <p:nvPicPr>
                <p:cNvPr id="270" name="Рукописный ввод 269">
                  <a:extLst>
                    <a:ext uri="{FF2B5EF4-FFF2-40B4-BE49-F238E27FC236}">
                      <a16:creationId xmlns:a16="http://schemas.microsoft.com/office/drawing/2014/main" id="{BC66EC82-A1DD-423F-9352-0AAE2344D03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909578" y="2848791"/>
                  <a:ext cx="447480" cy="356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2" name="TextBox 271">
            <a:extLst>
              <a:ext uri="{FF2B5EF4-FFF2-40B4-BE49-F238E27FC236}">
                <a16:creationId xmlns:a16="http://schemas.microsoft.com/office/drawing/2014/main" id="{46560817-0112-41E4-A322-75A3814933F0}"/>
              </a:ext>
            </a:extLst>
          </p:cNvPr>
          <p:cNvSpPr txBox="1"/>
          <p:nvPr/>
        </p:nvSpPr>
        <p:spPr>
          <a:xfrm>
            <a:off x="4499325" y="3501008"/>
            <a:ext cx="102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Пробка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0A604A2-85E5-4386-B720-952C6E82DA5B}"/>
              </a:ext>
            </a:extLst>
          </p:cNvPr>
          <p:cNvSpPr txBox="1"/>
          <p:nvPr/>
        </p:nvSpPr>
        <p:spPr>
          <a:xfrm>
            <a:off x="1822456" y="2348614"/>
            <a:ext cx="102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Шприц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562A650-03E8-448E-837E-8B61EAB570E7}"/>
              </a:ext>
            </a:extLst>
          </p:cNvPr>
          <p:cNvSpPr txBox="1"/>
          <p:nvPr/>
        </p:nvSpPr>
        <p:spPr>
          <a:xfrm>
            <a:off x="6395686" y="2533280"/>
            <a:ext cx="65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Нос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EA20893-57B2-43AC-98C7-EEC4F8C41853}"/>
              </a:ext>
            </a:extLst>
          </p:cNvPr>
          <p:cNvSpPr txBox="1"/>
          <p:nvPr/>
        </p:nvSpPr>
        <p:spPr>
          <a:xfrm>
            <a:off x="8136958" y="2350593"/>
            <a:ext cx="9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Запах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7896D40-3FA3-4B2F-9B2C-70F62C6A8F73}"/>
              </a:ext>
            </a:extLst>
          </p:cNvPr>
          <p:cNvSpPr txBox="1"/>
          <p:nvPr/>
        </p:nvSpPr>
        <p:spPr>
          <a:xfrm>
            <a:off x="1801183" y="5595134"/>
            <a:ext cx="9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Запах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8E36F23-2268-4EF9-809A-DF7003219FB6}"/>
              </a:ext>
            </a:extLst>
          </p:cNvPr>
          <p:cNvSpPr txBox="1"/>
          <p:nvPr/>
        </p:nvSpPr>
        <p:spPr>
          <a:xfrm>
            <a:off x="229570" y="6457239"/>
            <a:ext cx="153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Растворитель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4116FD2-4A8F-4840-AADC-C4248F72BC03}"/>
              </a:ext>
            </a:extLst>
          </p:cNvPr>
          <p:cNvSpPr txBox="1"/>
          <p:nvPr/>
        </p:nvSpPr>
        <p:spPr>
          <a:xfrm>
            <a:off x="3796976" y="6492683"/>
            <a:ext cx="316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Пенициллиновый пузырек</a:t>
            </a:r>
          </a:p>
        </p:txBody>
      </p:sp>
      <p:sp>
        <p:nvSpPr>
          <p:cNvPr id="279" name="Стрелка: вправо 278">
            <a:extLst>
              <a:ext uri="{FF2B5EF4-FFF2-40B4-BE49-F238E27FC236}">
                <a16:creationId xmlns:a16="http://schemas.microsoft.com/office/drawing/2014/main" id="{9FFF41C7-7FFF-40C8-B826-8B9AAADF2DB4}"/>
              </a:ext>
            </a:extLst>
          </p:cNvPr>
          <p:cNvSpPr/>
          <p:nvPr/>
        </p:nvSpPr>
        <p:spPr>
          <a:xfrm>
            <a:off x="1887680" y="5186420"/>
            <a:ext cx="438745" cy="28224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0" name="Стрелка: вправо 279">
            <a:extLst>
              <a:ext uri="{FF2B5EF4-FFF2-40B4-BE49-F238E27FC236}">
                <a16:creationId xmlns:a16="http://schemas.microsoft.com/office/drawing/2014/main" id="{2372725D-6F66-4447-9E10-1789529A5BE7}"/>
              </a:ext>
            </a:extLst>
          </p:cNvPr>
          <p:cNvSpPr/>
          <p:nvPr/>
        </p:nvSpPr>
        <p:spPr>
          <a:xfrm>
            <a:off x="3892237" y="5164050"/>
            <a:ext cx="438745" cy="28224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Стрелка: вправо 280">
            <a:extLst>
              <a:ext uri="{FF2B5EF4-FFF2-40B4-BE49-F238E27FC236}">
                <a16:creationId xmlns:a16="http://schemas.microsoft.com/office/drawing/2014/main" id="{3B7DBAC8-9FF3-4A82-BAD9-168878309159}"/>
              </a:ext>
            </a:extLst>
          </p:cNvPr>
          <p:cNvSpPr/>
          <p:nvPr/>
        </p:nvSpPr>
        <p:spPr>
          <a:xfrm>
            <a:off x="5781909" y="5144130"/>
            <a:ext cx="438745" cy="28224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A838A72-DF1B-4880-B50F-3A06827DA55C}"/>
              </a:ext>
            </a:extLst>
          </p:cNvPr>
          <p:cNvSpPr txBox="1"/>
          <p:nvPr/>
        </p:nvSpPr>
        <p:spPr>
          <a:xfrm>
            <a:off x="6342800" y="830229"/>
            <a:ext cx="261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Обонятельная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3818466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3589546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Техника эксперимента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BACD75-0498-440D-95FA-5B2DBFAA95D2}"/>
              </a:ext>
            </a:extLst>
          </p:cNvPr>
          <p:cNvSpPr txBox="1"/>
          <p:nvPr/>
        </p:nvSpPr>
        <p:spPr>
          <a:xfrm>
            <a:off x="35496" y="980728"/>
            <a:ext cx="90029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При передаче емкости (пенициллиновые пузырьки) должны быть сухие.</a:t>
            </a:r>
          </a:p>
          <a:p>
            <a:pPr marL="342900" indent="-342900">
              <a:buAutoNum type="arabicPeriod"/>
            </a:pPr>
            <a:r>
              <a:rPr lang="ru-RU" dirty="0"/>
              <a:t>Емкости под растворитель и слив должны быть маркированы, чтобы их не перепутать</a:t>
            </a:r>
          </a:p>
          <a:p>
            <a:pPr marL="342900" indent="-342900">
              <a:buAutoNum type="arabicPeriod"/>
            </a:pPr>
            <a:r>
              <a:rPr lang="ru-RU" dirty="0"/>
              <a:t>Расчет разбавления делается программно </a:t>
            </a:r>
          </a:p>
          <a:p>
            <a:pPr marL="342900" indent="-342900">
              <a:buAutoNum type="arabicPeriod"/>
            </a:pPr>
            <a:r>
              <a:rPr lang="ru-RU" dirty="0"/>
              <a:t>После каждого разбавления шприц из-под  более концентрированного раствора промывается два раза растворителем. </a:t>
            </a:r>
          </a:p>
          <a:p>
            <a:pPr marL="342900" indent="-342900">
              <a:buAutoNum type="arabicPeriod"/>
            </a:pPr>
            <a:r>
              <a:rPr lang="ru-RU" dirty="0"/>
              <a:t>Пробки кладутся на стол  рабочей поверхностью вверх</a:t>
            </a:r>
          </a:p>
          <a:p>
            <a:r>
              <a:rPr lang="ru-RU" dirty="0"/>
              <a:t>5.  Для серии опытов записывается дата, температура, состояние носа.</a:t>
            </a:r>
          </a:p>
          <a:p>
            <a:pPr marL="342900" indent="-342900">
              <a:buAutoNum type="arabicPeriod" startAt="6"/>
            </a:pPr>
            <a:r>
              <a:rPr lang="ru-RU" dirty="0"/>
              <a:t>Для каждого опыта записывается время начала, конца и результаты эксперимента: две концентрации, определена  или нет разница в запахе (Да / Нет)</a:t>
            </a:r>
          </a:p>
          <a:p>
            <a:pPr marL="342900" indent="-342900">
              <a:buFontTx/>
              <a:buAutoNum type="arabicPeriod" startAt="6"/>
            </a:pPr>
            <a:r>
              <a:rPr lang="ru-RU" dirty="0"/>
              <a:t>Случайный выбор пар запахов не меньше 3 раз в одной серии.</a:t>
            </a:r>
          </a:p>
          <a:p>
            <a:pPr marL="342900" indent="-342900">
              <a:buAutoNum type="arabicPeriod" startAt="6"/>
            </a:pPr>
            <a:r>
              <a:rPr lang="ru-RU" dirty="0"/>
              <a:t>Все опыты планируются от меньшей к большей концентрации запаха.</a:t>
            </a:r>
          </a:p>
        </p:txBody>
      </p:sp>
    </p:spTree>
    <p:extLst>
      <p:ext uri="{BB962C8B-B14F-4D97-AF65-F5344CB8AC3E}">
        <p14:creationId xmlns:p14="http://schemas.microsoft.com/office/powerpoint/2010/main" val="692381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6012160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Функция желательности</a:t>
            </a:r>
            <a:r>
              <a:rPr lang="en-US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  </a:t>
            </a:r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Харрингтона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192F0-0CBC-4EAD-8B8D-F07D37F37765}"/>
              </a:ext>
            </a:extLst>
          </p:cNvPr>
          <p:cNvSpPr txBox="1"/>
          <p:nvPr/>
        </p:nvSpPr>
        <p:spPr>
          <a:xfrm>
            <a:off x="252409" y="951423"/>
            <a:ext cx="330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Одностороннее ограничение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DE8B21-B3A4-49DB-B7A7-649E7138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20977"/>
            <a:ext cx="9144000" cy="46195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8CBED4-5CAA-4E67-91A5-BEB65C455AFB}"/>
              </a:ext>
            </a:extLst>
          </p:cNvPr>
          <p:cNvSpPr txBox="1"/>
          <p:nvPr/>
        </p:nvSpPr>
        <p:spPr>
          <a:xfrm>
            <a:off x="251520" y="587935"/>
            <a:ext cx="2664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Python </a:t>
            </a:r>
            <a:r>
              <a:rPr lang="ru-RU" sz="18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реализация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CDF1B4-956A-4D0E-A13E-ACD6ED421A1D}"/>
              </a:ext>
            </a:extLst>
          </p:cNvPr>
          <p:cNvSpPr txBox="1"/>
          <p:nvPr/>
        </p:nvSpPr>
        <p:spPr>
          <a:xfrm>
            <a:off x="388640" y="6252899"/>
            <a:ext cx="523488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ru-RU" sz="2000" b="1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Ахназарова С.Л., Кафаров В.В.; Методы оптимизации эксперимента в химической технологии; 1985, с.209</a:t>
            </a:r>
          </a:p>
        </p:txBody>
      </p:sp>
    </p:spTree>
    <p:extLst>
      <p:ext uri="{BB962C8B-B14F-4D97-AF65-F5344CB8AC3E}">
        <p14:creationId xmlns:p14="http://schemas.microsoft.com/office/powerpoint/2010/main" val="1857084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61658"/>
            <a:ext cx="3347864" cy="496588"/>
          </a:xfrm>
        </p:spPr>
        <p:txBody>
          <a:bodyPr/>
          <a:lstStyle/>
          <a:p>
            <a:pPr algn="l"/>
            <a:r>
              <a:rPr lang="en-US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UML class diagram</a:t>
            </a:r>
            <a:endParaRPr lang="ru-RU" sz="2400" b="1" cap="none" dirty="0">
              <a:solidFill>
                <a:srgbClr val="FFFF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9" name="Прямоугольник 178"/>
          <p:cNvSpPr/>
          <p:nvPr/>
        </p:nvSpPr>
        <p:spPr>
          <a:xfrm>
            <a:off x="9390481" y="-4045277"/>
            <a:ext cx="97654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Прибыль</a:t>
            </a:r>
          </a:p>
        </p:txBody>
      </p:sp>
      <p:sp>
        <p:nvSpPr>
          <p:cNvPr id="109" name="Номер слайда 2"/>
          <p:cNvSpPr txBox="1">
            <a:spLocks/>
          </p:cNvSpPr>
          <p:nvPr/>
        </p:nvSpPr>
        <p:spPr>
          <a:xfrm>
            <a:off x="7956376" y="6453988"/>
            <a:ext cx="1088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F96F9A-126F-4425-A0E3-75F049D8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36712"/>
            <a:ext cx="54292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0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3203848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Дозатор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D41AC7-BBF2-479D-A7B3-85438A4C999B}"/>
              </a:ext>
            </a:extLst>
          </p:cNvPr>
          <p:cNvSpPr txBox="1"/>
          <p:nvPr/>
        </p:nvSpPr>
        <p:spPr>
          <a:xfrm>
            <a:off x="1547664" y="172894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Механическая регулируемая пипетка </a:t>
            </a:r>
            <a:r>
              <a:rPr lang="ru-RU" dirty="0" err="1"/>
              <a:t>TopPette</a:t>
            </a:r>
            <a:r>
              <a:rPr lang="ru-RU" dirty="0"/>
              <a:t> 0,1-10 мл, 2-10ml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A6F8F0-7295-402B-B5E5-DD398ABA2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" y="2579762"/>
            <a:ext cx="7490792" cy="428703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F9DAFC-B790-42E9-8A68-6A53B77E5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17" y="683797"/>
            <a:ext cx="5119764" cy="12489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796228-250D-4D1C-A73C-645469389D96}"/>
              </a:ext>
            </a:extLst>
          </p:cNvPr>
          <p:cNvSpPr txBox="1"/>
          <p:nvPr/>
        </p:nvSpPr>
        <p:spPr>
          <a:xfrm>
            <a:off x="105544" y="2018068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/>
              <a:t>https://market.yandex.ru/product--dozator-odnokanalnyi-reguliruemyi-mekhanicheskii-dozator-toppette-perenosiashchaia-pipetka-pipetki-besplatnaia-sovety/250822730?sku=103220796425&amp;uniqueId=134799842&amp;do-waremd5=LoGOjtwFN_Zki5kYELWiQw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747302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14093" y="29679"/>
            <a:ext cx="3499187" cy="490066"/>
          </a:xfrm>
        </p:spPr>
        <p:txBody>
          <a:bodyPr/>
          <a:lstStyle/>
          <a:p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Ограничения сознания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18673" y="-47205"/>
            <a:ext cx="1859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Элияху Голдратт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119274" y="1610651"/>
            <a:ext cx="2364494" cy="10156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1) Восприятие любой реальности  как очень сложной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2711403" y="1609618"/>
            <a:ext cx="1686318" cy="10156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2) Принятие конфликтов как данность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6948264" y="1609618"/>
            <a:ext cx="2074641" cy="10156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4) Чувство, что ты « и так все знаешь»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4759361" y="1603970"/>
            <a:ext cx="1959009" cy="10156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3) Тенденция обвинять других людей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136390" y="4365104"/>
            <a:ext cx="2220478" cy="70788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Любая ситуация проста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2659509" y="3789040"/>
            <a:ext cx="1686318" cy="132343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Любой конфликт может быть устранен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7110003" y="3348400"/>
            <a:ext cx="1930626" cy="163121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Любую ситуацию можно значительно улучшить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4655426" y="3520753"/>
            <a:ext cx="2175103" cy="163121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Все люди хорошие.  </a:t>
            </a:r>
            <a:b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Всегда есть взаимовыгодное решение</a:t>
            </a:r>
          </a:p>
        </p:txBody>
      </p:sp>
      <p:sp>
        <p:nvSpPr>
          <p:cNvPr id="30" name="Штриховая стрелка вправо 29"/>
          <p:cNvSpPr/>
          <p:nvPr/>
        </p:nvSpPr>
        <p:spPr>
          <a:xfrm rot="5400000">
            <a:off x="1198811" y="3305737"/>
            <a:ext cx="1582578" cy="452825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Штриховая стрелка вправо 74"/>
          <p:cNvSpPr/>
          <p:nvPr/>
        </p:nvSpPr>
        <p:spPr>
          <a:xfrm rot="5400000">
            <a:off x="3609399" y="3010206"/>
            <a:ext cx="991518" cy="452825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Штриховая стрелка вправо 76"/>
          <p:cNvSpPr/>
          <p:nvPr/>
        </p:nvSpPr>
        <p:spPr>
          <a:xfrm rot="5400000">
            <a:off x="8540474" y="2750506"/>
            <a:ext cx="616134" cy="452825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702477" y="2948290"/>
            <a:ext cx="1235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Прорыв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54895" y="2887051"/>
            <a:ext cx="16392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Поиск корневого ограничения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537214" y="2740585"/>
            <a:ext cx="1906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Выравнивание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7211561" y="2705347"/>
            <a:ext cx="1438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Развитие</a:t>
            </a:r>
          </a:p>
        </p:txBody>
      </p:sp>
      <p:pic>
        <p:nvPicPr>
          <p:cNvPr id="1026" name="Picture 2" descr="http://historiadoreshistericos.files.wordpress.com/2013/01/hegel.jpg?w=5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0241" y="5229200"/>
            <a:ext cx="1384713" cy="144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fatkin\Desktop\Ньютон 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8" y="5220355"/>
            <a:ext cx="1452831" cy="147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Номер слайда 2"/>
          <p:cNvSpPr txBox="1">
            <a:spLocks/>
          </p:cNvSpPr>
          <p:nvPr/>
        </p:nvSpPr>
        <p:spPr>
          <a:xfrm>
            <a:off x="8172400" y="6448251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C:\Users\afatkin\Desktop\Голдратт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48" y="42379"/>
            <a:ext cx="1214706" cy="145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08744" y="5753274"/>
            <a:ext cx="37316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«Во Вселенной нет ничего окончательно завершенного»</a:t>
            </a:r>
            <a:b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Фридрих Гегель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03648" y="5373216"/>
            <a:ext cx="28803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«Природа чрезвычайно проста и гармонична</a:t>
            </a:r>
            <a:b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сама по себе»</a:t>
            </a:r>
            <a:b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Исаак Ньютон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2F5F34-DF62-48A1-A91F-0EC16AF05294}"/>
              </a:ext>
            </a:extLst>
          </p:cNvPr>
          <p:cNvSpPr txBox="1"/>
          <p:nvPr/>
        </p:nvSpPr>
        <p:spPr>
          <a:xfrm>
            <a:off x="82958" y="536175"/>
            <a:ext cx="3394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Сказали мне, что эта дорога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Меня приведет к океану смерти,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 я с полпути повернул вспять.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1DA57-AC17-4C76-B4BB-AFB3AF15D471}"/>
              </a:ext>
            </a:extLst>
          </p:cNvPr>
          <p:cNvSpPr txBox="1"/>
          <p:nvPr/>
        </p:nvSpPr>
        <p:spPr>
          <a:xfrm>
            <a:off x="3513280" y="559688"/>
            <a:ext cx="3731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 тех пор все тянутся передо мною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Кривые, глухие окольные тропы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Ёсано Акико «Трусость»</a:t>
            </a:r>
          </a:p>
        </p:txBody>
      </p:sp>
      <p:sp>
        <p:nvSpPr>
          <p:cNvPr id="29" name="Скругленный прямоугольник 29">
            <a:extLst>
              <a:ext uri="{FF2B5EF4-FFF2-40B4-BE49-F238E27FC236}">
                <a16:creationId xmlns:a16="http://schemas.microsoft.com/office/drawing/2014/main" id="{BB01B35B-118E-458C-B84A-A0546A8C0CEE}"/>
              </a:ext>
            </a:extLst>
          </p:cNvPr>
          <p:cNvSpPr/>
          <p:nvPr/>
        </p:nvSpPr>
        <p:spPr>
          <a:xfrm>
            <a:off x="732878" y="3949362"/>
            <a:ext cx="452826" cy="256965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sp>
        <p:nvSpPr>
          <p:cNvPr id="33" name="Штриховая стрелка вправо 76">
            <a:extLst>
              <a:ext uri="{FF2B5EF4-FFF2-40B4-BE49-F238E27FC236}">
                <a16:creationId xmlns:a16="http://schemas.microsoft.com/office/drawing/2014/main" id="{D7862538-04DF-4CBF-BF3C-E5D07C7F6D0F}"/>
              </a:ext>
            </a:extLst>
          </p:cNvPr>
          <p:cNvSpPr/>
          <p:nvPr/>
        </p:nvSpPr>
        <p:spPr>
          <a:xfrm rot="5400000">
            <a:off x="6210236" y="2835327"/>
            <a:ext cx="740272" cy="452825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760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27459"/>
            <a:ext cx="2321928" cy="45769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460432" y="6448251"/>
            <a:ext cx="650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160B310-C088-431C-83D7-A62DA796681B}"/>
              </a:ext>
            </a:extLst>
          </p:cNvPr>
          <p:cNvSpPr txBox="1"/>
          <p:nvPr/>
        </p:nvSpPr>
        <p:spPr>
          <a:xfrm>
            <a:off x="2054529" y="42698"/>
            <a:ext cx="3272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(снятие ограничения)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F45C6F03-C3D1-482E-A4BD-615217ED7ABE}"/>
              </a:ext>
            </a:extLst>
          </p:cNvPr>
          <p:cNvGrpSpPr/>
          <p:nvPr/>
        </p:nvGrpSpPr>
        <p:grpSpPr>
          <a:xfrm>
            <a:off x="3690897" y="757670"/>
            <a:ext cx="5301506" cy="3957646"/>
            <a:chOff x="3690897" y="757670"/>
            <a:chExt cx="5301506" cy="3957646"/>
          </a:xfrm>
        </p:grpSpPr>
        <p:sp>
          <p:nvSpPr>
            <p:cNvPr id="32" name="TextBox 31"/>
            <p:cNvSpPr txBox="1"/>
            <p:nvPr/>
          </p:nvSpPr>
          <p:spPr>
            <a:xfrm>
              <a:off x="6397447" y="1338831"/>
              <a:ext cx="901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Кто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39137" y="1366837"/>
              <a:ext cx="104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Зачем?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6932796" y="3824830"/>
              <a:ext cx="70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Где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97739" y="3821261"/>
              <a:ext cx="104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Когда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99274" y="3838300"/>
              <a:ext cx="750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Как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3454" y="761355"/>
              <a:ext cx="1285322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Ценность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99163" y="764704"/>
              <a:ext cx="1223680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Субъект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85218" y="757670"/>
              <a:ext cx="796583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Цель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90897" y="4345984"/>
              <a:ext cx="1033219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Способ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79368" y="4333252"/>
              <a:ext cx="1152334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Средство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36936" y="4338904"/>
              <a:ext cx="1036412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Время</a:t>
              </a:r>
            </a:p>
          </p:txBody>
        </p:sp>
        <p:cxnSp>
          <p:nvCxnSpPr>
            <p:cNvPr id="64" name="Соединительная линия уступом 63"/>
            <p:cNvCxnSpPr>
              <a:cxnSpLocks/>
              <a:stCxn id="4" idx="0"/>
              <a:endCxn id="52" idx="2"/>
            </p:cNvCxnSpPr>
            <p:nvPr/>
          </p:nvCxnSpPr>
          <p:spPr>
            <a:xfrm rot="16200000" flipV="1">
              <a:off x="4612697" y="934106"/>
              <a:ext cx="1506225" cy="1899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Соединительная линия уступом 64"/>
            <p:cNvCxnSpPr>
              <a:cxnSpLocks/>
              <a:stCxn id="4" idx="0"/>
              <a:endCxn id="56" idx="2"/>
            </p:cNvCxnSpPr>
            <p:nvPr/>
          </p:nvCxnSpPr>
          <p:spPr>
            <a:xfrm rot="16200000" flipV="1">
              <a:off x="5561815" y="1883224"/>
              <a:ext cx="1502876" cy="45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Соединительная линия уступом 65"/>
            <p:cNvCxnSpPr>
              <a:cxnSpLocks/>
              <a:stCxn id="4" idx="0"/>
              <a:endCxn id="57" idx="2"/>
            </p:cNvCxnSpPr>
            <p:nvPr/>
          </p:nvCxnSpPr>
          <p:spPr>
            <a:xfrm rot="5400000" flipH="1" flipV="1">
              <a:off x="6394551" y="1047954"/>
              <a:ext cx="1509910" cy="16680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Соединительная линия уступом 66"/>
            <p:cNvCxnSpPr>
              <a:cxnSpLocks/>
              <a:stCxn id="62" idx="0"/>
              <a:endCxn id="4" idx="2"/>
            </p:cNvCxnSpPr>
            <p:nvPr/>
          </p:nvCxnSpPr>
          <p:spPr>
            <a:xfrm rot="5400000" flipH="1" flipV="1">
              <a:off x="5284381" y="3307783"/>
              <a:ext cx="1301882" cy="7603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159677" y="2680968"/>
              <a:ext cx="1583715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Ограничение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45483" y="2668527"/>
              <a:ext cx="1415444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Мотивация</a:t>
              </a:r>
            </a:p>
          </p:txBody>
        </p:sp>
        <p:cxnSp>
          <p:nvCxnSpPr>
            <p:cNvPr id="110" name="Скругленная соединительная линия 109"/>
            <p:cNvCxnSpPr>
              <a:cxnSpLocks/>
              <a:stCxn id="112" idx="3"/>
              <a:endCxn id="81" idx="0"/>
            </p:cNvCxnSpPr>
            <p:nvPr/>
          </p:nvCxnSpPr>
          <p:spPr>
            <a:xfrm>
              <a:off x="7247420" y="2218793"/>
              <a:ext cx="405785" cy="449734"/>
            </a:xfrm>
            <a:prstGeom prst="curvedConnector2">
              <a:avLst/>
            </a:prstGeom>
            <a:ln w="25400">
              <a:solidFill>
                <a:srgbClr val="FFFF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Скругленная соединительная линия 112"/>
            <p:cNvCxnSpPr>
              <a:cxnSpLocks/>
              <a:stCxn id="81" idx="2"/>
              <a:endCxn id="85" idx="3"/>
            </p:cNvCxnSpPr>
            <p:nvPr/>
          </p:nvCxnSpPr>
          <p:spPr>
            <a:xfrm rot="5400000">
              <a:off x="7177054" y="2961816"/>
              <a:ext cx="400109" cy="552195"/>
            </a:xfrm>
            <a:prstGeom prst="curvedConnector2">
              <a:avLst/>
            </a:prstGeom>
            <a:ln w="25400">
              <a:solidFill>
                <a:srgbClr val="FFFF00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Скругленная соединительная линия 115"/>
            <p:cNvCxnSpPr>
              <a:cxnSpLocks/>
              <a:stCxn id="85" idx="1"/>
              <a:endCxn id="80" idx="2"/>
            </p:cNvCxnSpPr>
            <p:nvPr/>
          </p:nvCxnSpPr>
          <p:spPr>
            <a:xfrm rot="10800000">
              <a:off x="4951536" y="3050300"/>
              <a:ext cx="675833" cy="387668"/>
            </a:xfrm>
            <a:prstGeom prst="curvedConnector2">
              <a:avLst/>
            </a:prstGeom>
            <a:ln w="25400" cap="rnd">
              <a:solidFill>
                <a:srgbClr val="FFFF0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кругленная соединительная линия 116"/>
            <p:cNvCxnSpPr>
              <a:cxnSpLocks/>
              <a:stCxn id="80" idx="0"/>
              <a:endCxn id="112" idx="1"/>
            </p:cNvCxnSpPr>
            <p:nvPr/>
          </p:nvCxnSpPr>
          <p:spPr>
            <a:xfrm rot="5400000" flipH="1" flipV="1">
              <a:off x="5001281" y="2169048"/>
              <a:ext cx="462175" cy="561667"/>
            </a:xfrm>
            <a:prstGeom prst="curvedConnector2">
              <a:avLst/>
            </a:prstGeom>
            <a:ln w="25400">
              <a:solidFill>
                <a:srgbClr val="FFFF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771683" y="2636912"/>
              <a:ext cx="1087639" cy="400110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Миссия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45090" y="1353258"/>
              <a:ext cx="830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Что?</a:t>
              </a:r>
            </a:p>
          </p:txBody>
        </p:sp>
        <p:sp>
          <p:nvSpPr>
            <p:cNvPr id="93" name="Скругленный прямоугольник 29">
              <a:extLst>
                <a:ext uri="{FF2B5EF4-FFF2-40B4-BE49-F238E27FC236}">
                  <a16:creationId xmlns:a16="http://schemas.microsoft.com/office/drawing/2014/main" id="{D88F7BDE-6DAE-44A4-B337-30CE840E9A80}"/>
                </a:ext>
              </a:extLst>
            </p:cNvPr>
            <p:cNvSpPr/>
            <p:nvPr/>
          </p:nvSpPr>
          <p:spPr>
            <a:xfrm>
              <a:off x="4090853" y="2238070"/>
              <a:ext cx="740711" cy="265389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НЯ</a:t>
              </a:r>
            </a:p>
          </p:txBody>
        </p:sp>
        <p:cxnSp>
          <p:nvCxnSpPr>
            <p:cNvPr id="92" name="Соединительная линия уступом 67">
              <a:extLst>
                <a:ext uri="{FF2B5EF4-FFF2-40B4-BE49-F238E27FC236}">
                  <a16:creationId xmlns:a16="http://schemas.microsoft.com/office/drawing/2014/main" id="{51923C6A-D629-46D5-AEC2-BDE2BF1A50C1}"/>
                </a:ext>
              </a:extLst>
            </p:cNvPr>
            <p:cNvCxnSpPr>
              <a:cxnSpLocks/>
              <a:stCxn id="58" idx="0"/>
              <a:endCxn id="4" idx="2"/>
            </p:cNvCxnSpPr>
            <p:nvPr/>
          </p:nvCxnSpPr>
          <p:spPr>
            <a:xfrm rot="5400000" flipH="1" flipV="1">
              <a:off x="4607024" y="2637505"/>
              <a:ext cx="1308962" cy="21079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119192C-6B68-49B2-8D63-6FE1C4D92C96}"/>
                </a:ext>
              </a:extLst>
            </p:cNvPr>
            <p:cNvSpPr txBox="1"/>
            <p:nvPr/>
          </p:nvSpPr>
          <p:spPr>
            <a:xfrm>
              <a:off x="5513202" y="2034127"/>
              <a:ext cx="1734218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200" b="1" i="1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Планирование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5EFD150-6AB5-4A88-982B-A5664F0F2801}"/>
                </a:ext>
              </a:extLst>
            </p:cNvPr>
            <p:cNvSpPr txBox="1"/>
            <p:nvPr/>
          </p:nvSpPr>
          <p:spPr>
            <a:xfrm>
              <a:off x="8240466" y="3792612"/>
              <a:ext cx="751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Чем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EA6AD7B-0E2B-426F-BAFD-0FFE66309345}"/>
                </a:ext>
              </a:extLst>
            </p:cNvPr>
            <p:cNvSpPr txBox="1"/>
            <p:nvPr/>
          </p:nvSpPr>
          <p:spPr>
            <a:xfrm>
              <a:off x="6348317" y="4333260"/>
              <a:ext cx="1010381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Место</a:t>
              </a:r>
            </a:p>
          </p:txBody>
        </p:sp>
        <p:cxnSp>
          <p:nvCxnSpPr>
            <p:cNvPr id="121" name="Соединительная линия уступом 66">
              <a:extLst>
                <a:ext uri="{FF2B5EF4-FFF2-40B4-BE49-F238E27FC236}">
                  <a16:creationId xmlns:a16="http://schemas.microsoft.com/office/drawing/2014/main" id="{870BED1D-2525-4F50-9725-32CF9F99C711}"/>
                </a:ext>
              </a:extLst>
            </p:cNvPr>
            <p:cNvCxnSpPr>
              <a:cxnSpLocks/>
              <a:stCxn id="115" idx="0"/>
              <a:endCxn id="4" idx="2"/>
            </p:cNvCxnSpPr>
            <p:nvPr/>
          </p:nvCxnSpPr>
          <p:spPr>
            <a:xfrm rot="16200000" flipV="1">
              <a:off x="5936387" y="3416138"/>
              <a:ext cx="1296238" cy="5380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Соединительная линия уступом 67">
              <a:extLst>
                <a:ext uri="{FF2B5EF4-FFF2-40B4-BE49-F238E27FC236}">
                  <a16:creationId xmlns:a16="http://schemas.microsoft.com/office/drawing/2014/main" id="{3C9FD534-B5DE-4026-860A-FC1632EB4875}"/>
                </a:ext>
              </a:extLst>
            </p:cNvPr>
            <p:cNvCxnSpPr>
              <a:cxnSpLocks/>
              <a:stCxn id="61" idx="0"/>
              <a:endCxn id="4" idx="2"/>
            </p:cNvCxnSpPr>
            <p:nvPr/>
          </p:nvCxnSpPr>
          <p:spPr>
            <a:xfrm rot="16200000" flipV="1">
              <a:off x="6587404" y="2765121"/>
              <a:ext cx="1296230" cy="18400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627368" y="3253302"/>
              <a:ext cx="1473642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Реализация</a:t>
              </a:r>
            </a:p>
          </p:txBody>
        </p:sp>
      </p:grp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09B3D88F-9C3F-4B5D-901B-883C2934CEFE}"/>
              </a:ext>
            </a:extLst>
          </p:cNvPr>
          <p:cNvSpPr/>
          <p:nvPr/>
        </p:nvSpPr>
        <p:spPr>
          <a:xfrm>
            <a:off x="164453" y="4345984"/>
            <a:ext cx="3938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нежелательное явление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Ценность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степень потребности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Субъект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носитель поведения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устойчивый набор  свойств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295B5BF9-D690-4451-9CFE-5DA322030C83}"/>
              </a:ext>
            </a:extLst>
          </p:cNvPr>
          <p:cNvSpPr/>
          <p:nvPr/>
        </p:nvSpPr>
        <p:spPr>
          <a:xfrm>
            <a:off x="164453" y="5835834"/>
            <a:ext cx="4458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предел изменения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Планирование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создание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модель будущего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Мотивация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побуждение к  поведению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Реализация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минимального продукта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147C39-B462-468B-86DA-680D7DC73FFE}"/>
              </a:ext>
            </a:extLst>
          </p:cNvPr>
          <p:cNvSpPr txBox="1"/>
          <p:nvPr/>
        </p:nvSpPr>
        <p:spPr>
          <a:xfrm>
            <a:off x="4831564" y="4923219"/>
            <a:ext cx="40245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смысл существования системы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Мировоззрение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субъективная модель мира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связь сущностей как целое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Культура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мировоззрение социума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Мир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объективная реальность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общность людей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образ системы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Паттерн  -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обобщенное решение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96D8DC-FEEE-4E05-860B-2AFE6E86E107}"/>
              </a:ext>
            </a:extLst>
          </p:cNvPr>
          <p:cNvSpPr txBox="1"/>
          <p:nvPr/>
        </p:nvSpPr>
        <p:spPr>
          <a:xfrm>
            <a:off x="84550" y="2544579"/>
            <a:ext cx="26635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Интеллект: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Модель, Паттерн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Тест, Код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Рефакторинг, Интерфейс </a:t>
            </a:r>
          </a:p>
        </p:txBody>
      </p:sp>
    </p:spTree>
    <p:extLst>
      <p:ext uri="{BB962C8B-B14F-4D97-AF65-F5344CB8AC3E}">
        <p14:creationId xmlns:p14="http://schemas.microsoft.com/office/powerpoint/2010/main" val="53030527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8336" y="45099"/>
            <a:ext cx="2107398" cy="36424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88818" y="3347858"/>
            <a:ext cx="90403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71" y="3863346"/>
            <a:ext cx="92557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7084" y="1395049"/>
            <a:ext cx="6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6054" y="1687771"/>
            <a:ext cx="76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87504" y="5198433"/>
            <a:ext cx="578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18222" y="3334120"/>
            <a:ext cx="76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5266" y="3075677"/>
            <a:ext cx="54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2565" y="1391065"/>
            <a:ext cx="10612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61890" y="3100135"/>
            <a:ext cx="9787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71474" y="1379995"/>
            <a:ext cx="917696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17698" y="1113684"/>
            <a:ext cx="873685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14444" y="1359646"/>
            <a:ext cx="582893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68588" y="3381320"/>
            <a:ext cx="737699" cy="298726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57719" y="3373715"/>
            <a:ext cx="892108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Средство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84438" y="3604993"/>
            <a:ext cx="739979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Время</a:t>
            </a:r>
          </a:p>
        </p:txBody>
      </p:sp>
      <p:cxnSp>
        <p:nvCxnSpPr>
          <p:cNvPr id="64" name="Соединительная линия уступом 63"/>
          <p:cNvCxnSpPr>
            <a:cxnSpLocks/>
            <a:stCxn id="4" idx="0"/>
            <a:endCxn id="52" idx="2"/>
          </p:cNvCxnSpPr>
          <p:nvPr/>
        </p:nvCxnSpPr>
        <p:spPr>
          <a:xfrm rot="16200000" flipV="1">
            <a:off x="4412025" y="1306069"/>
            <a:ext cx="664438" cy="1427843"/>
          </a:xfrm>
          <a:prstGeom prst="bentConnector3">
            <a:avLst>
              <a:gd name="adj1" fmla="val 562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4" idx="0"/>
            <a:endCxn id="56" idx="2"/>
          </p:cNvCxnSpPr>
          <p:nvPr/>
        </p:nvCxnSpPr>
        <p:spPr>
          <a:xfrm rot="16200000" flipV="1">
            <a:off x="4982061" y="1876106"/>
            <a:ext cx="948585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cxnSpLocks/>
            <a:stCxn id="4" idx="0"/>
            <a:endCxn id="57" idx="2"/>
          </p:cNvCxnSpPr>
          <p:nvPr/>
        </p:nvCxnSpPr>
        <p:spPr>
          <a:xfrm rot="5400000" flipH="1" flipV="1">
            <a:off x="5739635" y="1385954"/>
            <a:ext cx="684787" cy="12477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62" idx="0"/>
            <a:endCxn id="4" idx="2"/>
          </p:cNvCxnSpPr>
          <p:nvPr/>
        </p:nvCxnSpPr>
        <p:spPr>
          <a:xfrm rot="5400000" flipH="1" flipV="1">
            <a:off x="5029960" y="3176789"/>
            <a:ext cx="852673" cy="3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cxnSpLocks/>
            <a:stCxn id="61" idx="0"/>
            <a:endCxn id="85" idx="0"/>
          </p:cNvCxnSpPr>
          <p:nvPr/>
        </p:nvCxnSpPr>
        <p:spPr>
          <a:xfrm rot="16200000" flipV="1">
            <a:off x="5723144" y="2493085"/>
            <a:ext cx="618358" cy="1142901"/>
          </a:xfrm>
          <a:prstGeom prst="bentConnector3">
            <a:avLst>
              <a:gd name="adj1" fmla="val 390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4932040" y="44624"/>
            <a:ext cx="104110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  <p:cxnSp>
        <p:nvCxnSpPr>
          <p:cNvPr id="77" name="Соединительная линия уступом 76"/>
          <p:cNvCxnSpPr>
            <a:cxnSpLocks/>
            <a:stCxn id="57" idx="3"/>
            <a:endCxn id="86" idx="1"/>
          </p:cNvCxnSpPr>
          <p:nvPr/>
        </p:nvCxnSpPr>
        <p:spPr>
          <a:xfrm flipV="1">
            <a:off x="6997337" y="1506434"/>
            <a:ext cx="753698" cy="7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cxnSpLocks/>
            <a:stCxn id="89" idx="3"/>
            <a:endCxn id="52" idx="1"/>
          </p:cNvCxnSpPr>
          <p:nvPr/>
        </p:nvCxnSpPr>
        <p:spPr>
          <a:xfrm flipV="1">
            <a:off x="2440804" y="1533884"/>
            <a:ext cx="1130670" cy="35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7751035" y="1090935"/>
            <a:ext cx="91503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1514501" y="1121887"/>
            <a:ext cx="92630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</a:t>
            </a:r>
          </a:p>
        </p:txBody>
      </p:sp>
      <p:cxnSp>
        <p:nvCxnSpPr>
          <p:cNvPr id="90" name="Соединительная линия уступом 89"/>
          <p:cNvCxnSpPr>
            <a:cxnSpLocks/>
            <a:stCxn id="56" idx="0"/>
            <a:endCxn id="75" idx="2"/>
          </p:cNvCxnSpPr>
          <p:nvPr/>
        </p:nvCxnSpPr>
        <p:spPr>
          <a:xfrm rot="16200000" flipV="1">
            <a:off x="5334536" y="993679"/>
            <a:ext cx="238063" cy="19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4971490" y="4125258"/>
            <a:ext cx="96391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</a:p>
        </p:txBody>
      </p:sp>
      <p:cxnSp>
        <p:nvCxnSpPr>
          <p:cNvPr id="99" name="Соединительная линия уступом 98"/>
          <p:cNvCxnSpPr>
            <a:cxnSpLocks/>
            <a:stCxn id="95" idx="0"/>
            <a:endCxn id="62" idx="2"/>
          </p:cNvCxnSpPr>
          <p:nvPr/>
        </p:nvCxnSpPr>
        <p:spPr>
          <a:xfrm rot="5400000" flipH="1" flipV="1">
            <a:off x="5338775" y="4009605"/>
            <a:ext cx="230324" cy="9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cxnSpLocks/>
            <a:stCxn id="106" idx="1"/>
            <a:endCxn id="61" idx="3"/>
          </p:cNvCxnSpPr>
          <p:nvPr/>
        </p:nvCxnSpPr>
        <p:spPr>
          <a:xfrm rot="10800000" flipV="1">
            <a:off x="7049827" y="3524436"/>
            <a:ext cx="891086" cy="3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cxnSpLocks/>
            <a:stCxn id="105" idx="3"/>
            <a:endCxn id="58" idx="1"/>
          </p:cNvCxnSpPr>
          <p:nvPr/>
        </p:nvCxnSpPr>
        <p:spPr>
          <a:xfrm>
            <a:off x="2783481" y="3527658"/>
            <a:ext cx="985107" cy="3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75962" y="1689496"/>
            <a:ext cx="10044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50296" y="828960"/>
            <a:ext cx="503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62710" y="1701798"/>
            <a:ext cx="7621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19763" y="5241818"/>
            <a:ext cx="9910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5119" y="1255971"/>
            <a:ext cx="116530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Потребность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31860" y="3879044"/>
            <a:ext cx="9716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Изменение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18222" y="840785"/>
            <a:ext cx="697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34562" y="2388599"/>
            <a:ext cx="1213458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47338" y="2392292"/>
            <a:ext cx="1084527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</p:txBody>
      </p:sp>
      <p:cxnSp>
        <p:nvCxnSpPr>
          <p:cNvPr id="110" name="Скругленная соединительная линия 109"/>
          <p:cNvCxnSpPr>
            <a:cxnSpLocks/>
            <a:stCxn id="112" idx="3"/>
            <a:endCxn id="81" idx="0"/>
          </p:cNvCxnSpPr>
          <p:nvPr/>
        </p:nvCxnSpPr>
        <p:spPr>
          <a:xfrm>
            <a:off x="6086379" y="2193997"/>
            <a:ext cx="403223" cy="198295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кругленная соединительная линия 112"/>
          <p:cNvCxnSpPr>
            <a:stCxn id="81" idx="2"/>
            <a:endCxn id="85" idx="3"/>
          </p:cNvCxnSpPr>
          <p:nvPr/>
        </p:nvCxnSpPr>
        <p:spPr>
          <a:xfrm rot="5400000">
            <a:off x="6152929" y="2572572"/>
            <a:ext cx="209177" cy="464171"/>
          </a:xfrm>
          <a:prstGeom prst="curvedConnector2">
            <a:avLst/>
          </a:prstGeom>
          <a:ln w="25400">
            <a:solidFill>
              <a:srgbClr val="FFFF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15"/>
          <p:cNvCxnSpPr>
            <a:cxnSpLocks/>
          </p:cNvCxnSpPr>
          <p:nvPr/>
        </p:nvCxnSpPr>
        <p:spPr>
          <a:xfrm rot="10800000">
            <a:off x="4352161" y="2696375"/>
            <a:ext cx="578317" cy="212870"/>
          </a:xfrm>
          <a:prstGeom prst="curvedConnector2">
            <a:avLst/>
          </a:prstGeom>
          <a:ln w="25400" cap="rnd">
            <a:solidFill>
              <a:srgbClr val="FFFF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cxnSpLocks/>
            <a:stCxn id="80" idx="0"/>
            <a:endCxn id="112" idx="1"/>
          </p:cNvCxnSpPr>
          <p:nvPr/>
        </p:nvCxnSpPr>
        <p:spPr>
          <a:xfrm rot="5400000" flipH="1" flipV="1">
            <a:off x="4452146" y="2083142"/>
            <a:ext cx="194602" cy="416313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4345" y="2352210"/>
            <a:ext cx="1087639" cy="40011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711400" y="3103630"/>
            <a:ext cx="88736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46083" y="3257001"/>
            <a:ext cx="8298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55565" y="1524449"/>
            <a:ext cx="109484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96289" y="1698479"/>
            <a:ext cx="60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2859253" y="3498778"/>
            <a:ext cx="85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</a:t>
            </a:r>
          </a:p>
        </p:txBody>
      </p:sp>
      <p:cxnSp>
        <p:nvCxnSpPr>
          <p:cNvPr id="125" name="Соединительная линия уступом 97"/>
          <p:cNvCxnSpPr>
            <a:cxnSpLocks/>
          </p:cNvCxnSpPr>
          <p:nvPr/>
        </p:nvCxnSpPr>
        <p:spPr>
          <a:xfrm rot="5400000" flipH="1" flipV="1">
            <a:off x="2764231" y="2458647"/>
            <a:ext cx="1227106" cy="394783"/>
          </a:xfrm>
          <a:prstGeom prst="bentConnector3">
            <a:avLst>
              <a:gd name="adj1" fmla="val 32234"/>
            </a:avLst>
          </a:prstGeom>
          <a:ln w="22225" cap="rnd">
            <a:solidFill>
              <a:schemeClr val="tx1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cxnSpLocks/>
          </p:cNvCxnSpPr>
          <p:nvPr/>
        </p:nvCxnSpPr>
        <p:spPr>
          <a:xfrm rot="10800000">
            <a:off x="3125084" y="1796865"/>
            <a:ext cx="430699" cy="264238"/>
          </a:xfrm>
          <a:prstGeom prst="bentConnector2">
            <a:avLst/>
          </a:prstGeom>
          <a:ln w="22225" cap="rnd">
            <a:solidFill>
              <a:schemeClr val="tx1"/>
            </a:solidFill>
            <a:prstDash val="sysDot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595312-877F-4EDD-8A76-AA03C1F0D6FD}"/>
              </a:ext>
            </a:extLst>
          </p:cNvPr>
          <p:cNvSpPr txBox="1"/>
          <p:nvPr/>
        </p:nvSpPr>
        <p:spPr>
          <a:xfrm>
            <a:off x="3558276" y="2001557"/>
            <a:ext cx="105700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(1-4) 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Скругленный прямоугольник 29">
            <a:extLst>
              <a:ext uri="{FF2B5EF4-FFF2-40B4-BE49-F238E27FC236}">
                <a16:creationId xmlns:a16="http://schemas.microsoft.com/office/drawing/2014/main" id="{D88F7BDE-6DAE-44A4-B337-30CE840E9A80}"/>
              </a:ext>
            </a:extLst>
          </p:cNvPr>
          <p:cNvSpPr/>
          <p:nvPr/>
        </p:nvSpPr>
        <p:spPr>
          <a:xfrm>
            <a:off x="2558262" y="1888146"/>
            <a:ext cx="460142" cy="180054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92" name="Соединительная линия уступом 67">
            <a:extLst>
              <a:ext uri="{FF2B5EF4-FFF2-40B4-BE49-F238E27FC236}">
                <a16:creationId xmlns:a16="http://schemas.microsoft.com/office/drawing/2014/main" id="{51923C6A-D629-46D5-AEC2-BDE2BF1A50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8254" y="2400904"/>
            <a:ext cx="629000" cy="1320727"/>
          </a:xfrm>
          <a:prstGeom prst="bentConnector3">
            <a:avLst>
              <a:gd name="adj1" fmla="val 41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96312" y="2755357"/>
            <a:ext cx="1129119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892E7BB8-DEFC-4E0D-A4D7-CD178DF82119}"/>
              </a:ext>
            </a:extLst>
          </p:cNvPr>
          <p:cNvSpPr/>
          <p:nvPr/>
        </p:nvSpPr>
        <p:spPr>
          <a:xfrm>
            <a:off x="1490124" y="3019826"/>
            <a:ext cx="129335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елеполагание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кспертиза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еализация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опровождение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9BFE9C-2843-44E7-9A7F-EB91F4BE05FA}"/>
              </a:ext>
            </a:extLst>
          </p:cNvPr>
          <p:cNvSpPr txBox="1"/>
          <p:nvPr/>
        </p:nvSpPr>
        <p:spPr>
          <a:xfrm>
            <a:off x="7940913" y="3108938"/>
            <a:ext cx="96882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Эмоции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19192C-6B68-49B2-8D63-6FE1C4D92C96}"/>
              </a:ext>
            </a:extLst>
          </p:cNvPr>
          <p:cNvSpPr txBox="1"/>
          <p:nvPr/>
        </p:nvSpPr>
        <p:spPr>
          <a:xfrm>
            <a:off x="4757604" y="2040108"/>
            <a:ext cx="1328775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604448" y="6448251"/>
            <a:ext cx="506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0759F4E6-7204-408E-9A39-178D184DD943}"/>
              </a:ext>
            </a:extLst>
          </p:cNvPr>
          <p:cNvSpPr/>
          <p:nvPr/>
        </p:nvSpPr>
        <p:spPr>
          <a:xfrm>
            <a:off x="3599134" y="2449173"/>
            <a:ext cx="200912" cy="190703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D72C077D-31C5-4B95-B1D0-6ACAAA16A5BF}"/>
              </a:ext>
            </a:extLst>
          </p:cNvPr>
          <p:cNvSpPr/>
          <p:nvPr/>
        </p:nvSpPr>
        <p:spPr>
          <a:xfrm>
            <a:off x="5354600" y="1862663"/>
            <a:ext cx="203342" cy="20658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8" name="Блок-схема: узел 117">
            <a:extLst>
              <a:ext uri="{FF2B5EF4-FFF2-40B4-BE49-F238E27FC236}">
                <a16:creationId xmlns:a16="http://schemas.microsoft.com/office/drawing/2014/main" id="{E715B3D1-7527-456D-967D-121C2CD10F3D}"/>
              </a:ext>
            </a:extLst>
          </p:cNvPr>
          <p:cNvSpPr/>
          <p:nvPr/>
        </p:nvSpPr>
        <p:spPr>
          <a:xfrm>
            <a:off x="6961781" y="2457268"/>
            <a:ext cx="186913" cy="17049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9" name="Блок-схема: узел 118">
            <a:extLst>
              <a:ext uri="{FF2B5EF4-FFF2-40B4-BE49-F238E27FC236}">
                <a16:creationId xmlns:a16="http://schemas.microsoft.com/office/drawing/2014/main" id="{ED62CB03-39AC-4403-9020-D9EEE06EC594}"/>
              </a:ext>
            </a:extLst>
          </p:cNvPr>
          <p:cNvSpPr/>
          <p:nvPr/>
        </p:nvSpPr>
        <p:spPr>
          <a:xfrm>
            <a:off x="5350205" y="3039014"/>
            <a:ext cx="207812" cy="192801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EFD150-6AB5-4A88-982B-A5664F0F2801}"/>
              </a:ext>
            </a:extLst>
          </p:cNvPr>
          <p:cNvSpPr txBox="1"/>
          <p:nvPr/>
        </p:nvSpPr>
        <p:spPr>
          <a:xfrm>
            <a:off x="6589583" y="3055455"/>
            <a:ext cx="60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Чем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C807FF-CB1B-430E-9CD8-25117BDA7948}"/>
              </a:ext>
            </a:extLst>
          </p:cNvPr>
          <p:cNvSpPr txBox="1"/>
          <p:nvPr/>
        </p:nvSpPr>
        <p:spPr>
          <a:xfrm>
            <a:off x="5934049" y="4114049"/>
            <a:ext cx="776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Минута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A6AD7B-0E2B-426F-BAFD-0FFE66309345}"/>
              </a:ext>
            </a:extLst>
          </p:cNvPr>
          <p:cNvSpPr txBox="1"/>
          <p:nvPr/>
        </p:nvSpPr>
        <p:spPr>
          <a:xfrm>
            <a:off x="5090367" y="5229200"/>
            <a:ext cx="721393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Место</a:t>
            </a:r>
          </a:p>
        </p:txBody>
      </p:sp>
      <p:cxnSp>
        <p:nvCxnSpPr>
          <p:cNvPr id="121" name="Соединительная линия уступом 66">
            <a:extLst>
              <a:ext uri="{FF2B5EF4-FFF2-40B4-BE49-F238E27FC236}">
                <a16:creationId xmlns:a16="http://schemas.microsoft.com/office/drawing/2014/main" id="{870BED1D-2525-4F50-9725-32CF9F99C711}"/>
              </a:ext>
            </a:extLst>
          </p:cNvPr>
          <p:cNvCxnSpPr>
            <a:cxnSpLocks/>
            <a:stCxn id="115" idx="0"/>
            <a:endCxn id="95" idx="2"/>
          </p:cNvCxnSpPr>
          <p:nvPr/>
        </p:nvCxnSpPr>
        <p:spPr>
          <a:xfrm rot="5400000" flipH="1" flipV="1">
            <a:off x="5315783" y="5091537"/>
            <a:ext cx="272945" cy="23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A9A4F8A-F0ED-41E2-947A-08893F16ED33}"/>
              </a:ext>
            </a:extLst>
          </p:cNvPr>
          <p:cNvSpPr txBox="1"/>
          <p:nvPr/>
        </p:nvSpPr>
        <p:spPr>
          <a:xfrm>
            <a:off x="7049199" y="3534000"/>
            <a:ext cx="909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7CA1809-69AC-4C76-AF2A-7187F0269203}"/>
              </a:ext>
            </a:extLst>
          </p:cNvPr>
          <p:cNvSpPr txBox="1"/>
          <p:nvPr/>
        </p:nvSpPr>
        <p:spPr>
          <a:xfrm>
            <a:off x="7126958" y="3182799"/>
            <a:ext cx="7399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F33821-87DB-433F-86BC-30E0BA85B448}"/>
              </a:ext>
            </a:extLst>
          </p:cNvPr>
          <p:cNvSpPr txBox="1"/>
          <p:nvPr/>
        </p:nvSpPr>
        <p:spPr>
          <a:xfrm>
            <a:off x="4535767" y="4941168"/>
            <a:ext cx="9910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8EFD7A-288F-4138-B0FC-A76619B29ABD}"/>
              </a:ext>
            </a:extLst>
          </p:cNvPr>
          <p:cNvSpPr txBox="1"/>
          <p:nvPr/>
        </p:nvSpPr>
        <p:spPr>
          <a:xfrm>
            <a:off x="7069116" y="1217885"/>
            <a:ext cx="5294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37F1A1C7-C2C2-4712-BEA1-BCC404203912}"/>
              </a:ext>
            </a:extLst>
          </p:cNvPr>
          <p:cNvSpPr/>
          <p:nvPr/>
        </p:nvSpPr>
        <p:spPr>
          <a:xfrm>
            <a:off x="3672110" y="5579089"/>
            <a:ext cx="54079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 Миссия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смысл существования системы (Выживание)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движение к  цели  (Вылечить пациента)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план создания продукта (Составить план лечения)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учетная единица деятельности (Измерить температуру)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неделимое действие (Встряхнуть градусник)</a:t>
            </a:r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9D85F9CC-7D03-443D-9746-7FBE19762B6E}"/>
              </a:ext>
            </a:extLst>
          </p:cNvPr>
          <p:cNvSpPr/>
          <p:nvPr/>
        </p:nvSpPr>
        <p:spPr>
          <a:xfrm>
            <a:off x="37402" y="4471204"/>
            <a:ext cx="36804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субъективное отражение  реальности в виде идеальных образов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Реальность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предметная область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A82DB0C-00E8-4DFD-884E-BCD9B2C22CCC}"/>
              </a:ext>
            </a:extLst>
          </p:cNvPr>
          <p:cNvSpPr txBox="1"/>
          <p:nvPr/>
        </p:nvSpPr>
        <p:spPr>
          <a:xfrm>
            <a:off x="5483118" y="4928961"/>
            <a:ext cx="797241" cy="2458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09B3D88F-9C3F-4B5D-901B-883C2934CEFE}"/>
              </a:ext>
            </a:extLst>
          </p:cNvPr>
          <p:cNvSpPr/>
          <p:nvPr/>
        </p:nvSpPr>
        <p:spPr>
          <a:xfrm>
            <a:off x="37402" y="5192916"/>
            <a:ext cx="39385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модель будущего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Этап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стадия исполнения плана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Бизнес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продукт на продажу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устойчивый набор  свойств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удовлетворение потребности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2620A3-F19A-44C5-9FB6-09400D332144}"/>
              </a:ext>
            </a:extLst>
          </p:cNvPr>
          <p:cNvSpPr txBox="1"/>
          <p:nvPr/>
        </p:nvSpPr>
        <p:spPr>
          <a:xfrm>
            <a:off x="7009641" y="1484198"/>
            <a:ext cx="82077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Объект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10FFAA1-B2B1-4E29-A8C0-B1BD2F2EDA83}"/>
              </a:ext>
            </a:extLst>
          </p:cNvPr>
          <p:cNvSpPr txBox="1"/>
          <p:nvPr/>
        </p:nvSpPr>
        <p:spPr>
          <a:xfrm>
            <a:off x="3836908" y="4148909"/>
            <a:ext cx="11133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</p:spTree>
    <p:extLst>
      <p:ext uri="{BB962C8B-B14F-4D97-AF65-F5344CB8AC3E}">
        <p14:creationId xmlns:p14="http://schemas.microsoft.com/office/powerpoint/2010/main" val="423418600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90424" y="14474"/>
            <a:ext cx="2107398" cy="36424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0239" y="3883126"/>
            <a:ext cx="90403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50136" y="4353238"/>
            <a:ext cx="92557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935" y="44617"/>
            <a:ext cx="3272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Миссия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смысл существования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системы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Эксперт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специалист предметной области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Статус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состояние в  иерархии  отношений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субъективная модель реальности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Отношение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взаимодействие в социуме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Потребность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желаемое состояние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предел изменения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Ценность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степень потребности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67737" y="42047"/>
            <a:ext cx="3076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связь сущностей как целое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устойчивый набор свойств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удовлетворение потребности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объясняющий систему образ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реакция на событие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контролируемый запас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поведения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вера 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суждение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0470" y="2572480"/>
            <a:ext cx="2978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Font typeface="Wingdings" panose="05000000000000000000" pitchFamily="2" charset="2"/>
              <a:buChar char="q"/>
              <a:defRPr sz="12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Цель: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планируемое состояние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Объект: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приложение действия субъекта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Процесс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последовательность действий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Время: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форма и условие изменения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Паттерн: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обобщенное решение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58505" y="1986297"/>
            <a:ext cx="6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4488" y="2279234"/>
            <a:ext cx="76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38059" y="5910439"/>
            <a:ext cx="580097" cy="26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29643" y="3869388"/>
            <a:ext cx="76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46687" y="3666925"/>
            <a:ext cx="54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07763" y="1988222"/>
            <a:ext cx="10612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73311" y="3691383"/>
            <a:ext cx="9787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82895" y="1971243"/>
            <a:ext cx="917696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29119" y="1704932"/>
            <a:ext cx="873685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66196" y="1946111"/>
            <a:ext cx="588722" cy="30473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0009" y="3972568"/>
            <a:ext cx="737699" cy="298726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69140" y="3964963"/>
            <a:ext cx="892108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Средство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95859" y="4121791"/>
            <a:ext cx="739979" cy="25223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Время</a:t>
            </a:r>
          </a:p>
        </p:txBody>
      </p:sp>
      <p:cxnSp>
        <p:nvCxnSpPr>
          <p:cNvPr id="64" name="Соединительная линия уступом 63"/>
          <p:cNvCxnSpPr>
            <a:cxnSpLocks/>
            <a:stCxn id="4" idx="0"/>
            <a:endCxn id="52" idx="2"/>
          </p:cNvCxnSpPr>
          <p:nvPr/>
        </p:nvCxnSpPr>
        <p:spPr>
          <a:xfrm rot="16200000" flipV="1">
            <a:off x="3323446" y="1897317"/>
            <a:ext cx="664438" cy="1427843"/>
          </a:xfrm>
          <a:prstGeom prst="bentConnector3">
            <a:avLst>
              <a:gd name="adj1" fmla="val 562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cxnSpLocks/>
          </p:cNvCxnSpPr>
          <p:nvPr/>
        </p:nvCxnSpPr>
        <p:spPr>
          <a:xfrm rot="16200000" flipV="1">
            <a:off x="3912685" y="2467353"/>
            <a:ext cx="948585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cxnSpLocks/>
            <a:stCxn id="4" idx="0"/>
            <a:endCxn id="57" idx="2"/>
          </p:cNvCxnSpPr>
          <p:nvPr/>
        </p:nvCxnSpPr>
        <p:spPr>
          <a:xfrm rot="5400000" flipH="1" flipV="1">
            <a:off x="4618763" y="2001665"/>
            <a:ext cx="692617" cy="1190971"/>
          </a:xfrm>
          <a:prstGeom prst="bentConnector3">
            <a:avLst>
              <a:gd name="adj1" fmla="val 5728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cxnSpLocks/>
            <a:stCxn id="62" idx="0"/>
            <a:endCxn id="4" idx="2"/>
          </p:cNvCxnSpPr>
          <p:nvPr/>
        </p:nvCxnSpPr>
        <p:spPr>
          <a:xfrm rot="5400000" flipH="1" flipV="1">
            <a:off x="3978606" y="3730812"/>
            <a:ext cx="778223" cy="3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cxnSpLocks/>
            <a:stCxn id="61" idx="0"/>
            <a:endCxn id="85" idx="0"/>
          </p:cNvCxnSpPr>
          <p:nvPr/>
        </p:nvCxnSpPr>
        <p:spPr>
          <a:xfrm rot="16200000" flipV="1">
            <a:off x="4634565" y="3084333"/>
            <a:ext cx="618358" cy="1142901"/>
          </a:xfrm>
          <a:prstGeom prst="bentConnector3">
            <a:avLst>
              <a:gd name="adj1" fmla="val 390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3838256" y="604772"/>
            <a:ext cx="105151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  <p:cxnSp>
        <p:nvCxnSpPr>
          <p:cNvPr id="77" name="Соединительная линия уступом 76"/>
          <p:cNvCxnSpPr>
            <a:cxnSpLocks/>
            <a:stCxn id="57" idx="3"/>
            <a:endCxn id="86" idx="1"/>
          </p:cNvCxnSpPr>
          <p:nvPr/>
        </p:nvCxnSpPr>
        <p:spPr>
          <a:xfrm flipV="1">
            <a:off x="5854918" y="2097682"/>
            <a:ext cx="898392" cy="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cxnSpLocks/>
            <a:stCxn id="89" idx="3"/>
            <a:endCxn id="52" idx="1"/>
          </p:cNvCxnSpPr>
          <p:nvPr/>
        </p:nvCxnSpPr>
        <p:spPr>
          <a:xfrm flipV="1">
            <a:off x="1352225" y="2125132"/>
            <a:ext cx="1130670" cy="35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6753310" y="1682183"/>
            <a:ext cx="91503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Статус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425922" y="1713135"/>
            <a:ext cx="92630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</a:t>
            </a:r>
          </a:p>
        </p:txBody>
      </p:sp>
      <p:cxnSp>
        <p:nvCxnSpPr>
          <p:cNvPr id="90" name="Соединительная линия уступом 89"/>
          <p:cNvCxnSpPr>
            <a:cxnSpLocks/>
            <a:stCxn id="56" idx="0"/>
            <a:endCxn id="75" idx="2"/>
          </p:cNvCxnSpPr>
          <p:nvPr/>
        </p:nvCxnSpPr>
        <p:spPr>
          <a:xfrm rot="16200000" flipV="1">
            <a:off x="4230408" y="1569377"/>
            <a:ext cx="269163" cy="1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3882911" y="4634567"/>
            <a:ext cx="96391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</a:p>
        </p:txBody>
      </p:sp>
      <p:cxnSp>
        <p:nvCxnSpPr>
          <p:cNvPr id="99" name="Соединительная линия уступом 98"/>
          <p:cNvCxnSpPr>
            <a:cxnSpLocks/>
            <a:stCxn id="95" idx="0"/>
            <a:endCxn id="62" idx="2"/>
          </p:cNvCxnSpPr>
          <p:nvPr/>
        </p:nvCxnSpPr>
        <p:spPr>
          <a:xfrm rot="5400000" flipH="1" flipV="1">
            <a:off x="4235089" y="4503807"/>
            <a:ext cx="260538" cy="9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cxnSpLocks/>
            <a:stCxn id="106" idx="1"/>
            <a:endCxn id="61" idx="3"/>
          </p:cNvCxnSpPr>
          <p:nvPr/>
        </p:nvCxnSpPr>
        <p:spPr>
          <a:xfrm rot="10800000" flipV="1">
            <a:off x="5961249" y="4116570"/>
            <a:ext cx="904379" cy="22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cxnSpLocks/>
            <a:stCxn id="105" idx="3"/>
            <a:endCxn id="58" idx="1"/>
          </p:cNvCxnSpPr>
          <p:nvPr/>
        </p:nvCxnSpPr>
        <p:spPr>
          <a:xfrm>
            <a:off x="1747807" y="4118906"/>
            <a:ext cx="932202" cy="3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/>
          <p:cNvSpPr/>
          <p:nvPr/>
        </p:nvSpPr>
        <p:spPr>
          <a:xfrm>
            <a:off x="258585" y="6213212"/>
            <a:ext cx="8849919" cy="600164"/>
          </a:xfrm>
          <a:prstGeom prst="rect">
            <a:avLst/>
          </a:prstGeom>
          <a:ln w="19050" cap="rnd">
            <a:solidFill>
              <a:schemeClr val="tx1"/>
            </a:solidFill>
            <a:prstDash val="sysDot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UML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Модель, Паттерн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Тест, Код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Рефакторинг, Защита, Интерфейс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Убеждение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Отношение, Видение, Паттерн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 4 Адаптация, Управление    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TOC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1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Доступ,  Дерево текущей реальности (ДТР)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Решение, Дерево будущей реальности (ДБР)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Переход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Преобразование    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Резервы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Планирование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Мотивация,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Реализация  </a:t>
            </a:r>
            <a:endParaRPr kumimoji="0" lang="ru-RU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87383" y="2280744"/>
            <a:ext cx="10044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9424" y="1407455"/>
            <a:ext cx="503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3762" y="2248833"/>
            <a:ext cx="7621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23411" y="5934585"/>
            <a:ext cx="991040" cy="26094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827368" y="4582363"/>
            <a:ext cx="3116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 знаний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побуждение к  поведению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субъективная оценка окружения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способность к самоограничению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взаимное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приспособление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область  взаимодействия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руководство действием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возможность управления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336540" y="1847219"/>
            <a:ext cx="116530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Потребность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92529" y="4357351"/>
            <a:ext cx="9716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Изменение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87225" y="1404770"/>
            <a:ext cx="697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45983" y="2979847"/>
            <a:ext cx="1213458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58759" y="2983540"/>
            <a:ext cx="1084527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824168" y="1456989"/>
            <a:ext cx="114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 </a:t>
            </a:r>
            <a:r>
              <a:rPr kumimoji="0" lang="ru-RU" sz="12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1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ель</a:t>
            </a: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</a:t>
            </a:r>
          </a:p>
        </p:txBody>
      </p:sp>
      <p:cxnSp>
        <p:nvCxnSpPr>
          <p:cNvPr id="110" name="Скругленная соединительная линия 109"/>
          <p:cNvCxnSpPr>
            <a:cxnSpLocks/>
            <a:stCxn id="112" idx="3"/>
            <a:endCxn id="81" idx="0"/>
          </p:cNvCxnSpPr>
          <p:nvPr/>
        </p:nvCxnSpPr>
        <p:spPr>
          <a:xfrm>
            <a:off x="4997800" y="2785245"/>
            <a:ext cx="403223" cy="198295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кругленная соединительная линия 112"/>
          <p:cNvCxnSpPr>
            <a:stCxn id="81" idx="2"/>
            <a:endCxn id="85" idx="3"/>
          </p:cNvCxnSpPr>
          <p:nvPr/>
        </p:nvCxnSpPr>
        <p:spPr>
          <a:xfrm rot="5400000">
            <a:off x="5064350" y="3163820"/>
            <a:ext cx="209177" cy="464171"/>
          </a:xfrm>
          <a:prstGeom prst="curvedConnector2">
            <a:avLst/>
          </a:prstGeom>
          <a:ln w="25400">
            <a:solidFill>
              <a:srgbClr val="FFFF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15"/>
          <p:cNvCxnSpPr>
            <a:cxnSpLocks/>
          </p:cNvCxnSpPr>
          <p:nvPr/>
        </p:nvCxnSpPr>
        <p:spPr>
          <a:xfrm rot="10800000">
            <a:off x="3263582" y="3287623"/>
            <a:ext cx="578317" cy="212870"/>
          </a:xfrm>
          <a:prstGeom prst="curvedConnector2">
            <a:avLst/>
          </a:prstGeom>
          <a:ln w="25400" cap="rnd">
            <a:solidFill>
              <a:srgbClr val="FFFF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cxnSpLocks/>
            <a:stCxn id="80" idx="0"/>
            <a:endCxn id="112" idx="1"/>
          </p:cNvCxnSpPr>
          <p:nvPr/>
        </p:nvCxnSpPr>
        <p:spPr>
          <a:xfrm rot="5400000" flipH="1" flipV="1">
            <a:off x="3363567" y="2674390"/>
            <a:ext cx="194602" cy="416313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5766" y="2943458"/>
            <a:ext cx="1087639" cy="40011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622821" y="3694878"/>
            <a:ext cx="88736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02577" y="3848249"/>
            <a:ext cx="8298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5" y="2652493"/>
            <a:ext cx="2346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нежелательное явление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Субъект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носитель  поведения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Действие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акт деятельности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План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модель будущего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66986" y="2115697"/>
            <a:ext cx="109484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553841" y="2262154"/>
            <a:ext cx="60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1815747" y="4090026"/>
            <a:ext cx="85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</a:t>
            </a:r>
          </a:p>
        </p:txBody>
      </p:sp>
      <p:cxnSp>
        <p:nvCxnSpPr>
          <p:cNvPr id="125" name="Соединительная линия уступом 97"/>
          <p:cNvCxnSpPr>
            <a:cxnSpLocks/>
          </p:cNvCxnSpPr>
          <p:nvPr/>
        </p:nvCxnSpPr>
        <p:spPr>
          <a:xfrm rot="5400000" flipH="1" flipV="1">
            <a:off x="1675652" y="3049895"/>
            <a:ext cx="1227106" cy="394783"/>
          </a:xfrm>
          <a:prstGeom prst="bentConnector3">
            <a:avLst>
              <a:gd name="adj1" fmla="val 32234"/>
            </a:avLst>
          </a:prstGeom>
          <a:ln w="22225" cap="rnd">
            <a:solidFill>
              <a:schemeClr val="tx1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cxnSpLocks/>
          </p:cNvCxnSpPr>
          <p:nvPr/>
        </p:nvCxnSpPr>
        <p:spPr>
          <a:xfrm rot="10800000">
            <a:off x="2036505" y="2388113"/>
            <a:ext cx="430699" cy="264238"/>
          </a:xfrm>
          <a:prstGeom prst="bentConnector2">
            <a:avLst/>
          </a:prstGeom>
          <a:ln w="22225" cap="rnd">
            <a:solidFill>
              <a:schemeClr val="tx1"/>
            </a:solidFill>
            <a:prstDash val="sysDot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595312-877F-4EDD-8A76-AA03C1F0D6FD}"/>
              </a:ext>
            </a:extLst>
          </p:cNvPr>
          <p:cNvSpPr txBox="1"/>
          <p:nvPr/>
        </p:nvSpPr>
        <p:spPr>
          <a:xfrm>
            <a:off x="2469697" y="2592805"/>
            <a:ext cx="105700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(1-4) 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87423" y="4645871"/>
            <a:ext cx="34614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потребности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продукта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согласование модели экспертами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минимального продукта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продукта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учетная единица деятельности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Деятельность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движение к цели</a:t>
            </a:r>
          </a:p>
        </p:txBody>
      </p:sp>
      <p:sp>
        <p:nvSpPr>
          <p:cNvPr id="93" name="Скругленный прямоугольник 29">
            <a:extLst>
              <a:ext uri="{FF2B5EF4-FFF2-40B4-BE49-F238E27FC236}">
                <a16:creationId xmlns:a16="http://schemas.microsoft.com/office/drawing/2014/main" id="{D88F7BDE-6DAE-44A4-B337-30CE840E9A80}"/>
              </a:ext>
            </a:extLst>
          </p:cNvPr>
          <p:cNvSpPr/>
          <p:nvPr/>
        </p:nvSpPr>
        <p:spPr>
          <a:xfrm>
            <a:off x="1469683" y="2479394"/>
            <a:ext cx="460142" cy="180054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92" name="Соединительная линия уступом 67">
            <a:extLst>
              <a:ext uri="{FF2B5EF4-FFF2-40B4-BE49-F238E27FC236}">
                <a16:creationId xmlns:a16="http://schemas.microsoft.com/office/drawing/2014/main" id="{51923C6A-D629-46D5-AEC2-BDE2BF1A50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19675" y="2992152"/>
            <a:ext cx="629000" cy="1320727"/>
          </a:xfrm>
          <a:prstGeom prst="bentConnector3">
            <a:avLst>
              <a:gd name="adj1" fmla="val 41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807733" y="3346605"/>
            <a:ext cx="1129119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A0D119-9238-454F-8F58-54CD20BA9A96}"/>
              </a:ext>
            </a:extLst>
          </p:cNvPr>
          <p:cNvSpPr txBox="1"/>
          <p:nvPr/>
        </p:nvSpPr>
        <p:spPr>
          <a:xfrm>
            <a:off x="199815" y="5983540"/>
            <a:ext cx="2404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Циклы миссии (1-4)  в окружении </a:t>
            </a:r>
            <a:endParaRPr kumimoji="0" lang="ru-RU" sz="1400" b="0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C7D016-1593-4824-87CA-08E251A2D34B}"/>
              </a:ext>
            </a:extLst>
          </p:cNvPr>
          <p:cNvSpPr txBox="1"/>
          <p:nvPr/>
        </p:nvSpPr>
        <p:spPr>
          <a:xfrm>
            <a:off x="7891294" y="3512072"/>
            <a:ext cx="814312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ценка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лияние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онтроль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892E7BB8-DEFC-4E0D-A4D7-CD178DF82119}"/>
              </a:ext>
            </a:extLst>
          </p:cNvPr>
          <p:cNvSpPr/>
          <p:nvPr/>
        </p:nvSpPr>
        <p:spPr>
          <a:xfrm>
            <a:off x="454450" y="3611074"/>
            <a:ext cx="129335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елеполагание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ланирование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кспертиза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еализация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опровождение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9BFE9C-2843-44E7-9A7F-EB91F4BE05FA}"/>
              </a:ext>
            </a:extLst>
          </p:cNvPr>
          <p:cNvSpPr txBox="1"/>
          <p:nvPr/>
        </p:nvSpPr>
        <p:spPr>
          <a:xfrm>
            <a:off x="6865627" y="3701071"/>
            <a:ext cx="96882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19192C-6B68-49B2-8D63-6FE1C4D92C96}"/>
              </a:ext>
            </a:extLst>
          </p:cNvPr>
          <p:cNvSpPr txBox="1"/>
          <p:nvPr/>
        </p:nvSpPr>
        <p:spPr>
          <a:xfrm>
            <a:off x="3669025" y="2631356"/>
            <a:ext cx="1328775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604448" y="6448251"/>
            <a:ext cx="506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0759F4E6-7204-408E-9A39-178D184DD943}"/>
              </a:ext>
            </a:extLst>
          </p:cNvPr>
          <p:cNvSpPr/>
          <p:nvPr/>
        </p:nvSpPr>
        <p:spPr>
          <a:xfrm>
            <a:off x="2510555" y="3040421"/>
            <a:ext cx="200912" cy="190703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D72C077D-31C5-4B95-B1D0-6ACAAA16A5BF}"/>
              </a:ext>
            </a:extLst>
          </p:cNvPr>
          <p:cNvSpPr/>
          <p:nvPr/>
        </p:nvSpPr>
        <p:spPr>
          <a:xfrm>
            <a:off x="4266021" y="2453911"/>
            <a:ext cx="203342" cy="20658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8" name="Блок-схема: узел 117">
            <a:extLst>
              <a:ext uri="{FF2B5EF4-FFF2-40B4-BE49-F238E27FC236}">
                <a16:creationId xmlns:a16="http://schemas.microsoft.com/office/drawing/2014/main" id="{E715B3D1-7527-456D-967D-121C2CD10F3D}"/>
              </a:ext>
            </a:extLst>
          </p:cNvPr>
          <p:cNvSpPr/>
          <p:nvPr/>
        </p:nvSpPr>
        <p:spPr>
          <a:xfrm>
            <a:off x="5873202" y="3048516"/>
            <a:ext cx="186913" cy="17049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9" name="Блок-схема: узел 118">
            <a:extLst>
              <a:ext uri="{FF2B5EF4-FFF2-40B4-BE49-F238E27FC236}">
                <a16:creationId xmlns:a16="http://schemas.microsoft.com/office/drawing/2014/main" id="{ED62CB03-39AC-4403-9020-D9EEE06EC594}"/>
              </a:ext>
            </a:extLst>
          </p:cNvPr>
          <p:cNvSpPr/>
          <p:nvPr/>
        </p:nvSpPr>
        <p:spPr>
          <a:xfrm>
            <a:off x="4261626" y="3630262"/>
            <a:ext cx="207812" cy="192801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EFD150-6AB5-4A88-982B-A5664F0F2801}"/>
              </a:ext>
            </a:extLst>
          </p:cNvPr>
          <p:cNvSpPr txBox="1"/>
          <p:nvPr/>
        </p:nvSpPr>
        <p:spPr>
          <a:xfrm>
            <a:off x="5501004" y="3666296"/>
            <a:ext cx="60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Чем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C807FF-CB1B-430E-9CD8-25117BDA7948}"/>
              </a:ext>
            </a:extLst>
          </p:cNvPr>
          <p:cNvSpPr txBox="1"/>
          <p:nvPr/>
        </p:nvSpPr>
        <p:spPr>
          <a:xfrm>
            <a:off x="4859324" y="4609586"/>
            <a:ext cx="776279" cy="8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Минута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A6AD7B-0E2B-426F-BAFD-0FFE66309345}"/>
              </a:ext>
            </a:extLst>
          </p:cNvPr>
          <p:cNvSpPr txBox="1"/>
          <p:nvPr/>
        </p:nvSpPr>
        <p:spPr>
          <a:xfrm>
            <a:off x="4008895" y="5648342"/>
            <a:ext cx="707178" cy="27862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Место</a:t>
            </a:r>
          </a:p>
        </p:txBody>
      </p:sp>
      <p:cxnSp>
        <p:nvCxnSpPr>
          <p:cNvPr id="121" name="Соединительная линия уступом 66">
            <a:extLst>
              <a:ext uri="{FF2B5EF4-FFF2-40B4-BE49-F238E27FC236}">
                <a16:creationId xmlns:a16="http://schemas.microsoft.com/office/drawing/2014/main" id="{870BED1D-2525-4F50-9725-32CF9F99C711}"/>
              </a:ext>
            </a:extLst>
          </p:cNvPr>
          <p:cNvCxnSpPr>
            <a:cxnSpLocks/>
            <a:stCxn id="115" idx="0"/>
            <a:endCxn id="95" idx="2"/>
          </p:cNvCxnSpPr>
          <p:nvPr/>
        </p:nvCxnSpPr>
        <p:spPr>
          <a:xfrm rot="5400000" flipH="1" flipV="1">
            <a:off x="4272286" y="5555762"/>
            <a:ext cx="182778" cy="23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A9A4F8A-F0ED-41E2-947A-08893F16ED33}"/>
              </a:ext>
            </a:extLst>
          </p:cNvPr>
          <p:cNvSpPr txBox="1"/>
          <p:nvPr/>
        </p:nvSpPr>
        <p:spPr>
          <a:xfrm>
            <a:off x="5927083" y="4097030"/>
            <a:ext cx="909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7CA1809-69AC-4C76-AF2A-7187F0269203}"/>
              </a:ext>
            </a:extLst>
          </p:cNvPr>
          <p:cNvSpPr txBox="1"/>
          <p:nvPr/>
        </p:nvSpPr>
        <p:spPr>
          <a:xfrm>
            <a:off x="6018085" y="3830942"/>
            <a:ext cx="7399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F33821-87DB-433F-86BC-30E0BA85B448}"/>
              </a:ext>
            </a:extLst>
          </p:cNvPr>
          <p:cNvSpPr txBox="1"/>
          <p:nvPr/>
        </p:nvSpPr>
        <p:spPr>
          <a:xfrm>
            <a:off x="3421728" y="5389462"/>
            <a:ext cx="991040" cy="26094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8EFD7A-288F-4138-B0FC-A76619B29ABD}"/>
              </a:ext>
            </a:extLst>
          </p:cNvPr>
          <p:cNvSpPr txBox="1"/>
          <p:nvPr/>
        </p:nvSpPr>
        <p:spPr>
          <a:xfrm>
            <a:off x="6053573" y="1810744"/>
            <a:ext cx="5294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45F6EA-C0C0-4BE4-8F14-046BCD2689C4}"/>
              </a:ext>
            </a:extLst>
          </p:cNvPr>
          <p:cNvSpPr txBox="1"/>
          <p:nvPr/>
        </p:nvSpPr>
        <p:spPr>
          <a:xfrm>
            <a:off x="5984002" y="2076406"/>
            <a:ext cx="7452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Объект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93B139-72BB-4242-AD3A-5F86FAD89F2A}"/>
              </a:ext>
            </a:extLst>
          </p:cNvPr>
          <p:cNvSpPr txBox="1"/>
          <p:nvPr/>
        </p:nvSpPr>
        <p:spPr>
          <a:xfrm>
            <a:off x="4346014" y="5391952"/>
            <a:ext cx="797241" cy="2458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720B45-D847-4EF8-8C20-38C7D56E11E9}"/>
              </a:ext>
            </a:extLst>
          </p:cNvPr>
          <p:cNvSpPr txBox="1"/>
          <p:nvPr/>
        </p:nvSpPr>
        <p:spPr>
          <a:xfrm>
            <a:off x="3490424" y="263127"/>
            <a:ext cx="2145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Справочный материал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v.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57</a:t>
            </a:r>
          </a:p>
        </p:txBody>
      </p:sp>
      <p:cxnSp>
        <p:nvCxnSpPr>
          <p:cNvPr id="100" name="Соединительная линия уступом 64">
            <a:extLst>
              <a:ext uri="{FF2B5EF4-FFF2-40B4-BE49-F238E27FC236}">
                <a16:creationId xmlns:a16="http://schemas.microsoft.com/office/drawing/2014/main" id="{FBD8619A-AE58-4E72-B559-2C983D6E1DE0}"/>
              </a:ext>
            </a:extLst>
          </p:cNvPr>
          <p:cNvCxnSpPr>
            <a:cxnSpLocks/>
            <a:endCxn id="115" idx="2"/>
          </p:cNvCxnSpPr>
          <p:nvPr/>
        </p:nvCxnSpPr>
        <p:spPr>
          <a:xfrm rot="16200000" flipV="1">
            <a:off x="4241748" y="6047706"/>
            <a:ext cx="248574" cy="7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7938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951" y="-13394"/>
            <a:ext cx="4426033" cy="418058"/>
          </a:xfrm>
        </p:spPr>
        <p:txBody>
          <a:bodyPr/>
          <a:lstStyle/>
          <a:p>
            <a:pPr fontAlgn="ctr"/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Цикл осознания Миссии</a:t>
            </a:r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447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13908" y="4724326"/>
            <a:ext cx="3497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планируемый  результат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043955" y="3972793"/>
            <a:ext cx="2196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будет , если этого не делать?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113042" y="3274036"/>
            <a:ext cx="2026996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Чтобы что?</a:t>
            </a:r>
          </a:p>
        </p:txBody>
      </p:sp>
      <p:cxnSp>
        <p:nvCxnSpPr>
          <p:cNvPr id="22" name="Прямая соединительная линия 115"/>
          <p:cNvCxnSpPr>
            <a:stCxn id="26" idx="0"/>
            <a:endCxn id="25" idx="1"/>
          </p:cNvCxnSpPr>
          <p:nvPr/>
        </p:nvCxnSpPr>
        <p:spPr>
          <a:xfrm rot="5400000" flipH="1" flipV="1">
            <a:off x="2360137" y="255236"/>
            <a:ext cx="482139" cy="285391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4028161" y="1109425"/>
            <a:ext cx="2196244" cy="6633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Кому и для чего это нужно?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39552" y="1923260"/>
            <a:ext cx="1269398" cy="7275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 ещё можно?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423010" y="3186200"/>
            <a:ext cx="1469469" cy="74447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 не то </a:t>
            </a:r>
            <a:b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будет?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417148" y="1061724"/>
            <a:ext cx="1469469" cy="7127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 что если  это будет?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732443" y="5128139"/>
            <a:ext cx="788195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225754" y="4995439"/>
            <a:ext cx="186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Какие еще действия нужны   для  «чтобы- что?» 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39552" y="4221088"/>
            <a:ext cx="1269398" cy="76427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ещё нужно?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01069" y="2650790"/>
            <a:ext cx="2265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Какие есть альтернативные способы достичь «чтобы- что?» 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507291" y="3980287"/>
            <a:ext cx="1456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Каким вы видите результат?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917765" y="5792997"/>
            <a:ext cx="2592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Ваши  действия по достижению цели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924132" y="440482"/>
            <a:ext cx="2318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 и что получит в результате?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7004192" y="393429"/>
            <a:ext cx="2196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Все ли из этого так страшно?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Прямая соединительная линия 115"/>
          <p:cNvCxnSpPr>
            <a:stCxn id="30" idx="0"/>
            <a:endCxn id="21" idx="2"/>
          </p:cNvCxnSpPr>
          <p:nvPr/>
        </p:nvCxnSpPr>
        <p:spPr>
          <a:xfrm rot="16200000" flipV="1">
            <a:off x="4484941" y="4486538"/>
            <a:ext cx="128320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15"/>
          <p:cNvCxnSpPr>
            <a:stCxn id="32" idx="3"/>
            <a:endCxn id="21" idx="1"/>
          </p:cNvCxnSpPr>
          <p:nvPr/>
        </p:nvCxnSpPr>
        <p:spPr>
          <a:xfrm flipV="1">
            <a:off x="1808950" y="3559488"/>
            <a:ext cx="2304092" cy="10437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15"/>
          <p:cNvCxnSpPr>
            <a:stCxn id="26" idx="3"/>
            <a:endCxn id="21" idx="1"/>
          </p:cNvCxnSpPr>
          <p:nvPr/>
        </p:nvCxnSpPr>
        <p:spPr>
          <a:xfrm>
            <a:off x="1808950" y="2287026"/>
            <a:ext cx="2304092" cy="12724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115"/>
          <p:cNvCxnSpPr>
            <a:stCxn id="21" idx="3"/>
            <a:endCxn id="28" idx="1"/>
          </p:cNvCxnSpPr>
          <p:nvPr/>
        </p:nvCxnSpPr>
        <p:spPr>
          <a:xfrm flipV="1">
            <a:off x="6140038" y="3558436"/>
            <a:ext cx="1282972" cy="10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115"/>
          <p:cNvCxnSpPr>
            <a:stCxn id="28" idx="0"/>
            <a:endCxn id="29" idx="2"/>
          </p:cNvCxnSpPr>
          <p:nvPr/>
        </p:nvCxnSpPr>
        <p:spPr>
          <a:xfrm rot="16200000" flipV="1">
            <a:off x="7448954" y="2477409"/>
            <a:ext cx="1411720" cy="58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115"/>
          <p:cNvCxnSpPr>
            <a:stCxn id="21" idx="0"/>
            <a:endCxn id="25" idx="2"/>
          </p:cNvCxnSpPr>
          <p:nvPr/>
        </p:nvCxnSpPr>
        <p:spPr>
          <a:xfrm rot="16200000" flipV="1">
            <a:off x="4375802" y="2523297"/>
            <a:ext cx="1501220" cy="2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15"/>
          <p:cNvCxnSpPr>
            <a:stCxn id="21" idx="0"/>
            <a:endCxn id="21" idx="1"/>
          </p:cNvCxnSpPr>
          <p:nvPr/>
        </p:nvCxnSpPr>
        <p:spPr>
          <a:xfrm rot="16200000" flipH="1" flipV="1">
            <a:off x="4477065" y="2910013"/>
            <a:ext cx="285452" cy="1013498"/>
          </a:xfrm>
          <a:prstGeom prst="bentConnector4">
            <a:avLst>
              <a:gd name="adj1" fmla="val -262343"/>
              <a:gd name="adj2" fmla="val 14433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707904" y="2604623"/>
            <a:ext cx="1302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47" name="Прямоугольник 10246"/>
          <p:cNvSpPr/>
          <p:nvPr/>
        </p:nvSpPr>
        <p:spPr>
          <a:xfrm>
            <a:off x="1808950" y="1545925"/>
            <a:ext cx="3494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смысл существования системы 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872165" y="5127197"/>
            <a:ext cx="12179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</a:p>
        </p:txBody>
      </p:sp>
      <p:cxnSp>
        <p:nvCxnSpPr>
          <p:cNvPr id="36" name="Прямая соединительная линия 115"/>
          <p:cNvCxnSpPr>
            <a:stCxn id="35" idx="3"/>
            <a:endCxn id="30" idx="1"/>
          </p:cNvCxnSpPr>
          <p:nvPr/>
        </p:nvCxnSpPr>
        <p:spPr>
          <a:xfrm>
            <a:off x="4090138" y="5412649"/>
            <a:ext cx="642305" cy="9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6618914" y="5125771"/>
            <a:ext cx="12179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sng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Почему?</a:t>
            </a:r>
          </a:p>
        </p:txBody>
      </p:sp>
      <p:cxnSp>
        <p:nvCxnSpPr>
          <p:cNvPr id="40" name="Прямая соединительная линия 115"/>
          <p:cNvCxnSpPr>
            <a:stCxn id="30" idx="3"/>
            <a:endCxn id="37" idx="1"/>
          </p:cNvCxnSpPr>
          <p:nvPr/>
        </p:nvCxnSpPr>
        <p:spPr>
          <a:xfrm flipV="1">
            <a:off x="5520638" y="5411223"/>
            <a:ext cx="1098276" cy="23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2829886" y="5713039"/>
            <a:ext cx="1302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Выбор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513384" y="5714083"/>
            <a:ext cx="1442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Оправдание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Скругленный прямоугольник 29">
            <a:extLst>
              <a:ext uri="{FF2B5EF4-FFF2-40B4-BE49-F238E27FC236}">
                <a16:creationId xmlns:a16="http://schemas.microsoft.com/office/drawing/2014/main" id="{EEFFF3FA-2ADA-4553-A313-630CA34A0C3A}"/>
              </a:ext>
            </a:extLst>
          </p:cNvPr>
          <p:cNvSpPr/>
          <p:nvPr/>
        </p:nvSpPr>
        <p:spPr>
          <a:xfrm>
            <a:off x="2116746" y="5999826"/>
            <a:ext cx="628310" cy="433558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49" name="Прямая соединительная линия 115">
            <a:extLst>
              <a:ext uri="{FF2B5EF4-FFF2-40B4-BE49-F238E27FC236}">
                <a16:creationId xmlns:a16="http://schemas.microsoft.com/office/drawing/2014/main" id="{A0F60221-E59D-4E9D-AED9-AAD12E027E92}"/>
              </a:ext>
            </a:extLst>
          </p:cNvPr>
          <p:cNvCxnSpPr>
            <a:cxnSpLocks/>
            <a:stCxn id="47" idx="0"/>
            <a:endCxn id="35" idx="1"/>
          </p:cNvCxnSpPr>
          <p:nvPr/>
        </p:nvCxnSpPr>
        <p:spPr>
          <a:xfrm rot="5400000" flipH="1" flipV="1">
            <a:off x="2357945" y="5485606"/>
            <a:ext cx="587177" cy="4412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224D916E-69E5-419A-83AB-9FA1828D67B0}"/>
              </a:ext>
            </a:extLst>
          </p:cNvPr>
          <p:cNvSpPr/>
          <p:nvPr/>
        </p:nvSpPr>
        <p:spPr>
          <a:xfrm>
            <a:off x="2029880" y="6433384"/>
            <a:ext cx="335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 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нежелательное явление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2B084E-0542-4E3E-A015-36AD99608D23}"/>
              </a:ext>
            </a:extLst>
          </p:cNvPr>
          <p:cNvSpPr txBox="1"/>
          <p:nvPr/>
        </p:nvSpPr>
        <p:spPr>
          <a:xfrm>
            <a:off x="2676724" y="6106961"/>
            <a:ext cx="123770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5FF9E1B8-C103-4129-87C3-3D4C5AED310F}"/>
              </a:ext>
            </a:extLst>
          </p:cNvPr>
          <p:cNvSpPr/>
          <p:nvPr/>
        </p:nvSpPr>
        <p:spPr>
          <a:xfrm>
            <a:off x="6002278" y="1835121"/>
            <a:ext cx="15509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ель: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4E506BB-9346-4A10-89EF-7EE02F85B3F7}"/>
              </a:ext>
            </a:extLst>
          </p:cNvPr>
          <p:cNvSpPr/>
          <p:nvPr/>
        </p:nvSpPr>
        <p:spPr>
          <a:xfrm>
            <a:off x="0" y="324802"/>
            <a:ext cx="2171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Дорофеев  Максим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836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27459"/>
            <a:ext cx="2321928" cy="45769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460432" y="6448251"/>
            <a:ext cx="650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160B310-C088-431C-83D7-A62DA796681B}"/>
              </a:ext>
            </a:extLst>
          </p:cNvPr>
          <p:cNvSpPr txBox="1"/>
          <p:nvPr/>
        </p:nvSpPr>
        <p:spPr>
          <a:xfrm>
            <a:off x="2054529" y="42698"/>
            <a:ext cx="3272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(снятие ограничения)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F45C6F03-C3D1-482E-A4BD-615217ED7ABE}"/>
              </a:ext>
            </a:extLst>
          </p:cNvPr>
          <p:cNvGrpSpPr/>
          <p:nvPr/>
        </p:nvGrpSpPr>
        <p:grpSpPr>
          <a:xfrm>
            <a:off x="3690897" y="757670"/>
            <a:ext cx="5301506" cy="3957646"/>
            <a:chOff x="3690897" y="757670"/>
            <a:chExt cx="5301506" cy="3957646"/>
          </a:xfrm>
        </p:grpSpPr>
        <p:sp>
          <p:nvSpPr>
            <p:cNvPr id="32" name="TextBox 31"/>
            <p:cNvSpPr txBox="1"/>
            <p:nvPr/>
          </p:nvSpPr>
          <p:spPr>
            <a:xfrm>
              <a:off x="6397447" y="1338831"/>
              <a:ext cx="901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Кто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39137" y="1366837"/>
              <a:ext cx="104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Зачем?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6932796" y="3824830"/>
              <a:ext cx="70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Где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97739" y="3821261"/>
              <a:ext cx="104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Когда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99274" y="3838300"/>
              <a:ext cx="750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Как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3454" y="761355"/>
              <a:ext cx="1285322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Ценность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99163" y="764704"/>
              <a:ext cx="1223680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Субъект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85218" y="757670"/>
              <a:ext cx="796583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Цель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90897" y="4345984"/>
              <a:ext cx="1033219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Способ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79368" y="4333252"/>
              <a:ext cx="1152334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Средство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36936" y="4338904"/>
              <a:ext cx="1036412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Время</a:t>
              </a:r>
            </a:p>
          </p:txBody>
        </p:sp>
        <p:cxnSp>
          <p:nvCxnSpPr>
            <p:cNvPr id="64" name="Соединительная линия уступом 63"/>
            <p:cNvCxnSpPr>
              <a:cxnSpLocks/>
              <a:stCxn id="4" idx="0"/>
              <a:endCxn id="52" idx="2"/>
            </p:cNvCxnSpPr>
            <p:nvPr/>
          </p:nvCxnSpPr>
          <p:spPr>
            <a:xfrm rot="16200000" flipV="1">
              <a:off x="4612697" y="934106"/>
              <a:ext cx="1506225" cy="1899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Соединительная линия уступом 64"/>
            <p:cNvCxnSpPr>
              <a:cxnSpLocks/>
              <a:stCxn id="4" idx="0"/>
              <a:endCxn id="56" idx="2"/>
            </p:cNvCxnSpPr>
            <p:nvPr/>
          </p:nvCxnSpPr>
          <p:spPr>
            <a:xfrm rot="16200000" flipV="1">
              <a:off x="5561815" y="1883224"/>
              <a:ext cx="1502876" cy="45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Соединительная линия уступом 65"/>
            <p:cNvCxnSpPr>
              <a:cxnSpLocks/>
              <a:stCxn id="4" idx="0"/>
              <a:endCxn id="57" idx="2"/>
            </p:cNvCxnSpPr>
            <p:nvPr/>
          </p:nvCxnSpPr>
          <p:spPr>
            <a:xfrm rot="5400000" flipH="1" flipV="1">
              <a:off x="6394551" y="1047954"/>
              <a:ext cx="1509910" cy="16680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Соединительная линия уступом 66"/>
            <p:cNvCxnSpPr>
              <a:cxnSpLocks/>
              <a:stCxn id="62" idx="0"/>
              <a:endCxn id="4" idx="2"/>
            </p:cNvCxnSpPr>
            <p:nvPr/>
          </p:nvCxnSpPr>
          <p:spPr>
            <a:xfrm rot="5400000" flipH="1" flipV="1">
              <a:off x="5284381" y="3307783"/>
              <a:ext cx="1301882" cy="7603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159677" y="2680968"/>
              <a:ext cx="1583715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Ограничение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45483" y="2668527"/>
              <a:ext cx="1415444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Мотивация</a:t>
              </a:r>
            </a:p>
          </p:txBody>
        </p:sp>
        <p:cxnSp>
          <p:nvCxnSpPr>
            <p:cNvPr id="110" name="Скругленная соединительная линия 109"/>
            <p:cNvCxnSpPr>
              <a:cxnSpLocks/>
              <a:stCxn id="112" idx="3"/>
              <a:endCxn id="81" idx="0"/>
            </p:cNvCxnSpPr>
            <p:nvPr/>
          </p:nvCxnSpPr>
          <p:spPr>
            <a:xfrm>
              <a:off x="7247420" y="2218793"/>
              <a:ext cx="405785" cy="449734"/>
            </a:xfrm>
            <a:prstGeom prst="curvedConnector2">
              <a:avLst/>
            </a:prstGeom>
            <a:ln w="25400">
              <a:solidFill>
                <a:srgbClr val="FFFF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Скругленная соединительная линия 112"/>
            <p:cNvCxnSpPr>
              <a:cxnSpLocks/>
              <a:stCxn id="81" idx="2"/>
              <a:endCxn id="85" idx="3"/>
            </p:cNvCxnSpPr>
            <p:nvPr/>
          </p:nvCxnSpPr>
          <p:spPr>
            <a:xfrm rot="5400000">
              <a:off x="7177054" y="2961816"/>
              <a:ext cx="400109" cy="552195"/>
            </a:xfrm>
            <a:prstGeom prst="curvedConnector2">
              <a:avLst/>
            </a:prstGeom>
            <a:ln w="25400">
              <a:solidFill>
                <a:srgbClr val="FFFF00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Скругленная соединительная линия 115"/>
            <p:cNvCxnSpPr>
              <a:cxnSpLocks/>
              <a:stCxn id="85" idx="1"/>
              <a:endCxn id="80" idx="2"/>
            </p:cNvCxnSpPr>
            <p:nvPr/>
          </p:nvCxnSpPr>
          <p:spPr>
            <a:xfrm rot="10800000">
              <a:off x="4951536" y="3050300"/>
              <a:ext cx="675833" cy="387668"/>
            </a:xfrm>
            <a:prstGeom prst="curvedConnector2">
              <a:avLst/>
            </a:prstGeom>
            <a:ln w="25400" cap="rnd">
              <a:solidFill>
                <a:srgbClr val="FFFF0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кругленная соединительная линия 116"/>
            <p:cNvCxnSpPr>
              <a:cxnSpLocks/>
              <a:stCxn id="80" idx="0"/>
              <a:endCxn id="112" idx="1"/>
            </p:cNvCxnSpPr>
            <p:nvPr/>
          </p:nvCxnSpPr>
          <p:spPr>
            <a:xfrm rot="5400000" flipH="1" flipV="1">
              <a:off x="5001281" y="2169048"/>
              <a:ext cx="462175" cy="561667"/>
            </a:xfrm>
            <a:prstGeom prst="curvedConnector2">
              <a:avLst/>
            </a:prstGeom>
            <a:ln w="25400">
              <a:solidFill>
                <a:srgbClr val="FFFF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771683" y="2636912"/>
              <a:ext cx="1087639" cy="400110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Миссия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45090" y="1353258"/>
              <a:ext cx="830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Что?</a:t>
              </a:r>
            </a:p>
          </p:txBody>
        </p:sp>
        <p:sp>
          <p:nvSpPr>
            <p:cNvPr id="93" name="Скругленный прямоугольник 29">
              <a:extLst>
                <a:ext uri="{FF2B5EF4-FFF2-40B4-BE49-F238E27FC236}">
                  <a16:creationId xmlns:a16="http://schemas.microsoft.com/office/drawing/2014/main" id="{D88F7BDE-6DAE-44A4-B337-30CE840E9A80}"/>
                </a:ext>
              </a:extLst>
            </p:cNvPr>
            <p:cNvSpPr/>
            <p:nvPr/>
          </p:nvSpPr>
          <p:spPr>
            <a:xfrm>
              <a:off x="4090853" y="2238070"/>
              <a:ext cx="740711" cy="265389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НЯ</a:t>
              </a:r>
            </a:p>
          </p:txBody>
        </p:sp>
        <p:cxnSp>
          <p:nvCxnSpPr>
            <p:cNvPr id="92" name="Соединительная линия уступом 67">
              <a:extLst>
                <a:ext uri="{FF2B5EF4-FFF2-40B4-BE49-F238E27FC236}">
                  <a16:creationId xmlns:a16="http://schemas.microsoft.com/office/drawing/2014/main" id="{51923C6A-D629-46D5-AEC2-BDE2BF1A50C1}"/>
                </a:ext>
              </a:extLst>
            </p:cNvPr>
            <p:cNvCxnSpPr>
              <a:cxnSpLocks/>
              <a:stCxn id="58" idx="0"/>
              <a:endCxn id="4" idx="2"/>
            </p:cNvCxnSpPr>
            <p:nvPr/>
          </p:nvCxnSpPr>
          <p:spPr>
            <a:xfrm rot="5400000" flipH="1" flipV="1">
              <a:off x="4607024" y="2637505"/>
              <a:ext cx="1308962" cy="21079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119192C-6B68-49B2-8D63-6FE1C4D92C96}"/>
                </a:ext>
              </a:extLst>
            </p:cNvPr>
            <p:cNvSpPr txBox="1"/>
            <p:nvPr/>
          </p:nvSpPr>
          <p:spPr>
            <a:xfrm>
              <a:off x="5513202" y="2034127"/>
              <a:ext cx="1734218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200" b="1" i="1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Планирование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5EFD150-6AB5-4A88-982B-A5664F0F2801}"/>
                </a:ext>
              </a:extLst>
            </p:cNvPr>
            <p:cNvSpPr txBox="1"/>
            <p:nvPr/>
          </p:nvSpPr>
          <p:spPr>
            <a:xfrm>
              <a:off x="8240466" y="3792612"/>
              <a:ext cx="751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Чем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EA6AD7B-0E2B-426F-BAFD-0FFE66309345}"/>
                </a:ext>
              </a:extLst>
            </p:cNvPr>
            <p:cNvSpPr txBox="1"/>
            <p:nvPr/>
          </p:nvSpPr>
          <p:spPr>
            <a:xfrm>
              <a:off x="6348317" y="4333260"/>
              <a:ext cx="1010381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Место</a:t>
              </a:r>
            </a:p>
          </p:txBody>
        </p:sp>
        <p:cxnSp>
          <p:nvCxnSpPr>
            <p:cNvPr id="121" name="Соединительная линия уступом 66">
              <a:extLst>
                <a:ext uri="{FF2B5EF4-FFF2-40B4-BE49-F238E27FC236}">
                  <a16:creationId xmlns:a16="http://schemas.microsoft.com/office/drawing/2014/main" id="{870BED1D-2525-4F50-9725-32CF9F99C711}"/>
                </a:ext>
              </a:extLst>
            </p:cNvPr>
            <p:cNvCxnSpPr>
              <a:cxnSpLocks/>
              <a:stCxn id="115" idx="0"/>
              <a:endCxn id="4" idx="2"/>
            </p:cNvCxnSpPr>
            <p:nvPr/>
          </p:nvCxnSpPr>
          <p:spPr>
            <a:xfrm rot="16200000" flipV="1">
              <a:off x="5936387" y="3416138"/>
              <a:ext cx="1296238" cy="5380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Соединительная линия уступом 67">
              <a:extLst>
                <a:ext uri="{FF2B5EF4-FFF2-40B4-BE49-F238E27FC236}">
                  <a16:creationId xmlns:a16="http://schemas.microsoft.com/office/drawing/2014/main" id="{3C9FD534-B5DE-4026-860A-FC1632EB4875}"/>
                </a:ext>
              </a:extLst>
            </p:cNvPr>
            <p:cNvCxnSpPr>
              <a:cxnSpLocks/>
              <a:stCxn id="61" idx="0"/>
              <a:endCxn id="4" idx="2"/>
            </p:cNvCxnSpPr>
            <p:nvPr/>
          </p:nvCxnSpPr>
          <p:spPr>
            <a:xfrm rot="16200000" flipV="1">
              <a:off x="6587404" y="2765121"/>
              <a:ext cx="1296230" cy="18400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627368" y="3253302"/>
              <a:ext cx="1473642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Реализация</a:t>
              </a:r>
            </a:p>
          </p:txBody>
        </p:sp>
      </p:grp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09B3D88F-9C3F-4B5D-901B-883C2934CEFE}"/>
              </a:ext>
            </a:extLst>
          </p:cNvPr>
          <p:cNvSpPr/>
          <p:nvPr/>
        </p:nvSpPr>
        <p:spPr>
          <a:xfrm>
            <a:off x="164453" y="4345984"/>
            <a:ext cx="3938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нежелательное явление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Ценность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степень потребности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Субъект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носитель поведения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устойчивый набор  свойств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295B5BF9-D690-4451-9CFE-5DA322030C83}"/>
              </a:ext>
            </a:extLst>
          </p:cNvPr>
          <p:cNvSpPr/>
          <p:nvPr/>
        </p:nvSpPr>
        <p:spPr>
          <a:xfrm>
            <a:off x="164453" y="5835834"/>
            <a:ext cx="4458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предел изменения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Планирование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создание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модель будущего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Мотивация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побуждение к  поведению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Реализация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минимального продукта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147C39-B462-468B-86DA-680D7DC73FFE}"/>
              </a:ext>
            </a:extLst>
          </p:cNvPr>
          <p:cNvSpPr txBox="1"/>
          <p:nvPr/>
        </p:nvSpPr>
        <p:spPr>
          <a:xfrm>
            <a:off x="4831564" y="4923219"/>
            <a:ext cx="40245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смысл существования системы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Мировоззрение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субъективная модель мира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связь сущностей как целое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Культура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мировоззрение социума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Мир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объективная реальность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общность людей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образ системы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Паттерн  -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обобщенное решение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96D8DC-FEEE-4E05-860B-2AFE6E86E107}"/>
              </a:ext>
            </a:extLst>
          </p:cNvPr>
          <p:cNvSpPr txBox="1"/>
          <p:nvPr/>
        </p:nvSpPr>
        <p:spPr>
          <a:xfrm>
            <a:off x="84550" y="2544579"/>
            <a:ext cx="26635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Интеллект: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Модель, Паттерн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Тест, Код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Рефакторинг, Интерфейс </a:t>
            </a:r>
          </a:p>
        </p:txBody>
      </p:sp>
    </p:spTree>
    <p:extLst>
      <p:ext uri="{BB962C8B-B14F-4D97-AF65-F5344CB8AC3E}">
        <p14:creationId xmlns:p14="http://schemas.microsoft.com/office/powerpoint/2010/main" val="399236506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8336" y="45099"/>
            <a:ext cx="2107398" cy="36424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88818" y="3347858"/>
            <a:ext cx="90403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71" y="3863346"/>
            <a:ext cx="92557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7084" y="1395049"/>
            <a:ext cx="6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6054" y="1687771"/>
            <a:ext cx="76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87504" y="5198433"/>
            <a:ext cx="578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18222" y="3334120"/>
            <a:ext cx="76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5266" y="3075677"/>
            <a:ext cx="54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2565" y="1391065"/>
            <a:ext cx="10612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61890" y="3100135"/>
            <a:ext cx="9787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71474" y="1379995"/>
            <a:ext cx="917696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17698" y="1113684"/>
            <a:ext cx="873685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14444" y="1359646"/>
            <a:ext cx="582893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68588" y="3381320"/>
            <a:ext cx="737699" cy="298726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57719" y="3373715"/>
            <a:ext cx="892108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Средство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84438" y="3604993"/>
            <a:ext cx="739979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Время</a:t>
            </a:r>
          </a:p>
        </p:txBody>
      </p:sp>
      <p:cxnSp>
        <p:nvCxnSpPr>
          <p:cNvPr id="64" name="Соединительная линия уступом 63"/>
          <p:cNvCxnSpPr>
            <a:cxnSpLocks/>
            <a:stCxn id="4" idx="0"/>
            <a:endCxn id="52" idx="2"/>
          </p:cNvCxnSpPr>
          <p:nvPr/>
        </p:nvCxnSpPr>
        <p:spPr>
          <a:xfrm rot="16200000" flipV="1">
            <a:off x="4412025" y="1306069"/>
            <a:ext cx="664438" cy="1427843"/>
          </a:xfrm>
          <a:prstGeom prst="bentConnector3">
            <a:avLst>
              <a:gd name="adj1" fmla="val 562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4" idx="0"/>
            <a:endCxn id="56" idx="2"/>
          </p:cNvCxnSpPr>
          <p:nvPr/>
        </p:nvCxnSpPr>
        <p:spPr>
          <a:xfrm rot="16200000" flipV="1">
            <a:off x="4982061" y="1876106"/>
            <a:ext cx="948585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cxnSpLocks/>
            <a:stCxn id="4" idx="0"/>
            <a:endCxn id="57" idx="2"/>
          </p:cNvCxnSpPr>
          <p:nvPr/>
        </p:nvCxnSpPr>
        <p:spPr>
          <a:xfrm rot="5400000" flipH="1" flipV="1">
            <a:off x="5739635" y="1385954"/>
            <a:ext cx="684787" cy="12477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62" idx="0"/>
            <a:endCxn id="4" idx="2"/>
          </p:cNvCxnSpPr>
          <p:nvPr/>
        </p:nvCxnSpPr>
        <p:spPr>
          <a:xfrm rot="5400000" flipH="1" flipV="1">
            <a:off x="5029960" y="3176789"/>
            <a:ext cx="852673" cy="3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cxnSpLocks/>
            <a:stCxn id="61" idx="0"/>
            <a:endCxn id="85" idx="0"/>
          </p:cNvCxnSpPr>
          <p:nvPr/>
        </p:nvCxnSpPr>
        <p:spPr>
          <a:xfrm rot="16200000" flipV="1">
            <a:off x="5723144" y="2493085"/>
            <a:ext cx="618358" cy="1142901"/>
          </a:xfrm>
          <a:prstGeom prst="bentConnector3">
            <a:avLst>
              <a:gd name="adj1" fmla="val 390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4932040" y="44624"/>
            <a:ext cx="104110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  <p:cxnSp>
        <p:nvCxnSpPr>
          <p:cNvPr id="77" name="Соединительная линия уступом 76"/>
          <p:cNvCxnSpPr>
            <a:cxnSpLocks/>
            <a:stCxn id="57" idx="3"/>
            <a:endCxn id="86" idx="1"/>
          </p:cNvCxnSpPr>
          <p:nvPr/>
        </p:nvCxnSpPr>
        <p:spPr>
          <a:xfrm flipV="1">
            <a:off x="6997337" y="1506434"/>
            <a:ext cx="753698" cy="7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cxnSpLocks/>
            <a:stCxn id="89" idx="3"/>
            <a:endCxn id="52" idx="1"/>
          </p:cNvCxnSpPr>
          <p:nvPr/>
        </p:nvCxnSpPr>
        <p:spPr>
          <a:xfrm flipV="1">
            <a:off x="2440804" y="1533884"/>
            <a:ext cx="1130670" cy="35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7751035" y="1090935"/>
            <a:ext cx="91503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1514501" y="1121887"/>
            <a:ext cx="92630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</a:t>
            </a:r>
          </a:p>
        </p:txBody>
      </p:sp>
      <p:cxnSp>
        <p:nvCxnSpPr>
          <p:cNvPr id="90" name="Соединительная линия уступом 89"/>
          <p:cNvCxnSpPr>
            <a:cxnSpLocks/>
            <a:stCxn id="56" idx="0"/>
            <a:endCxn id="75" idx="2"/>
          </p:cNvCxnSpPr>
          <p:nvPr/>
        </p:nvCxnSpPr>
        <p:spPr>
          <a:xfrm rot="16200000" flipV="1">
            <a:off x="5334536" y="993679"/>
            <a:ext cx="238063" cy="19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4971490" y="4125258"/>
            <a:ext cx="96391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</a:p>
        </p:txBody>
      </p:sp>
      <p:cxnSp>
        <p:nvCxnSpPr>
          <p:cNvPr id="99" name="Соединительная линия уступом 98"/>
          <p:cNvCxnSpPr>
            <a:cxnSpLocks/>
            <a:stCxn id="95" idx="0"/>
            <a:endCxn id="62" idx="2"/>
          </p:cNvCxnSpPr>
          <p:nvPr/>
        </p:nvCxnSpPr>
        <p:spPr>
          <a:xfrm rot="5400000" flipH="1" flipV="1">
            <a:off x="5338775" y="4009605"/>
            <a:ext cx="230324" cy="9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cxnSpLocks/>
            <a:stCxn id="106" idx="1"/>
            <a:endCxn id="61" idx="3"/>
          </p:cNvCxnSpPr>
          <p:nvPr/>
        </p:nvCxnSpPr>
        <p:spPr>
          <a:xfrm rot="10800000" flipV="1">
            <a:off x="7049827" y="3524436"/>
            <a:ext cx="891086" cy="3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cxnSpLocks/>
            <a:stCxn id="105" idx="3"/>
            <a:endCxn id="58" idx="1"/>
          </p:cNvCxnSpPr>
          <p:nvPr/>
        </p:nvCxnSpPr>
        <p:spPr>
          <a:xfrm>
            <a:off x="2783481" y="3527658"/>
            <a:ext cx="985107" cy="3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75962" y="1689496"/>
            <a:ext cx="10044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50296" y="828960"/>
            <a:ext cx="503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62710" y="1701798"/>
            <a:ext cx="7621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19763" y="5241818"/>
            <a:ext cx="9910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5119" y="1255971"/>
            <a:ext cx="116530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Потребность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31860" y="3879044"/>
            <a:ext cx="9716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Изменение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18222" y="840785"/>
            <a:ext cx="697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34562" y="2388599"/>
            <a:ext cx="1213458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47338" y="2392292"/>
            <a:ext cx="1084527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</p:txBody>
      </p:sp>
      <p:cxnSp>
        <p:nvCxnSpPr>
          <p:cNvPr id="110" name="Скругленная соединительная линия 109"/>
          <p:cNvCxnSpPr>
            <a:cxnSpLocks/>
            <a:stCxn id="112" idx="3"/>
            <a:endCxn id="81" idx="0"/>
          </p:cNvCxnSpPr>
          <p:nvPr/>
        </p:nvCxnSpPr>
        <p:spPr>
          <a:xfrm>
            <a:off x="6086379" y="2193997"/>
            <a:ext cx="403223" cy="198295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кругленная соединительная линия 112"/>
          <p:cNvCxnSpPr>
            <a:stCxn id="81" idx="2"/>
            <a:endCxn id="85" idx="3"/>
          </p:cNvCxnSpPr>
          <p:nvPr/>
        </p:nvCxnSpPr>
        <p:spPr>
          <a:xfrm rot="5400000">
            <a:off x="6152929" y="2572572"/>
            <a:ext cx="209177" cy="464171"/>
          </a:xfrm>
          <a:prstGeom prst="curvedConnector2">
            <a:avLst/>
          </a:prstGeom>
          <a:ln w="25400">
            <a:solidFill>
              <a:srgbClr val="FFFF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15"/>
          <p:cNvCxnSpPr>
            <a:cxnSpLocks/>
          </p:cNvCxnSpPr>
          <p:nvPr/>
        </p:nvCxnSpPr>
        <p:spPr>
          <a:xfrm rot="10800000">
            <a:off x="4352161" y="2696375"/>
            <a:ext cx="578317" cy="212870"/>
          </a:xfrm>
          <a:prstGeom prst="curvedConnector2">
            <a:avLst/>
          </a:prstGeom>
          <a:ln w="25400" cap="rnd">
            <a:solidFill>
              <a:srgbClr val="FFFF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cxnSpLocks/>
            <a:stCxn id="80" idx="0"/>
            <a:endCxn id="112" idx="1"/>
          </p:cNvCxnSpPr>
          <p:nvPr/>
        </p:nvCxnSpPr>
        <p:spPr>
          <a:xfrm rot="5400000" flipH="1" flipV="1">
            <a:off x="4452146" y="2083142"/>
            <a:ext cx="194602" cy="416313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4345" y="2352210"/>
            <a:ext cx="1087639" cy="40011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711400" y="3103630"/>
            <a:ext cx="88736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46083" y="3257001"/>
            <a:ext cx="8298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55565" y="1524449"/>
            <a:ext cx="109484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96289" y="1698479"/>
            <a:ext cx="60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2859253" y="3498778"/>
            <a:ext cx="85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</a:t>
            </a:r>
          </a:p>
        </p:txBody>
      </p:sp>
      <p:cxnSp>
        <p:nvCxnSpPr>
          <p:cNvPr id="125" name="Соединительная линия уступом 97"/>
          <p:cNvCxnSpPr>
            <a:cxnSpLocks/>
          </p:cNvCxnSpPr>
          <p:nvPr/>
        </p:nvCxnSpPr>
        <p:spPr>
          <a:xfrm rot="5400000" flipH="1" flipV="1">
            <a:off x="2764231" y="2458647"/>
            <a:ext cx="1227106" cy="394783"/>
          </a:xfrm>
          <a:prstGeom prst="bentConnector3">
            <a:avLst>
              <a:gd name="adj1" fmla="val 32234"/>
            </a:avLst>
          </a:prstGeom>
          <a:ln w="22225" cap="rnd">
            <a:solidFill>
              <a:schemeClr val="tx1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cxnSpLocks/>
          </p:cNvCxnSpPr>
          <p:nvPr/>
        </p:nvCxnSpPr>
        <p:spPr>
          <a:xfrm rot="10800000">
            <a:off x="3125084" y="1796865"/>
            <a:ext cx="430699" cy="264238"/>
          </a:xfrm>
          <a:prstGeom prst="bentConnector2">
            <a:avLst/>
          </a:prstGeom>
          <a:ln w="22225" cap="rnd">
            <a:solidFill>
              <a:schemeClr val="tx1"/>
            </a:solidFill>
            <a:prstDash val="sysDot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595312-877F-4EDD-8A76-AA03C1F0D6FD}"/>
              </a:ext>
            </a:extLst>
          </p:cNvPr>
          <p:cNvSpPr txBox="1"/>
          <p:nvPr/>
        </p:nvSpPr>
        <p:spPr>
          <a:xfrm>
            <a:off x="3558276" y="2001557"/>
            <a:ext cx="105700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(1-4) 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Скругленный прямоугольник 29">
            <a:extLst>
              <a:ext uri="{FF2B5EF4-FFF2-40B4-BE49-F238E27FC236}">
                <a16:creationId xmlns:a16="http://schemas.microsoft.com/office/drawing/2014/main" id="{D88F7BDE-6DAE-44A4-B337-30CE840E9A80}"/>
              </a:ext>
            </a:extLst>
          </p:cNvPr>
          <p:cNvSpPr/>
          <p:nvPr/>
        </p:nvSpPr>
        <p:spPr>
          <a:xfrm>
            <a:off x="2558262" y="1888146"/>
            <a:ext cx="460142" cy="180054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92" name="Соединительная линия уступом 67">
            <a:extLst>
              <a:ext uri="{FF2B5EF4-FFF2-40B4-BE49-F238E27FC236}">
                <a16:creationId xmlns:a16="http://schemas.microsoft.com/office/drawing/2014/main" id="{51923C6A-D629-46D5-AEC2-BDE2BF1A50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8254" y="2400904"/>
            <a:ext cx="629000" cy="1320727"/>
          </a:xfrm>
          <a:prstGeom prst="bentConnector3">
            <a:avLst>
              <a:gd name="adj1" fmla="val 41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96312" y="2755357"/>
            <a:ext cx="1129119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892E7BB8-DEFC-4E0D-A4D7-CD178DF82119}"/>
              </a:ext>
            </a:extLst>
          </p:cNvPr>
          <p:cNvSpPr/>
          <p:nvPr/>
        </p:nvSpPr>
        <p:spPr>
          <a:xfrm>
            <a:off x="1490124" y="3019826"/>
            <a:ext cx="129335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елеполагание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кспертиза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еализация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опровождение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9BFE9C-2843-44E7-9A7F-EB91F4BE05FA}"/>
              </a:ext>
            </a:extLst>
          </p:cNvPr>
          <p:cNvSpPr txBox="1"/>
          <p:nvPr/>
        </p:nvSpPr>
        <p:spPr>
          <a:xfrm>
            <a:off x="7940913" y="3108938"/>
            <a:ext cx="96882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Эмоции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19192C-6B68-49B2-8D63-6FE1C4D92C96}"/>
              </a:ext>
            </a:extLst>
          </p:cNvPr>
          <p:cNvSpPr txBox="1"/>
          <p:nvPr/>
        </p:nvSpPr>
        <p:spPr>
          <a:xfrm>
            <a:off x="4757604" y="2040108"/>
            <a:ext cx="1328775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604448" y="6448251"/>
            <a:ext cx="506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0759F4E6-7204-408E-9A39-178D184DD943}"/>
              </a:ext>
            </a:extLst>
          </p:cNvPr>
          <p:cNvSpPr/>
          <p:nvPr/>
        </p:nvSpPr>
        <p:spPr>
          <a:xfrm>
            <a:off x="3599134" y="2449173"/>
            <a:ext cx="200912" cy="190703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D72C077D-31C5-4B95-B1D0-6ACAAA16A5BF}"/>
              </a:ext>
            </a:extLst>
          </p:cNvPr>
          <p:cNvSpPr/>
          <p:nvPr/>
        </p:nvSpPr>
        <p:spPr>
          <a:xfrm>
            <a:off x="5354600" y="1862663"/>
            <a:ext cx="203342" cy="20658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8" name="Блок-схема: узел 117">
            <a:extLst>
              <a:ext uri="{FF2B5EF4-FFF2-40B4-BE49-F238E27FC236}">
                <a16:creationId xmlns:a16="http://schemas.microsoft.com/office/drawing/2014/main" id="{E715B3D1-7527-456D-967D-121C2CD10F3D}"/>
              </a:ext>
            </a:extLst>
          </p:cNvPr>
          <p:cNvSpPr/>
          <p:nvPr/>
        </p:nvSpPr>
        <p:spPr>
          <a:xfrm>
            <a:off x="6961781" y="2457268"/>
            <a:ext cx="186913" cy="17049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9" name="Блок-схема: узел 118">
            <a:extLst>
              <a:ext uri="{FF2B5EF4-FFF2-40B4-BE49-F238E27FC236}">
                <a16:creationId xmlns:a16="http://schemas.microsoft.com/office/drawing/2014/main" id="{ED62CB03-39AC-4403-9020-D9EEE06EC594}"/>
              </a:ext>
            </a:extLst>
          </p:cNvPr>
          <p:cNvSpPr/>
          <p:nvPr/>
        </p:nvSpPr>
        <p:spPr>
          <a:xfrm>
            <a:off x="5350205" y="3039014"/>
            <a:ext cx="207812" cy="192801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EFD150-6AB5-4A88-982B-A5664F0F2801}"/>
              </a:ext>
            </a:extLst>
          </p:cNvPr>
          <p:cNvSpPr txBox="1"/>
          <p:nvPr/>
        </p:nvSpPr>
        <p:spPr>
          <a:xfrm>
            <a:off x="6589583" y="3055455"/>
            <a:ext cx="60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Чем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C807FF-CB1B-430E-9CD8-25117BDA7948}"/>
              </a:ext>
            </a:extLst>
          </p:cNvPr>
          <p:cNvSpPr txBox="1"/>
          <p:nvPr/>
        </p:nvSpPr>
        <p:spPr>
          <a:xfrm>
            <a:off x="5934049" y="4114049"/>
            <a:ext cx="776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Минута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A6AD7B-0E2B-426F-BAFD-0FFE66309345}"/>
              </a:ext>
            </a:extLst>
          </p:cNvPr>
          <p:cNvSpPr txBox="1"/>
          <p:nvPr/>
        </p:nvSpPr>
        <p:spPr>
          <a:xfrm>
            <a:off x="5090367" y="5229200"/>
            <a:ext cx="721393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Место</a:t>
            </a:r>
          </a:p>
        </p:txBody>
      </p:sp>
      <p:cxnSp>
        <p:nvCxnSpPr>
          <p:cNvPr id="121" name="Соединительная линия уступом 66">
            <a:extLst>
              <a:ext uri="{FF2B5EF4-FFF2-40B4-BE49-F238E27FC236}">
                <a16:creationId xmlns:a16="http://schemas.microsoft.com/office/drawing/2014/main" id="{870BED1D-2525-4F50-9725-32CF9F99C711}"/>
              </a:ext>
            </a:extLst>
          </p:cNvPr>
          <p:cNvCxnSpPr>
            <a:cxnSpLocks/>
            <a:stCxn id="115" idx="0"/>
            <a:endCxn id="95" idx="2"/>
          </p:cNvCxnSpPr>
          <p:nvPr/>
        </p:nvCxnSpPr>
        <p:spPr>
          <a:xfrm rot="5400000" flipH="1" flipV="1">
            <a:off x="5315783" y="5091537"/>
            <a:ext cx="272945" cy="23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A9A4F8A-F0ED-41E2-947A-08893F16ED33}"/>
              </a:ext>
            </a:extLst>
          </p:cNvPr>
          <p:cNvSpPr txBox="1"/>
          <p:nvPr/>
        </p:nvSpPr>
        <p:spPr>
          <a:xfrm>
            <a:off x="7049199" y="3534000"/>
            <a:ext cx="909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7CA1809-69AC-4C76-AF2A-7187F0269203}"/>
              </a:ext>
            </a:extLst>
          </p:cNvPr>
          <p:cNvSpPr txBox="1"/>
          <p:nvPr/>
        </p:nvSpPr>
        <p:spPr>
          <a:xfrm>
            <a:off x="7126958" y="3182799"/>
            <a:ext cx="7399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F33821-87DB-433F-86BC-30E0BA85B448}"/>
              </a:ext>
            </a:extLst>
          </p:cNvPr>
          <p:cNvSpPr txBox="1"/>
          <p:nvPr/>
        </p:nvSpPr>
        <p:spPr>
          <a:xfrm>
            <a:off x="4535767" y="4941168"/>
            <a:ext cx="9910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8EFD7A-288F-4138-B0FC-A76619B29ABD}"/>
              </a:ext>
            </a:extLst>
          </p:cNvPr>
          <p:cNvSpPr txBox="1"/>
          <p:nvPr/>
        </p:nvSpPr>
        <p:spPr>
          <a:xfrm>
            <a:off x="7069116" y="1217885"/>
            <a:ext cx="5294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37F1A1C7-C2C2-4712-BEA1-BCC404203912}"/>
              </a:ext>
            </a:extLst>
          </p:cNvPr>
          <p:cNvSpPr/>
          <p:nvPr/>
        </p:nvSpPr>
        <p:spPr>
          <a:xfrm>
            <a:off x="3672110" y="5579089"/>
            <a:ext cx="54079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 Миссия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смысл существования системы (Выживание)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движение к  цели  (Вылечить пациента)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план создания продукта (Составить план лечения)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учетная единица деятельности (Измерить температуру)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неделимое действие (Встряхнуть градусник)</a:t>
            </a:r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9D85F9CC-7D03-443D-9746-7FBE19762B6E}"/>
              </a:ext>
            </a:extLst>
          </p:cNvPr>
          <p:cNvSpPr/>
          <p:nvPr/>
        </p:nvSpPr>
        <p:spPr>
          <a:xfrm>
            <a:off x="37402" y="4471204"/>
            <a:ext cx="36804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субъективное отражение  реальности в виде идеальных образов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Реальность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предметная область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A82DB0C-00E8-4DFD-884E-BCD9B2C22CCC}"/>
              </a:ext>
            </a:extLst>
          </p:cNvPr>
          <p:cNvSpPr txBox="1"/>
          <p:nvPr/>
        </p:nvSpPr>
        <p:spPr>
          <a:xfrm>
            <a:off x="5483118" y="4928961"/>
            <a:ext cx="797241" cy="2458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09B3D88F-9C3F-4B5D-901B-883C2934CEFE}"/>
              </a:ext>
            </a:extLst>
          </p:cNvPr>
          <p:cNvSpPr/>
          <p:nvPr/>
        </p:nvSpPr>
        <p:spPr>
          <a:xfrm>
            <a:off x="37402" y="5192916"/>
            <a:ext cx="39385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модель будущего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Этап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стадия исполнения плана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Бизнес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продукт на продажу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устойчивый набор  свойств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удовлетворение потребности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2620A3-F19A-44C5-9FB6-09400D332144}"/>
              </a:ext>
            </a:extLst>
          </p:cNvPr>
          <p:cNvSpPr txBox="1"/>
          <p:nvPr/>
        </p:nvSpPr>
        <p:spPr>
          <a:xfrm>
            <a:off x="7009641" y="1484198"/>
            <a:ext cx="82077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Объект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10FFAA1-B2B1-4E29-A8C0-B1BD2F2EDA83}"/>
              </a:ext>
            </a:extLst>
          </p:cNvPr>
          <p:cNvSpPr txBox="1"/>
          <p:nvPr/>
        </p:nvSpPr>
        <p:spPr>
          <a:xfrm>
            <a:off x="3836908" y="4148909"/>
            <a:ext cx="11133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</p:spTree>
    <p:extLst>
      <p:ext uri="{BB962C8B-B14F-4D97-AF65-F5344CB8AC3E}">
        <p14:creationId xmlns:p14="http://schemas.microsoft.com/office/powerpoint/2010/main" val="206787405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90424" y="14474"/>
            <a:ext cx="2107398" cy="36424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0239" y="3883126"/>
            <a:ext cx="90403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50136" y="4353238"/>
            <a:ext cx="92557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935" y="44617"/>
            <a:ext cx="3272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Миссия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смысл существования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системы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Эксперт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специалист предметной области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Статус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состояние в  иерархии  отношений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субъективная модель реальности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Отношение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взаимодействие в социуме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Потребность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желаемое состояние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предел изменения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Ценность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степень потребности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67737" y="42047"/>
            <a:ext cx="3076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связь сущностей как целое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устойчивый набор свойств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удовлетворение потребности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объясняющий систему образ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реакция на событие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контролируемый запас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поведения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вера 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суждение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0470" y="2572480"/>
            <a:ext cx="2978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Font typeface="Wingdings" panose="05000000000000000000" pitchFamily="2" charset="2"/>
              <a:buChar char="q"/>
              <a:defRPr sz="12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Цель: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планируемое состояние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Объект: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приложение действия субъекта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Процесс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последовательность действий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Время: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форма и условие изменения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Паттерн: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обобщенное решение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58505" y="1986297"/>
            <a:ext cx="6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4488" y="2279234"/>
            <a:ext cx="76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38059" y="5910439"/>
            <a:ext cx="580097" cy="26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29643" y="3869388"/>
            <a:ext cx="76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46687" y="3666925"/>
            <a:ext cx="54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07763" y="1988222"/>
            <a:ext cx="10612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73311" y="3691383"/>
            <a:ext cx="9787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82895" y="1971243"/>
            <a:ext cx="917696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29119" y="1704932"/>
            <a:ext cx="873685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66196" y="1946111"/>
            <a:ext cx="588722" cy="30473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0009" y="3972568"/>
            <a:ext cx="737699" cy="298726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69140" y="3964963"/>
            <a:ext cx="892108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Средство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95859" y="4121791"/>
            <a:ext cx="739979" cy="25223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Время</a:t>
            </a:r>
          </a:p>
        </p:txBody>
      </p:sp>
      <p:cxnSp>
        <p:nvCxnSpPr>
          <p:cNvPr id="64" name="Соединительная линия уступом 63"/>
          <p:cNvCxnSpPr>
            <a:cxnSpLocks/>
            <a:stCxn id="4" idx="0"/>
            <a:endCxn id="52" idx="2"/>
          </p:cNvCxnSpPr>
          <p:nvPr/>
        </p:nvCxnSpPr>
        <p:spPr>
          <a:xfrm rot="16200000" flipV="1">
            <a:off x="3323446" y="1897317"/>
            <a:ext cx="664438" cy="1427843"/>
          </a:xfrm>
          <a:prstGeom prst="bentConnector3">
            <a:avLst>
              <a:gd name="adj1" fmla="val 562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cxnSpLocks/>
          </p:cNvCxnSpPr>
          <p:nvPr/>
        </p:nvCxnSpPr>
        <p:spPr>
          <a:xfrm rot="16200000" flipV="1">
            <a:off x="3912685" y="2467353"/>
            <a:ext cx="948585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cxnSpLocks/>
            <a:stCxn id="4" idx="0"/>
            <a:endCxn id="57" idx="2"/>
          </p:cNvCxnSpPr>
          <p:nvPr/>
        </p:nvCxnSpPr>
        <p:spPr>
          <a:xfrm rot="5400000" flipH="1" flipV="1">
            <a:off x="4618763" y="2001665"/>
            <a:ext cx="692617" cy="1190971"/>
          </a:xfrm>
          <a:prstGeom prst="bentConnector3">
            <a:avLst>
              <a:gd name="adj1" fmla="val 5728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cxnSpLocks/>
            <a:stCxn id="62" idx="0"/>
            <a:endCxn id="4" idx="2"/>
          </p:cNvCxnSpPr>
          <p:nvPr/>
        </p:nvCxnSpPr>
        <p:spPr>
          <a:xfrm rot="5400000" flipH="1" flipV="1">
            <a:off x="3978606" y="3730812"/>
            <a:ext cx="778223" cy="3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cxnSpLocks/>
            <a:stCxn id="61" idx="0"/>
            <a:endCxn id="85" idx="0"/>
          </p:cNvCxnSpPr>
          <p:nvPr/>
        </p:nvCxnSpPr>
        <p:spPr>
          <a:xfrm rot="16200000" flipV="1">
            <a:off x="4634565" y="3084333"/>
            <a:ext cx="618358" cy="1142901"/>
          </a:xfrm>
          <a:prstGeom prst="bentConnector3">
            <a:avLst>
              <a:gd name="adj1" fmla="val 390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3838256" y="604772"/>
            <a:ext cx="105151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  <p:cxnSp>
        <p:nvCxnSpPr>
          <p:cNvPr id="77" name="Соединительная линия уступом 76"/>
          <p:cNvCxnSpPr>
            <a:cxnSpLocks/>
            <a:stCxn id="57" idx="3"/>
            <a:endCxn id="86" idx="1"/>
          </p:cNvCxnSpPr>
          <p:nvPr/>
        </p:nvCxnSpPr>
        <p:spPr>
          <a:xfrm flipV="1">
            <a:off x="5854918" y="2097682"/>
            <a:ext cx="898392" cy="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cxnSpLocks/>
            <a:stCxn id="89" idx="3"/>
            <a:endCxn id="52" idx="1"/>
          </p:cNvCxnSpPr>
          <p:nvPr/>
        </p:nvCxnSpPr>
        <p:spPr>
          <a:xfrm flipV="1">
            <a:off x="1352225" y="2125132"/>
            <a:ext cx="1130670" cy="35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6753310" y="1682183"/>
            <a:ext cx="91503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Статус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425922" y="1713135"/>
            <a:ext cx="92630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</a:t>
            </a:r>
          </a:p>
        </p:txBody>
      </p:sp>
      <p:cxnSp>
        <p:nvCxnSpPr>
          <p:cNvPr id="90" name="Соединительная линия уступом 89"/>
          <p:cNvCxnSpPr>
            <a:cxnSpLocks/>
            <a:stCxn id="56" idx="0"/>
            <a:endCxn id="75" idx="2"/>
          </p:cNvCxnSpPr>
          <p:nvPr/>
        </p:nvCxnSpPr>
        <p:spPr>
          <a:xfrm rot="16200000" flipV="1">
            <a:off x="4230408" y="1569377"/>
            <a:ext cx="269163" cy="1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3882911" y="4634567"/>
            <a:ext cx="96391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</a:p>
        </p:txBody>
      </p:sp>
      <p:cxnSp>
        <p:nvCxnSpPr>
          <p:cNvPr id="99" name="Соединительная линия уступом 98"/>
          <p:cNvCxnSpPr>
            <a:cxnSpLocks/>
            <a:stCxn id="95" idx="0"/>
            <a:endCxn id="62" idx="2"/>
          </p:cNvCxnSpPr>
          <p:nvPr/>
        </p:nvCxnSpPr>
        <p:spPr>
          <a:xfrm rot="5400000" flipH="1" flipV="1">
            <a:off x="4235089" y="4503807"/>
            <a:ext cx="260538" cy="9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cxnSpLocks/>
            <a:stCxn id="106" idx="1"/>
            <a:endCxn id="61" idx="3"/>
          </p:cNvCxnSpPr>
          <p:nvPr/>
        </p:nvCxnSpPr>
        <p:spPr>
          <a:xfrm rot="10800000" flipV="1">
            <a:off x="5961249" y="4116570"/>
            <a:ext cx="904379" cy="22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cxnSpLocks/>
            <a:stCxn id="105" idx="3"/>
            <a:endCxn id="58" idx="1"/>
          </p:cNvCxnSpPr>
          <p:nvPr/>
        </p:nvCxnSpPr>
        <p:spPr>
          <a:xfrm>
            <a:off x="1747807" y="4118906"/>
            <a:ext cx="932202" cy="3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/>
          <p:cNvSpPr/>
          <p:nvPr/>
        </p:nvSpPr>
        <p:spPr>
          <a:xfrm>
            <a:off x="258585" y="6213212"/>
            <a:ext cx="8849919" cy="600164"/>
          </a:xfrm>
          <a:prstGeom prst="rect">
            <a:avLst/>
          </a:prstGeom>
          <a:ln w="19050" cap="rnd">
            <a:solidFill>
              <a:schemeClr val="tx1"/>
            </a:solidFill>
            <a:prstDash val="sysDot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UML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Модель, Паттерн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Тест, Код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Рефакторинг, Защита, Интерфейс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Убеждение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Отношение, Видение, Паттерн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 4 Адаптация, Управление    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TOC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1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Доступ,  Дерево текущей реальности (ДТР)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Решение, Дерево будущей реальности (ДБР)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Переход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Преобразование    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Резервы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Планирование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Мотивация,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Реализация  </a:t>
            </a:r>
            <a:endParaRPr kumimoji="0" lang="ru-RU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87383" y="2280744"/>
            <a:ext cx="10044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9424" y="1407455"/>
            <a:ext cx="503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3762" y="2248833"/>
            <a:ext cx="7621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23411" y="5934585"/>
            <a:ext cx="991040" cy="26094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827368" y="4582363"/>
            <a:ext cx="3116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 знаний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побуждение к  поведению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субъективная оценка окружения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способность к самоограничению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взаимное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приспособление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область  взаимодействия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руководство действием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возможность управления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336540" y="1847219"/>
            <a:ext cx="116530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Потребность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92529" y="4357351"/>
            <a:ext cx="9716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Изменение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87225" y="1404770"/>
            <a:ext cx="697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45983" y="2979847"/>
            <a:ext cx="1213458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58759" y="2983540"/>
            <a:ext cx="1084527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824168" y="1456989"/>
            <a:ext cx="114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 </a:t>
            </a:r>
            <a:r>
              <a:rPr kumimoji="0" lang="ru-RU" sz="12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1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ель</a:t>
            </a: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</a:t>
            </a:r>
          </a:p>
        </p:txBody>
      </p:sp>
      <p:cxnSp>
        <p:nvCxnSpPr>
          <p:cNvPr id="110" name="Скругленная соединительная линия 109"/>
          <p:cNvCxnSpPr>
            <a:cxnSpLocks/>
            <a:stCxn id="112" idx="3"/>
            <a:endCxn id="81" idx="0"/>
          </p:cNvCxnSpPr>
          <p:nvPr/>
        </p:nvCxnSpPr>
        <p:spPr>
          <a:xfrm>
            <a:off x="4997800" y="2785245"/>
            <a:ext cx="403223" cy="198295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кругленная соединительная линия 112"/>
          <p:cNvCxnSpPr>
            <a:stCxn id="81" idx="2"/>
            <a:endCxn id="85" idx="3"/>
          </p:cNvCxnSpPr>
          <p:nvPr/>
        </p:nvCxnSpPr>
        <p:spPr>
          <a:xfrm rot="5400000">
            <a:off x="5064350" y="3163820"/>
            <a:ext cx="209177" cy="464171"/>
          </a:xfrm>
          <a:prstGeom prst="curvedConnector2">
            <a:avLst/>
          </a:prstGeom>
          <a:ln w="25400">
            <a:solidFill>
              <a:srgbClr val="FFFF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15"/>
          <p:cNvCxnSpPr>
            <a:cxnSpLocks/>
          </p:cNvCxnSpPr>
          <p:nvPr/>
        </p:nvCxnSpPr>
        <p:spPr>
          <a:xfrm rot="10800000">
            <a:off x="3263582" y="3287623"/>
            <a:ext cx="578317" cy="212870"/>
          </a:xfrm>
          <a:prstGeom prst="curvedConnector2">
            <a:avLst/>
          </a:prstGeom>
          <a:ln w="25400" cap="rnd">
            <a:solidFill>
              <a:srgbClr val="FFFF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cxnSpLocks/>
            <a:stCxn id="80" idx="0"/>
            <a:endCxn id="112" idx="1"/>
          </p:cNvCxnSpPr>
          <p:nvPr/>
        </p:nvCxnSpPr>
        <p:spPr>
          <a:xfrm rot="5400000" flipH="1" flipV="1">
            <a:off x="3363567" y="2674390"/>
            <a:ext cx="194602" cy="416313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5766" y="2943458"/>
            <a:ext cx="1087639" cy="40011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622821" y="3694878"/>
            <a:ext cx="88736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02577" y="3848249"/>
            <a:ext cx="8298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5" y="2652493"/>
            <a:ext cx="2346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нежелательное явление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Субъект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носитель  поведения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Действие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акт деятельности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План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модель будущего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66986" y="2115697"/>
            <a:ext cx="109484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553841" y="2262154"/>
            <a:ext cx="60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1815747" y="4090026"/>
            <a:ext cx="85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</a:t>
            </a:r>
          </a:p>
        </p:txBody>
      </p:sp>
      <p:cxnSp>
        <p:nvCxnSpPr>
          <p:cNvPr id="125" name="Соединительная линия уступом 97"/>
          <p:cNvCxnSpPr>
            <a:cxnSpLocks/>
          </p:cNvCxnSpPr>
          <p:nvPr/>
        </p:nvCxnSpPr>
        <p:spPr>
          <a:xfrm rot="5400000" flipH="1" flipV="1">
            <a:off x="1675652" y="3049895"/>
            <a:ext cx="1227106" cy="394783"/>
          </a:xfrm>
          <a:prstGeom prst="bentConnector3">
            <a:avLst>
              <a:gd name="adj1" fmla="val 32234"/>
            </a:avLst>
          </a:prstGeom>
          <a:ln w="22225" cap="rnd">
            <a:solidFill>
              <a:schemeClr val="tx1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cxnSpLocks/>
          </p:cNvCxnSpPr>
          <p:nvPr/>
        </p:nvCxnSpPr>
        <p:spPr>
          <a:xfrm rot="10800000">
            <a:off x="2036505" y="2388113"/>
            <a:ext cx="430699" cy="264238"/>
          </a:xfrm>
          <a:prstGeom prst="bentConnector2">
            <a:avLst/>
          </a:prstGeom>
          <a:ln w="22225" cap="rnd">
            <a:solidFill>
              <a:schemeClr val="tx1"/>
            </a:solidFill>
            <a:prstDash val="sysDot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595312-877F-4EDD-8A76-AA03C1F0D6FD}"/>
              </a:ext>
            </a:extLst>
          </p:cNvPr>
          <p:cNvSpPr txBox="1"/>
          <p:nvPr/>
        </p:nvSpPr>
        <p:spPr>
          <a:xfrm>
            <a:off x="2469697" y="2592805"/>
            <a:ext cx="105700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(1-4) 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87423" y="4645871"/>
            <a:ext cx="34614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потребности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продукта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согласование модели экспертами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минимального продукта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продукта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учетная единица деятельности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Деятельность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движение к цели</a:t>
            </a:r>
          </a:p>
        </p:txBody>
      </p:sp>
      <p:sp>
        <p:nvSpPr>
          <p:cNvPr id="93" name="Скругленный прямоугольник 29">
            <a:extLst>
              <a:ext uri="{FF2B5EF4-FFF2-40B4-BE49-F238E27FC236}">
                <a16:creationId xmlns:a16="http://schemas.microsoft.com/office/drawing/2014/main" id="{D88F7BDE-6DAE-44A4-B337-30CE840E9A80}"/>
              </a:ext>
            </a:extLst>
          </p:cNvPr>
          <p:cNvSpPr/>
          <p:nvPr/>
        </p:nvSpPr>
        <p:spPr>
          <a:xfrm>
            <a:off x="1469683" y="2479394"/>
            <a:ext cx="460142" cy="180054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92" name="Соединительная линия уступом 67">
            <a:extLst>
              <a:ext uri="{FF2B5EF4-FFF2-40B4-BE49-F238E27FC236}">
                <a16:creationId xmlns:a16="http://schemas.microsoft.com/office/drawing/2014/main" id="{51923C6A-D629-46D5-AEC2-BDE2BF1A50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19675" y="2992152"/>
            <a:ext cx="629000" cy="1320727"/>
          </a:xfrm>
          <a:prstGeom prst="bentConnector3">
            <a:avLst>
              <a:gd name="adj1" fmla="val 41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807733" y="3346605"/>
            <a:ext cx="1129119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A0D119-9238-454F-8F58-54CD20BA9A96}"/>
              </a:ext>
            </a:extLst>
          </p:cNvPr>
          <p:cNvSpPr txBox="1"/>
          <p:nvPr/>
        </p:nvSpPr>
        <p:spPr>
          <a:xfrm>
            <a:off x="199815" y="5983540"/>
            <a:ext cx="2404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Циклы миссии (1-4)  в окружении </a:t>
            </a:r>
            <a:endParaRPr kumimoji="0" lang="ru-RU" sz="1400" b="0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C7D016-1593-4824-87CA-08E251A2D34B}"/>
              </a:ext>
            </a:extLst>
          </p:cNvPr>
          <p:cNvSpPr txBox="1"/>
          <p:nvPr/>
        </p:nvSpPr>
        <p:spPr>
          <a:xfrm>
            <a:off x="7891294" y="3512072"/>
            <a:ext cx="814312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ценка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лияние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онтроль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892E7BB8-DEFC-4E0D-A4D7-CD178DF82119}"/>
              </a:ext>
            </a:extLst>
          </p:cNvPr>
          <p:cNvSpPr/>
          <p:nvPr/>
        </p:nvSpPr>
        <p:spPr>
          <a:xfrm>
            <a:off x="454450" y="3611074"/>
            <a:ext cx="129335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елеполагание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ланирование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кспертиза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еализация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опровождение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9BFE9C-2843-44E7-9A7F-EB91F4BE05FA}"/>
              </a:ext>
            </a:extLst>
          </p:cNvPr>
          <p:cNvSpPr txBox="1"/>
          <p:nvPr/>
        </p:nvSpPr>
        <p:spPr>
          <a:xfrm>
            <a:off x="6865627" y="3701071"/>
            <a:ext cx="96882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19192C-6B68-49B2-8D63-6FE1C4D92C96}"/>
              </a:ext>
            </a:extLst>
          </p:cNvPr>
          <p:cNvSpPr txBox="1"/>
          <p:nvPr/>
        </p:nvSpPr>
        <p:spPr>
          <a:xfrm>
            <a:off x="3669025" y="2631356"/>
            <a:ext cx="1328775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604448" y="6448251"/>
            <a:ext cx="506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0759F4E6-7204-408E-9A39-178D184DD943}"/>
              </a:ext>
            </a:extLst>
          </p:cNvPr>
          <p:cNvSpPr/>
          <p:nvPr/>
        </p:nvSpPr>
        <p:spPr>
          <a:xfrm>
            <a:off x="2510555" y="3040421"/>
            <a:ext cx="200912" cy="190703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D72C077D-31C5-4B95-B1D0-6ACAAA16A5BF}"/>
              </a:ext>
            </a:extLst>
          </p:cNvPr>
          <p:cNvSpPr/>
          <p:nvPr/>
        </p:nvSpPr>
        <p:spPr>
          <a:xfrm>
            <a:off x="4266021" y="2453911"/>
            <a:ext cx="203342" cy="20658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8" name="Блок-схема: узел 117">
            <a:extLst>
              <a:ext uri="{FF2B5EF4-FFF2-40B4-BE49-F238E27FC236}">
                <a16:creationId xmlns:a16="http://schemas.microsoft.com/office/drawing/2014/main" id="{E715B3D1-7527-456D-967D-121C2CD10F3D}"/>
              </a:ext>
            </a:extLst>
          </p:cNvPr>
          <p:cNvSpPr/>
          <p:nvPr/>
        </p:nvSpPr>
        <p:spPr>
          <a:xfrm>
            <a:off x="5873202" y="3048516"/>
            <a:ext cx="186913" cy="17049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9" name="Блок-схема: узел 118">
            <a:extLst>
              <a:ext uri="{FF2B5EF4-FFF2-40B4-BE49-F238E27FC236}">
                <a16:creationId xmlns:a16="http://schemas.microsoft.com/office/drawing/2014/main" id="{ED62CB03-39AC-4403-9020-D9EEE06EC594}"/>
              </a:ext>
            </a:extLst>
          </p:cNvPr>
          <p:cNvSpPr/>
          <p:nvPr/>
        </p:nvSpPr>
        <p:spPr>
          <a:xfrm>
            <a:off x="4261626" y="3630262"/>
            <a:ext cx="207812" cy="192801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EFD150-6AB5-4A88-982B-A5664F0F2801}"/>
              </a:ext>
            </a:extLst>
          </p:cNvPr>
          <p:cNvSpPr txBox="1"/>
          <p:nvPr/>
        </p:nvSpPr>
        <p:spPr>
          <a:xfrm>
            <a:off x="5501004" y="3666296"/>
            <a:ext cx="60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Чем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C807FF-CB1B-430E-9CD8-25117BDA7948}"/>
              </a:ext>
            </a:extLst>
          </p:cNvPr>
          <p:cNvSpPr txBox="1"/>
          <p:nvPr/>
        </p:nvSpPr>
        <p:spPr>
          <a:xfrm>
            <a:off x="4859324" y="4609586"/>
            <a:ext cx="776279" cy="8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Минута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A6AD7B-0E2B-426F-BAFD-0FFE66309345}"/>
              </a:ext>
            </a:extLst>
          </p:cNvPr>
          <p:cNvSpPr txBox="1"/>
          <p:nvPr/>
        </p:nvSpPr>
        <p:spPr>
          <a:xfrm>
            <a:off x="4008895" y="5648342"/>
            <a:ext cx="707178" cy="27862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Место</a:t>
            </a:r>
          </a:p>
        </p:txBody>
      </p:sp>
      <p:cxnSp>
        <p:nvCxnSpPr>
          <p:cNvPr id="121" name="Соединительная линия уступом 66">
            <a:extLst>
              <a:ext uri="{FF2B5EF4-FFF2-40B4-BE49-F238E27FC236}">
                <a16:creationId xmlns:a16="http://schemas.microsoft.com/office/drawing/2014/main" id="{870BED1D-2525-4F50-9725-32CF9F99C711}"/>
              </a:ext>
            </a:extLst>
          </p:cNvPr>
          <p:cNvCxnSpPr>
            <a:cxnSpLocks/>
            <a:stCxn id="115" idx="0"/>
            <a:endCxn id="95" idx="2"/>
          </p:cNvCxnSpPr>
          <p:nvPr/>
        </p:nvCxnSpPr>
        <p:spPr>
          <a:xfrm rot="5400000" flipH="1" flipV="1">
            <a:off x="4272286" y="5555762"/>
            <a:ext cx="182778" cy="23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A9A4F8A-F0ED-41E2-947A-08893F16ED33}"/>
              </a:ext>
            </a:extLst>
          </p:cNvPr>
          <p:cNvSpPr txBox="1"/>
          <p:nvPr/>
        </p:nvSpPr>
        <p:spPr>
          <a:xfrm>
            <a:off x="5927083" y="4097030"/>
            <a:ext cx="909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7CA1809-69AC-4C76-AF2A-7187F0269203}"/>
              </a:ext>
            </a:extLst>
          </p:cNvPr>
          <p:cNvSpPr txBox="1"/>
          <p:nvPr/>
        </p:nvSpPr>
        <p:spPr>
          <a:xfrm>
            <a:off x="6018085" y="3830942"/>
            <a:ext cx="7399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F33821-87DB-433F-86BC-30E0BA85B448}"/>
              </a:ext>
            </a:extLst>
          </p:cNvPr>
          <p:cNvSpPr txBox="1"/>
          <p:nvPr/>
        </p:nvSpPr>
        <p:spPr>
          <a:xfrm>
            <a:off x="3421728" y="5389462"/>
            <a:ext cx="991040" cy="26094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8EFD7A-288F-4138-B0FC-A76619B29ABD}"/>
              </a:ext>
            </a:extLst>
          </p:cNvPr>
          <p:cNvSpPr txBox="1"/>
          <p:nvPr/>
        </p:nvSpPr>
        <p:spPr>
          <a:xfrm>
            <a:off x="6053573" y="1810744"/>
            <a:ext cx="5294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45F6EA-C0C0-4BE4-8F14-046BCD2689C4}"/>
              </a:ext>
            </a:extLst>
          </p:cNvPr>
          <p:cNvSpPr txBox="1"/>
          <p:nvPr/>
        </p:nvSpPr>
        <p:spPr>
          <a:xfrm>
            <a:off x="5984002" y="2076406"/>
            <a:ext cx="7452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Объект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93B139-72BB-4242-AD3A-5F86FAD89F2A}"/>
              </a:ext>
            </a:extLst>
          </p:cNvPr>
          <p:cNvSpPr txBox="1"/>
          <p:nvPr/>
        </p:nvSpPr>
        <p:spPr>
          <a:xfrm>
            <a:off x="4346014" y="5391952"/>
            <a:ext cx="797241" cy="2458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720B45-D847-4EF8-8C20-38C7D56E11E9}"/>
              </a:ext>
            </a:extLst>
          </p:cNvPr>
          <p:cNvSpPr txBox="1"/>
          <p:nvPr/>
        </p:nvSpPr>
        <p:spPr>
          <a:xfrm>
            <a:off x="3490424" y="263127"/>
            <a:ext cx="2145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Справочный материал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v.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57</a:t>
            </a:r>
          </a:p>
        </p:txBody>
      </p:sp>
      <p:cxnSp>
        <p:nvCxnSpPr>
          <p:cNvPr id="100" name="Соединительная линия уступом 64">
            <a:extLst>
              <a:ext uri="{FF2B5EF4-FFF2-40B4-BE49-F238E27FC236}">
                <a16:creationId xmlns:a16="http://schemas.microsoft.com/office/drawing/2014/main" id="{FBD8619A-AE58-4E72-B559-2C983D6E1DE0}"/>
              </a:ext>
            </a:extLst>
          </p:cNvPr>
          <p:cNvCxnSpPr>
            <a:cxnSpLocks/>
            <a:endCxn id="115" idx="2"/>
          </p:cNvCxnSpPr>
          <p:nvPr/>
        </p:nvCxnSpPr>
        <p:spPr>
          <a:xfrm rot="16200000" flipV="1">
            <a:off x="4241748" y="6047706"/>
            <a:ext cx="248574" cy="7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279992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951" y="-13394"/>
            <a:ext cx="4426033" cy="418058"/>
          </a:xfrm>
        </p:spPr>
        <p:txBody>
          <a:bodyPr/>
          <a:lstStyle/>
          <a:p>
            <a:pPr fontAlgn="ctr"/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Цикл осознания Миссии</a:t>
            </a:r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447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13908" y="4724326"/>
            <a:ext cx="3497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планируемый  результат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043955" y="3972793"/>
            <a:ext cx="2196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будет , если этого не делать?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113042" y="3274036"/>
            <a:ext cx="2026996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Чтобы что?</a:t>
            </a:r>
          </a:p>
        </p:txBody>
      </p:sp>
      <p:cxnSp>
        <p:nvCxnSpPr>
          <p:cNvPr id="22" name="Прямая соединительная линия 115"/>
          <p:cNvCxnSpPr>
            <a:stCxn id="26" idx="0"/>
            <a:endCxn id="25" idx="1"/>
          </p:cNvCxnSpPr>
          <p:nvPr/>
        </p:nvCxnSpPr>
        <p:spPr>
          <a:xfrm rot="5400000" flipH="1" flipV="1">
            <a:off x="2360137" y="255236"/>
            <a:ext cx="482139" cy="285391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4028161" y="1109425"/>
            <a:ext cx="2196244" cy="6633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Кому и для чего это нужно?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39552" y="1923260"/>
            <a:ext cx="1269398" cy="7275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 ещё можно?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423010" y="3186200"/>
            <a:ext cx="1469469" cy="74447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 не то </a:t>
            </a:r>
            <a:b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будет?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417148" y="1061724"/>
            <a:ext cx="1469469" cy="7127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 что если  это будет?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732443" y="5128139"/>
            <a:ext cx="788195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225754" y="4995439"/>
            <a:ext cx="186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Какие еще действия нужны   для  «чтобы- что?» 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39552" y="4221088"/>
            <a:ext cx="1269398" cy="76427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ещё нужно?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01069" y="2650790"/>
            <a:ext cx="2265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Какие есть альтернативные способы достичь «чтобы- что?» 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507291" y="3980287"/>
            <a:ext cx="1456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Каким вы видите результат?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917765" y="5792997"/>
            <a:ext cx="2592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Ваши  действия по достижению цели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924132" y="440482"/>
            <a:ext cx="2318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 и что получит в результате?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7004192" y="393429"/>
            <a:ext cx="2196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Все ли из этого так страшно?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Прямая соединительная линия 115"/>
          <p:cNvCxnSpPr>
            <a:stCxn id="30" idx="0"/>
            <a:endCxn id="21" idx="2"/>
          </p:cNvCxnSpPr>
          <p:nvPr/>
        </p:nvCxnSpPr>
        <p:spPr>
          <a:xfrm rot="16200000" flipV="1">
            <a:off x="4484941" y="4486538"/>
            <a:ext cx="128320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15"/>
          <p:cNvCxnSpPr>
            <a:stCxn id="32" idx="3"/>
            <a:endCxn id="21" idx="1"/>
          </p:cNvCxnSpPr>
          <p:nvPr/>
        </p:nvCxnSpPr>
        <p:spPr>
          <a:xfrm flipV="1">
            <a:off x="1808950" y="3559488"/>
            <a:ext cx="2304092" cy="10437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15"/>
          <p:cNvCxnSpPr>
            <a:stCxn id="26" idx="3"/>
            <a:endCxn id="21" idx="1"/>
          </p:cNvCxnSpPr>
          <p:nvPr/>
        </p:nvCxnSpPr>
        <p:spPr>
          <a:xfrm>
            <a:off x="1808950" y="2287026"/>
            <a:ext cx="2304092" cy="12724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115"/>
          <p:cNvCxnSpPr>
            <a:stCxn id="21" idx="3"/>
            <a:endCxn id="28" idx="1"/>
          </p:cNvCxnSpPr>
          <p:nvPr/>
        </p:nvCxnSpPr>
        <p:spPr>
          <a:xfrm flipV="1">
            <a:off x="6140038" y="3558436"/>
            <a:ext cx="1282972" cy="10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115"/>
          <p:cNvCxnSpPr>
            <a:stCxn id="28" idx="0"/>
            <a:endCxn id="29" idx="2"/>
          </p:cNvCxnSpPr>
          <p:nvPr/>
        </p:nvCxnSpPr>
        <p:spPr>
          <a:xfrm rot="16200000" flipV="1">
            <a:off x="7448954" y="2477409"/>
            <a:ext cx="1411720" cy="58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115"/>
          <p:cNvCxnSpPr>
            <a:stCxn id="21" idx="0"/>
            <a:endCxn id="25" idx="2"/>
          </p:cNvCxnSpPr>
          <p:nvPr/>
        </p:nvCxnSpPr>
        <p:spPr>
          <a:xfrm rot="16200000" flipV="1">
            <a:off x="4375802" y="2523297"/>
            <a:ext cx="1501220" cy="2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15"/>
          <p:cNvCxnSpPr>
            <a:stCxn id="21" idx="0"/>
            <a:endCxn id="21" idx="1"/>
          </p:cNvCxnSpPr>
          <p:nvPr/>
        </p:nvCxnSpPr>
        <p:spPr>
          <a:xfrm rot="16200000" flipH="1" flipV="1">
            <a:off x="4477065" y="2910013"/>
            <a:ext cx="285452" cy="1013498"/>
          </a:xfrm>
          <a:prstGeom prst="bentConnector4">
            <a:avLst>
              <a:gd name="adj1" fmla="val -262343"/>
              <a:gd name="adj2" fmla="val 14433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707904" y="2604623"/>
            <a:ext cx="1302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47" name="Прямоугольник 10246"/>
          <p:cNvSpPr/>
          <p:nvPr/>
        </p:nvSpPr>
        <p:spPr>
          <a:xfrm>
            <a:off x="1808950" y="1545925"/>
            <a:ext cx="3494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смысл существования системы 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872165" y="5127197"/>
            <a:ext cx="12179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</a:p>
        </p:txBody>
      </p:sp>
      <p:cxnSp>
        <p:nvCxnSpPr>
          <p:cNvPr id="36" name="Прямая соединительная линия 115"/>
          <p:cNvCxnSpPr>
            <a:stCxn id="35" idx="3"/>
            <a:endCxn id="30" idx="1"/>
          </p:cNvCxnSpPr>
          <p:nvPr/>
        </p:nvCxnSpPr>
        <p:spPr>
          <a:xfrm>
            <a:off x="4090138" y="5412649"/>
            <a:ext cx="642305" cy="9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6618914" y="5125771"/>
            <a:ext cx="12179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sng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Почему?</a:t>
            </a:r>
          </a:p>
        </p:txBody>
      </p:sp>
      <p:cxnSp>
        <p:nvCxnSpPr>
          <p:cNvPr id="40" name="Прямая соединительная линия 115"/>
          <p:cNvCxnSpPr>
            <a:stCxn id="30" idx="3"/>
            <a:endCxn id="37" idx="1"/>
          </p:cNvCxnSpPr>
          <p:nvPr/>
        </p:nvCxnSpPr>
        <p:spPr>
          <a:xfrm flipV="1">
            <a:off x="5520638" y="5411223"/>
            <a:ext cx="1098276" cy="23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2829886" y="5713039"/>
            <a:ext cx="1302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Выбор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513384" y="5714083"/>
            <a:ext cx="1442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Оправдание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Скругленный прямоугольник 29">
            <a:extLst>
              <a:ext uri="{FF2B5EF4-FFF2-40B4-BE49-F238E27FC236}">
                <a16:creationId xmlns:a16="http://schemas.microsoft.com/office/drawing/2014/main" id="{EEFFF3FA-2ADA-4553-A313-630CA34A0C3A}"/>
              </a:ext>
            </a:extLst>
          </p:cNvPr>
          <p:cNvSpPr/>
          <p:nvPr/>
        </p:nvSpPr>
        <p:spPr>
          <a:xfrm>
            <a:off x="2116746" y="5999826"/>
            <a:ext cx="628310" cy="433558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49" name="Прямая соединительная линия 115">
            <a:extLst>
              <a:ext uri="{FF2B5EF4-FFF2-40B4-BE49-F238E27FC236}">
                <a16:creationId xmlns:a16="http://schemas.microsoft.com/office/drawing/2014/main" id="{A0F60221-E59D-4E9D-AED9-AAD12E027E92}"/>
              </a:ext>
            </a:extLst>
          </p:cNvPr>
          <p:cNvCxnSpPr>
            <a:cxnSpLocks/>
            <a:stCxn id="47" idx="0"/>
            <a:endCxn id="35" idx="1"/>
          </p:cNvCxnSpPr>
          <p:nvPr/>
        </p:nvCxnSpPr>
        <p:spPr>
          <a:xfrm rot="5400000" flipH="1" flipV="1">
            <a:off x="2357945" y="5485606"/>
            <a:ext cx="587177" cy="4412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224D916E-69E5-419A-83AB-9FA1828D67B0}"/>
              </a:ext>
            </a:extLst>
          </p:cNvPr>
          <p:cNvSpPr/>
          <p:nvPr/>
        </p:nvSpPr>
        <p:spPr>
          <a:xfrm>
            <a:off x="2029880" y="6433384"/>
            <a:ext cx="335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 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нежелательное явление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2B084E-0542-4E3E-A015-36AD99608D23}"/>
              </a:ext>
            </a:extLst>
          </p:cNvPr>
          <p:cNvSpPr txBox="1"/>
          <p:nvPr/>
        </p:nvSpPr>
        <p:spPr>
          <a:xfrm>
            <a:off x="2676724" y="6106961"/>
            <a:ext cx="123770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5FF9E1B8-C103-4129-87C3-3D4C5AED310F}"/>
              </a:ext>
            </a:extLst>
          </p:cNvPr>
          <p:cNvSpPr/>
          <p:nvPr/>
        </p:nvSpPr>
        <p:spPr>
          <a:xfrm>
            <a:off x="6002278" y="1835121"/>
            <a:ext cx="15509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ель: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4E506BB-9346-4A10-89EF-7EE02F85B3F7}"/>
              </a:ext>
            </a:extLst>
          </p:cNvPr>
          <p:cNvSpPr/>
          <p:nvPr/>
        </p:nvSpPr>
        <p:spPr>
          <a:xfrm>
            <a:off x="0" y="324802"/>
            <a:ext cx="2171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Дорофеев  Максим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232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736" y="61584"/>
            <a:ext cx="1272723" cy="368704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SMART</a:t>
            </a:r>
            <a:endParaRPr lang="ru-RU" sz="2400" b="1" cap="none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012869"/>
            <a:ext cx="173566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pecific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easurable 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chievable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elevant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imed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Номер слайда 2"/>
          <p:cNvSpPr txBox="1">
            <a:spLocks/>
          </p:cNvSpPr>
          <p:nvPr/>
        </p:nvSpPr>
        <p:spPr>
          <a:xfrm>
            <a:off x="8028384" y="6448251"/>
            <a:ext cx="1034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C:\Mission\4.Социум\Портреты\Мейр Пол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62978" y="0"/>
            <a:ext cx="1353977" cy="189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7827371" y="1898867"/>
            <a:ext cx="1289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rPr>
              <a:t>Пол Мэйр</a:t>
            </a:r>
            <a:endParaRPr kumimoji="0" lang="ru-RU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977220" y="1016534"/>
            <a:ext cx="559491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(однозначно понимаемая)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(имеющая метрики)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(имеющая   ресурсы)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 (необходимая  для миссии)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 ( имеющая  начало и конец)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34564" y="548680"/>
            <a:ext cx="46984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Правила формулировки цели:</a:t>
            </a:r>
            <a:endParaRPr kumimoji="0" lang="ru-RU" sz="2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4552" y="3429000"/>
            <a:ext cx="78138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устойчивый набор свойств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Уровень цели: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смысл существования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системы (Передать гены и мемы)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нечеткий план (Сохранить здоровье)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стратегической план (Составить план лечения)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Процедура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тактической план (Поставить  диагноз)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учетная единица деятельности (Измерить температуру)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неделимое действие (Встряхнуть градусник)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Вводная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— описание окружения для задачи (Симптомы)</a:t>
            </a:r>
          </a:p>
        </p:txBody>
      </p:sp>
    </p:spTree>
    <p:extLst>
      <p:ext uri="{BB962C8B-B14F-4D97-AF65-F5344CB8AC3E}">
        <p14:creationId xmlns:p14="http://schemas.microsoft.com/office/powerpoint/2010/main" val="341446472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860032" cy="43204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Самопроверка основ математики</a:t>
            </a:r>
          </a:p>
        </p:txBody>
      </p:sp>
      <p:sp>
        <p:nvSpPr>
          <p:cNvPr id="31747" name="Номер слайда 2"/>
          <p:cNvSpPr txBox="1">
            <a:spLocks/>
          </p:cNvSpPr>
          <p:nvPr/>
        </p:nvSpPr>
        <p:spPr bwMode="auto">
          <a:xfrm>
            <a:off x="8027988" y="6445250"/>
            <a:ext cx="1109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888A48-92AD-4F34-BA2D-78867FF03D9C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638132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Промаркируйте точки пересечения графика с осями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 X= ? , Y = 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747508" y="469979"/>
            <a:ext cx="3888432" cy="5766860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43729" y="502513"/>
            <a:ext cx="3888432" cy="5734326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217012" y="1895333"/>
                <a:ext cx="1338764" cy="374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𝟕</m:t>
                          </m:r>
                        </m:e>
                        <m:sup>
                          <m: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𝟒</m:t>
                          </m:r>
                        </m:sup>
                      </m:sSup>
                      <m:r>
                        <a:rPr kumimoji="0" lang="ru-RU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ru-RU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𝟐𝟒𝟎𝟏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12" y="1895333"/>
                <a:ext cx="1338764" cy="3748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26020" y="1684823"/>
                <a:ext cx="120090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𝟗</m:t>
                          </m:r>
                        </m:e>
                        <m:sup>
                          <m: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sup>
                      </m:sSup>
                      <m:r>
                        <a:rPr kumimoji="0" lang="ru-RU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ru-RU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𝟕𝟐𝟗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020" y="1684823"/>
                <a:ext cx="1200905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62022" y="2926144"/>
                <a:ext cx="1149738" cy="424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𝒍𝒐𝒈</m:t>
                          </m:r>
                        </m:e>
                        <m:sub>
                          <m:rad>
                            <m:radPr>
                              <m:ctrlPr>
                                <a:rPr kumimoji="0" lang="ru-RU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𝟒</m:t>
                              </m:r>
                            </m:deg>
                            <m:e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𝟑</m:t>
                              </m:r>
                            </m:e>
                          </m:rad>
                        </m:sub>
                      </m:sSub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𝟐𝟕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22" y="2926144"/>
                <a:ext cx="1149738" cy="4241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61222" y="2852469"/>
                <a:ext cx="1172180" cy="425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ru-RU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𝒍𝒐𝒈</m:t>
                        </m:r>
                      </m:e>
                      <m:sub>
                        <m:rad>
                          <m:radPr>
                            <m:ctrlPr>
                              <a:rPr kumimoji="0" lang="ru-RU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𝟑</m:t>
                            </m:r>
                          </m:deg>
                          <m:e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𝟓</m:t>
                            </m:r>
                          </m:e>
                        </m:rad>
                      </m:sub>
                    </m:sSub>
                  </m:oMath>
                </a14:m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125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22" y="2852469"/>
                <a:ext cx="1172180" cy="425822"/>
              </a:xfrm>
              <a:prstGeom prst="rect">
                <a:avLst/>
              </a:prstGeom>
              <a:blipFill rotWithShape="1">
                <a:blip r:embed="rId6"/>
                <a:stretch>
                  <a:fillRect l="-1554" t="-5714" r="-3109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159373" y="4083532"/>
                <a:ext cx="1756443" cy="562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𝒍𝒐𝒈</m:t>
                          </m:r>
                        </m:e>
                        <m:sub>
                          <m:f>
                            <m:fPr>
                              <m:ctrlPr>
                                <a:rPr kumimoji="0" lang="ru-RU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𝟑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rad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73" y="4083532"/>
                <a:ext cx="1756443" cy="562911"/>
              </a:xfrm>
              <a:prstGeom prst="rect">
                <a:avLst/>
              </a:prstGeom>
              <a:blipFill rotWithShape="1">
                <a:blip r:embed="rId7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436096" y="4142387"/>
                <a:ext cx="1721177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𝒍𝒐𝒈</m:t>
                          </m:r>
                        </m:e>
                        <m:sub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𝒙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𝟖</m:t>
                          </m:r>
                        </m:e>
                      </m:rad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142387"/>
                <a:ext cx="1721177" cy="401970"/>
              </a:xfrm>
              <a:prstGeom prst="rect">
                <a:avLst/>
              </a:prstGeom>
              <a:blipFill rotWithShape="1"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26906" y="5861287"/>
                <a:ext cx="219156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𝟑</m:t>
                      </m:r>
                      <m:sSup>
                        <m:sSupPr>
                          <m:ctrlP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06" y="5861287"/>
                <a:ext cx="2191562" cy="375552"/>
              </a:xfrm>
              <a:prstGeom prst="rect">
                <a:avLst/>
              </a:prstGeom>
              <a:blipFill rotWithShape="1">
                <a:blip r:embed="rId9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55039" y="5861287"/>
                <a:ext cx="201843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</m:t>
                      </m:r>
                      <m:sSup>
                        <m:sSupPr>
                          <m:ctrlP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𝟑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𝟓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39" y="5861287"/>
                <a:ext cx="2018437" cy="375552"/>
              </a:xfrm>
              <a:prstGeom prst="rect">
                <a:avLst/>
              </a:prstGeom>
              <a:blipFill rotWithShape="1">
                <a:blip r:embed="rId1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755576" y="1114657"/>
            <a:ext cx="342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1.1. Записать в виде логарифмического выражения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3568" y="2404903"/>
            <a:ext cx="340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1.2. Найти значение выражения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5576" y="3629039"/>
            <a:ext cx="24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1.3. Решить уравнение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0439" y="4875241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1.4. Найти нули и экстремум функции, построить график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563" y="526490"/>
            <a:ext cx="172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Вариант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04048" y="974035"/>
            <a:ext cx="342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2.1. Записать в виде логарифмического выражения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76056" y="2332895"/>
            <a:ext cx="340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2.2. Найти значение выражения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71737" y="3629039"/>
            <a:ext cx="24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2.3. Решить уравнение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86260" y="4853175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2.4. Найти нули и экстремум функции, построить график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15508" y="469979"/>
            <a:ext cx="172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Вариант 2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4B07CE0-F084-4A42-8655-6593CE2B09BD}"/>
              </a:ext>
            </a:extLst>
          </p:cNvPr>
          <p:cNvSpPr/>
          <p:nvPr/>
        </p:nvSpPr>
        <p:spPr>
          <a:xfrm>
            <a:off x="5076056" y="-49595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(Дополнительные  материалы)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671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3662" y="-6674"/>
            <a:ext cx="3001486" cy="40466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itchFamily="34" charset="0"/>
              </a:rPr>
              <a:t>Структура сознания</a:t>
            </a:r>
            <a:endParaRPr lang="ru-RU" sz="2400" cap="none" dirty="0">
              <a:solidFill>
                <a:srgbClr val="FFFF00"/>
              </a:solidFill>
            </a:endParaRPr>
          </a:p>
        </p:txBody>
      </p:sp>
      <p:sp>
        <p:nvSpPr>
          <p:cNvPr id="12" name="Номер слайда 2"/>
          <p:cNvSpPr txBox="1">
            <a:spLocks/>
          </p:cNvSpPr>
          <p:nvPr/>
        </p:nvSpPr>
        <p:spPr>
          <a:xfrm>
            <a:off x="8172400" y="6371591"/>
            <a:ext cx="890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9331" y="5564497"/>
            <a:ext cx="9126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система знаний 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побуждение к  определенному поведению (кнут и пряник)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Эмоция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  субъективной оценки  ситуации  для  регуляции поведения.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способность к  самоограничению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2" y="443886"/>
            <a:ext cx="3691686" cy="435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1520" y="4970625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 сознанием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1B0C47C-35E2-4EE8-A7F1-660D36E2BC99}"/>
              </a:ext>
            </a:extLst>
          </p:cNvPr>
          <p:cNvGrpSpPr/>
          <p:nvPr/>
        </p:nvGrpSpPr>
        <p:grpSpPr>
          <a:xfrm>
            <a:off x="4557067" y="2184585"/>
            <a:ext cx="4055029" cy="2639556"/>
            <a:chOff x="4355976" y="3706153"/>
            <a:chExt cx="3131418" cy="116287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79927E-A2E6-4927-A2F0-C2AB0CF65CEB}"/>
                </a:ext>
              </a:extLst>
            </p:cNvPr>
            <p:cNvSpPr txBox="1"/>
            <p:nvPr/>
          </p:nvSpPr>
          <p:spPr>
            <a:xfrm>
              <a:off x="5786615" y="3939506"/>
              <a:ext cx="1135877" cy="1627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Ритуал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36356C-7DF6-4423-963A-B1509F20963F}"/>
                </a:ext>
              </a:extLst>
            </p:cNvPr>
            <p:cNvSpPr txBox="1"/>
            <p:nvPr/>
          </p:nvSpPr>
          <p:spPr>
            <a:xfrm>
              <a:off x="5786615" y="4461722"/>
              <a:ext cx="1700779" cy="1627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Мотивация 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68F7CFE4-0A2C-4640-B4EF-5529AD2EEFD6}"/>
                    </a:ext>
                  </a:extLst>
                </p14:cNvPr>
                <p14:cNvContentPartPr/>
                <p14:nvPr/>
              </p14:nvContentPartPr>
              <p14:xfrm>
                <a:off x="4531655" y="4152625"/>
                <a:ext cx="2397600" cy="69228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68F7CFE4-0A2C-4640-B4EF-5529AD2EEF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3655" y="4134625"/>
                  <a:ext cx="243324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0EA2399-FE1C-44C7-8D27-2F1A177B4F34}"/>
                    </a:ext>
                  </a:extLst>
                </p14:cNvPr>
                <p14:cNvContentPartPr/>
                <p14:nvPr/>
              </p14:nvContentPartPr>
              <p14:xfrm>
                <a:off x="4539575" y="3945985"/>
                <a:ext cx="2494080" cy="92304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0EA2399-FE1C-44C7-8D27-2F1A177B4F3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21575" y="3927985"/>
                  <a:ext cx="2529720" cy="95868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2C3500E3-1DBF-43AC-BA04-E07DD2141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6" y="3706153"/>
              <a:ext cx="0" cy="1134161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337BB8DC-B63D-4E7C-AD43-5A348A2FE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6" y="4852373"/>
              <a:ext cx="3032375" cy="2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D6C300D-F651-4C55-8F9D-17A6354A37B5}"/>
              </a:ext>
            </a:extLst>
          </p:cNvPr>
          <p:cNvSpPr txBox="1"/>
          <p:nvPr/>
        </p:nvSpPr>
        <p:spPr>
          <a:xfrm>
            <a:off x="4258053" y="1467380"/>
            <a:ext cx="1633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Ильин В. В. </a:t>
            </a:r>
          </a:p>
        </p:txBody>
      </p:sp>
      <p:pic>
        <p:nvPicPr>
          <p:cNvPr id="33" name="Picture 2" descr="http://people-archive.ru/img/cache/person/158051/middle/main.jpg">
            <a:extLst>
              <a:ext uri="{FF2B5EF4-FFF2-40B4-BE49-F238E27FC236}">
                <a16:creationId xmlns:a16="http://schemas.microsoft.com/office/drawing/2014/main" id="{3EC94029-09BB-4EFD-B4E9-C65FC5413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319" y="49065"/>
            <a:ext cx="1082979" cy="135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2C95088-E876-421D-9A0B-B2D5C1185AD5}"/>
              </a:ext>
            </a:extLst>
          </p:cNvPr>
          <p:cNvSpPr txBox="1"/>
          <p:nvPr/>
        </p:nvSpPr>
        <p:spPr>
          <a:xfrm>
            <a:off x="6011572" y="577674"/>
            <a:ext cx="29986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Студенты: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10% - самомотивированы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80% - внешне мотивируемы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10% - не мотивируемы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8A2D9E8-26AA-4393-B7CB-FC3C15150277}"/>
              </a:ext>
            </a:extLst>
          </p:cNvPr>
          <p:cNvSpPr/>
          <p:nvPr/>
        </p:nvSpPr>
        <p:spPr>
          <a:xfrm>
            <a:off x="4147016" y="5136456"/>
            <a:ext cx="4896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YS Text"/>
                <a:ea typeface="+mn-ea"/>
                <a:cs typeface="+mn-cs"/>
              </a:rPr>
              <a:t>Ритуал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S Text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S Text"/>
                <a:ea typeface="+mn-ea"/>
                <a:cs typeface="+mn-cs"/>
              </a:rPr>
              <a:t>привычный порядок деятельности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00F4F6-F1F4-435C-8C0F-03BC75A0EF45}"/>
              </a:ext>
            </a:extLst>
          </p:cNvPr>
          <p:cNvSpPr txBox="1"/>
          <p:nvPr/>
        </p:nvSpPr>
        <p:spPr>
          <a:xfrm>
            <a:off x="7863519" y="4776736"/>
            <a:ext cx="909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S Text"/>
                <a:ea typeface="+mn-ea"/>
                <a:cs typeface="+mn-cs"/>
              </a:rPr>
              <a:t>Время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797333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5148064" cy="404664"/>
          </a:xfrm>
        </p:spPr>
        <p:txBody>
          <a:bodyPr/>
          <a:lstStyle/>
          <a:p>
            <a:pPr>
              <a:defRPr/>
            </a:pPr>
            <a:b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</a:b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Система напряжения</a:t>
            </a:r>
          </a:p>
        </p:txBody>
      </p:sp>
      <p:sp>
        <p:nvSpPr>
          <p:cNvPr id="17411" name="Номер слайда 2"/>
          <p:cNvSpPr txBox="1">
            <a:spLocks/>
          </p:cNvSpPr>
          <p:nvPr/>
        </p:nvSpPr>
        <p:spPr bwMode="auto">
          <a:xfrm>
            <a:off x="7956376" y="6448427"/>
            <a:ext cx="1125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fld id="{51F4DDFA-A841-47C0-81DB-AD210C45AB04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41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413" name="Прямоугольник 4"/>
          <p:cNvSpPr>
            <a:spLocks noChangeArrowheads="1"/>
          </p:cNvSpPr>
          <p:nvPr/>
        </p:nvSpPr>
        <p:spPr bwMode="auto">
          <a:xfrm>
            <a:off x="6982499" y="2682434"/>
            <a:ext cx="194775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Амосов Николай Михайлович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1913 - 2002</a:t>
            </a:r>
          </a:p>
        </p:txBody>
      </p:sp>
      <p:pic>
        <p:nvPicPr>
          <p:cNvPr id="17414" name="Picture 2" descr="C:\Users\afatkin\Downloads\Амосов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429" y="188640"/>
            <a:ext cx="2322124" cy="232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9" y="474173"/>
            <a:ext cx="5494803" cy="497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84034" y="5625647"/>
            <a:ext cx="6625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Креативность  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мера новизны (20% нового на 80% усвоенного)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Лучшая нагрузка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- 80% от максимума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635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Облако 18"/>
          <p:cNvSpPr/>
          <p:nvPr/>
        </p:nvSpPr>
        <p:spPr>
          <a:xfrm>
            <a:off x="1958639" y="383572"/>
            <a:ext cx="2520280" cy="1218475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93" name="Номер слайда 2"/>
          <p:cNvSpPr txBox="1">
            <a:spLocks/>
          </p:cNvSpPr>
          <p:nvPr/>
        </p:nvSpPr>
        <p:spPr bwMode="auto">
          <a:xfrm>
            <a:off x="8069817" y="6448425"/>
            <a:ext cx="111069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B02491-9554-4017-ACA2-F4DF7FF08038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19072"/>
            <a:ext cx="3334088" cy="38096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Схема деятельности</a:t>
            </a:r>
          </a:p>
        </p:txBody>
      </p:sp>
      <p:grpSp>
        <p:nvGrpSpPr>
          <p:cNvPr id="16398" name="Группа 69"/>
          <p:cNvGrpSpPr>
            <a:grpSpLocks/>
          </p:cNvGrpSpPr>
          <p:nvPr/>
        </p:nvGrpSpPr>
        <p:grpSpPr bwMode="auto">
          <a:xfrm>
            <a:off x="3119219" y="1595310"/>
            <a:ext cx="952500" cy="876698"/>
            <a:chOff x="2237118" y="962218"/>
            <a:chExt cx="952135" cy="876889"/>
          </a:xfrm>
        </p:grpSpPr>
        <p:sp>
          <p:nvSpPr>
            <p:cNvPr id="16403" name="Oval 88"/>
            <p:cNvSpPr>
              <a:spLocks noChangeArrowheads="1"/>
            </p:cNvSpPr>
            <p:nvPr/>
          </p:nvSpPr>
          <p:spPr bwMode="auto">
            <a:xfrm>
              <a:off x="2532535" y="962218"/>
              <a:ext cx="163054" cy="14315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404" name="Line 89"/>
            <p:cNvSpPr>
              <a:spLocks noChangeShapeType="1"/>
            </p:cNvSpPr>
            <p:nvPr/>
          </p:nvSpPr>
          <p:spPr bwMode="auto">
            <a:xfrm>
              <a:off x="2614063" y="1105372"/>
              <a:ext cx="0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05" name="Line 90"/>
            <p:cNvSpPr>
              <a:spLocks noChangeShapeType="1"/>
            </p:cNvSpPr>
            <p:nvPr/>
          </p:nvSpPr>
          <p:spPr bwMode="auto">
            <a:xfrm flipH="1">
              <a:off x="2532535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06" name="Line 91"/>
            <p:cNvSpPr>
              <a:spLocks noChangeShapeType="1"/>
            </p:cNvSpPr>
            <p:nvPr/>
          </p:nvSpPr>
          <p:spPr bwMode="auto">
            <a:xfrm>
              <a:off x="2451904" y="1176949"/>
              <a:ext cx="3243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07" name="Line 92"/>
            <p:cNvSpPr>
              <a:spLocks noChangeShapeType="1"/>
            </p:cNvSpPr>
            <p:nvPr/>
          </p:nvSpPr>
          <p:spPr bwMode="auto">
            <a:xfrm>
              <a:off x="2614063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08" name="Text Box 93"/>
            <p:cNvSpPr txBox="1">
              <a:spLocks noChangeArrowheads="1"/>
            </p:cNvSpPr>
            <p:nvPr/>
          </p:nvSpPr>
          <p:spPr bwMode="auto">
            <a:xfrm>
              <a:off x="2237118" y="1500553"/>
              <a:ext cx="952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Ученый</a:t>
              </a:r>
            </a:p>
          </p:txBody>
        </p:sp>
      </p:grpSp>
      <p:sp>
        <p:nvSpPr>
          <p:cNvPr id="16402" name="Прямоугольник 78"/>
          <p:cNvSpPr>
            <a:spLocks noChangeArrowheads="1"/>
          </p:cNvSpPr>
          <p:nvPr/>
        </p:nvSpPr>
        <p:spPr bwMode="auto">
          <a:xfrm>
            <a:off x="1464" y="5113583"/>
            <a:ext cx="91805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Деятельность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 — процесс воздействия </a:t>
            </a: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субъекта на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объект для достижения цели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Ученый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ставит цель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поиск истины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Критерий истины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 практика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Истина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- знание, соответствующее объективной действительности (достоверная модель)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Инноватор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ставит цель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  создание паттерна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Паттерн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— эффективный способ решения характерных задач (вакцина)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Предприниматель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 масштабирование паттерна и автоматизация производства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4826605" y="1284981"/>
            <a:ext cx="1368152" cy="674588"/>
            <a:chOff x="711308" y="3500154"/>
            <a:chExt cx="1473169" cy="674588"/>
          </a:xfrm>
        </p:grpSpPr>
        <p:sp>
          <p:nvSpPr>
            <p:cNvPr id="76" name="Text Box 93"/>
            <p:cNvSpPr txBox="1">
              <a:spLocks noChangeArrowheads="1"/>
            </p:cNvSpPr>
            <p:nvPr/>
          </p:nvSpPr>
          <p:spPr bwMode="auto">
            <a:xfrm>
              <a:off x="711308" y="3500154"/>
              <a:ext cx="14731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Инструмент</a:t>
              </a:r>
            </a:p>
          </p:txBody>
        </p:sp>
        <p:sp>
          <p:nvSpPr>
            <p:cNvPr id="78" name="Скругленный прямоугольник 77"/>
            <p:cNvSpPr/>
            <p:nvPr/>
          </p:nvSpPr>
          <p:spPr>
            <a:xfrm>
              <a:off x="1206499" y="3872284"/>
              <a:ext cx="355601" cy="30245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5072854" y="2619822"/>
            <a:ext cx="1008112" cy="604538"/>
            <a:chOff x="974996" y="3872284"/>
            <a:chExt cx="1085493" cy="604538"/>
          </a:xfrm>
        </p:grpSpPr>
        <p:sp>
          <p:nvSpPr>
            <p:cNvPr id="75" name="Text Box 93"/>
            <p:cNvSpPr txBox="1">
              <a:spLocks noChangeArrowheads="1"/>
            </p:cNvSpPr>
            <p:nvPr/>
          </p:nvSpPr>
          <p:spPr bwMode="auto">
            <a:xfrm>
              <a:off x="974996" y="4138268"/>
              <a:ext cx="10854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Объект</a:t>
              </a:r>
            </a:p>
          </p:txBody>
        </p:sp>
        <p:sp>
          <p:nvSpPr>
            <p:cNvPr id="77" name="Скругленный прямоугольник 76"/>
            <p:cNvSpPr/>
            <p:nvPr/>
          </p:nvSpPr>
          <p:spPr>
            <a:xfrm>
              <a:off x="1206499" y="3872284"/>
              <a:ext cx="355601" cy="30245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7313298" y="2617272"/>
            <a:ext cx="1008112" cy="654777"/>
            <a:chOff x="895993" y="3817854"/>
            <a:chExt cx="1085493" cy="654777"/>
          </a:xfrm>
        </p:grpSpPr>
        <p:sp>
          <p:nvSpPr>
            <p:cNvPr id="80" name="Text Box 93"/>
            <p:cNvSpPr txBox="1">
              <a:spLocks noChangeArrowheads="1"/>
            </p:cNvSpPr>
            <p:nvPr/>
          </p:nvSpPr>
          <p:spPr bwMode="auto">
            <a:xfrm>
              <a:off x="895993" y="4134077"/>
              <a:ext cx="10854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Продукт</a:t>
              </a:r>
            </a:p>
          </p:txBody>
        </p:sp>
        <p:sp>
          <p:nvSpPr>
            <p:cNvPr id="83" name="Скругленный прямоугольник 82"/>
            <p:cNvSpPr/>
            <p:nvPr/>
          </p:nvSpPr>
          <p:spPr>
            <a:xfrm>
              <a:off x="1206499" y="3817854"/>
              <a:ext cx="355601" cy="30245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99742" y="403311"/>
            <a:ext cx="222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 Цель  Истина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67851" y="-48243"/>
            <a:ext cx="303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Степин Вячеслав Семенович,  Публичная лекция</a:t>
            </a:r>
          </a:p>
        </p:txBody>
      </p:sp>
      <p:cxnSp>
        <p:nvCxnSpPr>
          <p:cNvPr id="7" name="Соединительная линия уступом 6"/>
          <p:cNvCxnSpPr>
            <a:stCxn id="2" idx="3"/>
            <a:endCxn id="83" idx="0"/>
          </p:cNvCxnSpPr>
          <p:nvPr/>
        </p:nvCxnSpPr>
        <p:spPr>
          <a:xfrm>
            <a:off x="4421131" y="864976"/>
            <a:ext cx="3345664" cy="1752296"/>
          </a:xfrm>
          <a:prstGeom prst="bentConnector2">
            <a:avLst/>
          </a:prstGeom>
          <a:ln w="349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77" idx="0"/>
            <a:endCxn id="78" idx="2"/>
          </p:cNvCxnSpPr>
          <p:nvPr/>
        </p:nvCxnSpPr>
        <p:spPr>
          <a:xfrm rot="16200000" flipV="1">
            <a:off x="5122176" y="2289016"/>
            <a:ext cx="660253" cy="135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78" idx="1"/>
            <a:endCxn id="16406" idx="1"/>
          </p:cNvCxnSpPr>
          <p:nvPr/>
        </p:nvCxnSpPr>
        <p:spPr>
          <a:xfrm rot="10800000" flipV="1">
            <a:off x="3658528" y="1808339"/>
            <a:ext cx="1627968" cy="1655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83" idx="1"/>
            <a:endCxn id="77" idx="3"/>
          </p:cNvCxnSpPr>
          <p:nvPr/>
        </p:nvCxnSpPr>
        <p:spPr>
          <a:xfrm rot="10800000" flipV="1">
            <a:off x="5618107" y="2768501"/>
            <a:ext cx="1983563" cy="25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5576910" y="2356265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Масштабирование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3883220" y="1767893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0519" y="121489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2068131" y="173145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Субъекты: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29F22-3656-4615-A7FA-8FC676268293}"/>
              </a:ext>
            </a:extLst>
          </p:cNvPr>
          <p:cNvSpPr txBox="1"/>
          <p:nvPr/>
        </p:nvSpPr>
        <p:spPr>
          <a:xfrm>
            <a:off x="125567" y="352948"/>
            <a:ext cx="207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вакцины от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Covid 19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0" name="Группа 69"/>
          <p:cNvGrpSpPr>
            <a:grpSpLocks/>
          </p:cNvGrpSpPr>
          <p:nvPr/>
        </p:nvGrpSpPr>
        <p:grpSpPr bwMode="auto">
          <a:xfrm>
            <a:off x="5846534" y="1600924"/>
            <a:ext cx="1846926" cy="851901"/>
            <a:chOff x="1803262" y="962218"/>
            <a:chExt cx="1846218" cy="852087"/>
          </a:xfrm>
        </p:grpSpPr>
        <p:sp>
          <p:nvSpPr>
            <p:cNvPr id="42" name="Oval 88"/>
            <p:cNvSpPr>
              <a:spLocks noChangeArrowheads="1"/>
            </p:cNvSpPr>
            <p:nvPr/>
          </p:nvSpPr>
          <p:spPr bwMode="auto">
            <a:xfrm>
              <a:off x="2532535" y="962218"/>
              <a:ext cx="163054" cy="14315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Line 89"/>
            <p:cNvSpPr>
              <a:spLocks noChangeShapeType="1"/>
            </p:cNvSpPr>
            <p:nvPr/>
          </p:nvSpPr>
          <p:spPr bwMode="auto">
            <a:xfrm>
              <a:off x="2614063" y="1105372"/>
              <a:ext cx="0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Line 90"/>
            <p:cNvSpPr>
              <a:spLocks noChangeShapeType="1"/>
            </p:cNvSpPr>
            <p:nvPr/>
          </p:nvSpPr>
          <p:spPr bwMode="auto">
            <a:xfrm flipH="1">
              <a:off x="2532535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Line 91"/>
            <p:cNvSpPr>
              <a:spLocks noChangeShapeType="1"/>
            </p:cNvSpPr>
            <p:nvPr/>
          </p:nvSpPr>
          <p:spPr bwMode="auto">
            <a:xfrm>
              <a:off x="2451904" y="1176949"/>
              <a:ext cx="3243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Line 92"/>
            <p:cNvSpPr>
              <a:spLocks noChangeShapeType="1"/>
            </p:cNvSpPr>
            <p:nvPr/>
          </p:nvSpPr>
          <p:spPr bwMode="auto">
            <a:xfrm>
              <a:off x="2614063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 Box 93"/>
            <p:cNvSpPr txBox="1">
              <a:spLocks noChangeArrowheads="1"/>
            </p:cNvSpPr>
            <p:nvPr/>
          </p:nvSpPr>
          <p:spPr bwMode="auto">
            <a:xfrm>
              <a:off x="1803262" y="1475677"/>
              <a:ext cx="1846218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Предприниматель</a:t>
              </a:r>
            </a:p>
          </p:txBody>
        </p:sp>
      </p:grpSp>
      <p:grpSp>
        <p:nvGrpSpPr>
          <p:cNvPr id="50" name="Группа 69"/>
          <p:cNvGrpSpPr>
            <a:grpSpLocks/>
          </p:cNvGrpSpPr>
          <p:nvPr/>
        </p:nvGrpSpPr>
        <p:grpSpPr bwMode="auto">
          <a:xfrm>
            <a:off x="3903785" y="2123630"/>
            <a:ext cx="1363496" cy="866381"/>
            <a:chOff x="2104566" y="962218"/>
            <a:chExt cx="1362973" cy="866570"/>
          </a:xfrm>
        </p:grpSpPr>
        <p:sp>
          <p:nvSpPr>
            <p:cNvPr id="51" name="Oval 88"/>
            <p:cNvSpPr>
              <a:spLocks noChangeArrowheads="1"/>
            </p:cNvSpPr>
            <p:nvPr/>
          </p:nvSpPr>
          <p:spPr bwMode="auto">
            <a:xfrm>
              <a:off x="2532535" y="962218"/>
              <a:ext cx="163054" cy="14315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52" name="Line 89"/>
            <p:cNvSpPr>
              <a:spLocks noChangeShapeType="1"/>
            </p:cNvSpPr>
            <p:nvPr/>
          </p:nvSpPr>
          <p:spPr bwMode="auto">
            <a:xfrm>
              <a:off x="2614063" y="1105372"/>
              <a:ext cx="0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Line 90"/>
            <p:cNvSpPr>
              <a:spLocks noChangeShapeType="1"/>
            </p:cNvSpPr>
            <p:nvPr/>
          </p:nvSpPr>
          <p:spPr bwMode="auto">
            <a:xfrm flipH="1">
              <a:off x="2532535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Line 91"/>
            <p:cNvSpPr>
              <a:spLocks noChangeShapeType="1"/>
            </p:cNvSpPr>
            <p:nvPr/>
          </p:nvSpPr>
          <p:spPr bwMode="auto">
            <a:xfrm>
              <a:off x="2451904" y="1176949"/>
              <a:ext cx="3243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Line 92"/>
            <p:cNvSpPr>
              <a:spLocks noChangeShapeType="1"/>
            </p:cNvSpPr>
            <p:nvPr/>
          </p:nvSpPr>
          <p:spPr bwMode="auto">
            <a:xfrm>
              <a:off x="2614063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Text Box 93"/>
            <p:cNvSpPr txBox="1">
              <a:spLocks noChangeArrowheads="1"/>
            </p:cNvSpPr>
            <p:nvPr/>
          </p:nvSpPr>
          <p:spPr bwMode="auto">
            <a:xfrm>
              <a:off x="2104566" y="1490160"/>
              <a:ext cx="1362973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Инноватор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9869E563-A458-4499-84BE-E80FB480A56C}"/>
              </a:ext>
            </a:extLst>
          </p:cNvPr>
          <p:cNvGraphicFramePr>
            <a:graphicFrameLocks noGrp="1"/>
          </p:cNvGraphicFramePr>
          <p:nvPr/>
        </p:nvGraphicFramePr>
        <p:xfrm>
          <a:off x="212461" y="3483178"/>
          <a:ext cx="71572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426">
                  <a:extLst>
                    <a:ext uri="{9D8B030D-6E8A-4147-A177-3AD203B41FA5}">
                      <a16:colId xmlns:a16="http://schemas.microsoft.com/office/drawing/2014/main" val="1411223903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246769880"/>
                    </a:ext>
                  </a:extLst>
                </a:gridCol>
                <a:gridCol w="2176432">
                  <a:extLst>
                    <a:ext uri="{9D8B030D-6E8A-4147-A177-3AD203B41FA5}">
                      <a16:colId xmlns:a16="http://schemas.microsoft.com/office/drawing/2014/main" val="65075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FFFF00"/>
                          </a:solidFill>
                        </a:rPr>
                        <a:t>Проект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FF00"/>
                          </a:solidFill>
                        </a:rPr>
                        <a:t>Цель в проекте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FF00"/>
                          </a:solidFill>
                        </a:rPr>
                        <a:t>Роль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27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Поиск истины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Ученый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9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FFFF"/>
                          </a:solidFill>
                        </a:rPr>
                        <a:t>ОКР 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Создание  паттерна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Инноватор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Project</a:t>
                      </a:r>
                      <a:r>
                        <a:rPr lang="ru-RU" b="1" dirty="0">
                          <a:solidFill>
                            <a:srgbClr val="FFFFFF"/>
                          </a:solidFill>
                        </a:rPr>
                        <a:t> 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Масштабирование, автоматизация 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Предприниматель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57198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6060099" y="2782925"/>
            <a:ext cx="861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80400" y="53523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133523" y="28611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3160924" y="23543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8" name="Группа 69">
            <a:extLst>
              <a:ext uri="{FF2B5EF4-FFF2-40B4-BE49-F238E27FC236}">
                <a16:creationId xmlns:a16="http://schemas.microsoft.com/office/drawing/2014/main" id="{C48FA362-0978-44C7-B0B4-057D3E6BAC3A}"/>
              </a:ext>
            </a:extLst>
          </p:cNvPr>
          <p:cNvGrpSpPr>
            <a:grpSpLocks/>
          </p:cNvGrpSpPr>
          <p:nvPr/>
        </p:nvGrpSpPr>
        <p:grpSpPr bwMode="auto">
          <a:xfrm>
            <a:off x="7642864" y="2756410"/>
            <a:ext cx="1471513" cy="848654"/>
            <a:chOff x="1921771" y="962218"/>
            <a:chExt cx="1470949" cy="848839"/>
          </a:xfrm>
        </p:grpSpPr>
        <p:sp>
          <p:nvSpPr>
            <p:cNvPr id="69" name="Oval 88">
              <a:extLst>
                <a:ext uri="{FF2B5EF4-FFF2-40B4-BE49-F238E27FC236}">
                  <a16:creationId xmlns:a16="http://schemas.microsoft.com/office/drawing/2014/main" id="{7A39CF70-A518-4F74-933D-BF368CA35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535" y="962218"/>
              <a:ext cx="163054" cy="14315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70" name="Line 89">
              <a:extLst>
                <a:ext uri="{FF2B5EF4-FFF2-40B4-BE49-F238E27FC236}">
                  <a16:creationId xmlns:a16="http://schemas.microsoft.com/office/drawing/2014/main" id="{1B538EDA-A343-4EBB-8087-F274C97D6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063" y="1105372"/>
              <a:ext cx="0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Line 90">
              <a:extLst>
                <a:ext uri="{FF2B5EF4-FFF2-40B4-BE49-F238E27FC236}">
                  <a16:creationId xmlns:a16="http://schemas.microsoft.com/office/drawing/2014/main" id="{49EC3B8C-0D0C-41CA-8B5A-1FCF38D1B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2535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Line 91">
              <a:extLst>
                <a:ext uri="{FF2B5EF4-FFF2-40B4-BE49-F238E27FC236}">
                  <a16:creationId xmlns:a16="http://schemas.microsoft.com/office/drawing/2014/main" id="{311327F2-3927-4A1E-9800-3934B443F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1904" y="1176949"/>
              <a:ext cx="3243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Line 92">
              <a:extLst>
                <a:ext uri="{FF2B5EF4-FFF2-40B4-BE49-F238E27FC236}">
                  <a16:creationId xmlns:a16="http://schemas.microsoft.com/office/drawing/2014/main" id="{1C04D1B9-76A0-4225-B558-26435C144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063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 Box 93">
              <a:extLst>
                <a:ext uri="{FF2B5EF4-FFF2-40B4-BE49-F238E27FC236}">
                  <a16:creationId xmlns:a16="http://schemas.microsoft.com/office/drawing/2014/main" id="{855C83E5-94CE-455A-AC4A-775F64616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1771" y="1472429"/>
              <a:ext cx="1470949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Пользователь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69BC1DBC-42DA-4D9E-BD97-D46C5D8CCFC2}"/>
              </a:ext>
            </a:extLst>
          </p:cNvPr>
          <p:cNvGrpSpPr/>
          <p:nvPr/>
        </p:nvGrpSpPr>
        <p:grpSpPr>
          <a:xfrm>
            <a:off x="177568" y="1059307"/>
            <a:ext cx="1648793" cy="1635240"/>
            <a:chOff x="962885" y="1008032"/>
            <a:chExt cx="1529265" cy="1635240"/>
          </a:xfrm>
        </p:grpSpPr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9B83B7A2-3ABB-44AE-B669-B309C501D537}"/>
                </a:ext>
              </a:extLst>
            </p:cNvPr>
            <p:cNvSpPr/>
            <p:nvPr/>
          </p:nvSpPr>
          <p:spPr>
            <a:xfrm>
              <a:off x="962885" y="1008032"/>
              <a:ext cx="152926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2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Ценности:</a:t>
              </a:r>
              <a:endParaRPr kumimoji="0" lang="ru-RU" sz="2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4" name="Группа 83">
              <a:extLst>
                <a:ext uri="{FF2B5EF4-FFF2-40B4-BE49-F238E27FC236}">
                  <a16:creationId xmlns:a16="http://schemas.microsoft.com/office/drawing/2014/main" id="{50C2562A-E9CA-4ADD-A19E-E32FA44C6D7D}"/>
                </a:ext>
              </a:extLst>
            </p:cNvPr>
            <p:cNvGrpSpPr/>
            <p:nvPr/>
          </p:nvGrpSpPr>
          <p:grpSpPr>
            <a:xfrm>
              <a:off x="986992" y="1338425"/>
              <a:ext cx="1313017" cy="1304847"/>
              <a:chOff x="5919104" y="561538"/>
              <a:chExt cx="1313017" cy="1304847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81A9712-A059-44BE-B69C-9E03E7008D80}"/>
                  </a:ext>
                </a:extLst>
              </p:cNvPr>
              <p:cNvSpPr txBox="1"/>
              <p:nvPr/>
            </p:nvSpPr>
            <p:spPr>
              <a:xfrm>
                <a:off x="5938091" y="854444"/>
                <a:ext cx="1153963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defRPr b="1">
                    <a:latin typeface="Calibri" panose="020F050202020403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социум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CFD0502-867F-4FB3-A84C-EFE75A874C57}"/>
                  </a:ext>
                </a:extLst>
              </p:cNvPr>
              <p:cNvSpPr txBox="1"/>
              <p:nvPr/>
            </p:nvSpPr>
            <p:spPr>
              <a:xfrm>
                <a:off x="5968681" y="1466275"/>
                <a:ext cx="894892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defRPr b="1">
                    <a:latin typeface="Calibri" panose="020F050202020403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тело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2B318DB-3DBF-4711-B14C-6BDECF0C7D7D}"/>
                  </a:ext>
                </a:extLst>
              </p:cNvPr>
              <p:cNvSpPr txBox="1"/>
              <p:nvPr/>
            </p:nvSpPr>
            <p:spPr>
              <a:xfrm>
                <a:off x="5944933" y="1167669"/>
                <a:ext cx="1025412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defRPr b="1">
                    <a:latin typeface="Calibri" panose="020F050202020403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бизнес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1C3A353-5BD7-48E8-982B-E2D95EE6449A}"/>
                  </a:ext>
                </a:extLst>
              </p:cNvPr>
              <p:cNvSpPr txBox="1"/>
              <p:nvPr/>
            </p:nvSpPr>
            <p:spPr>
              <a:xfrm>
                <a:off x="5919104" y="561538"/>
                <a:ext cx="1313017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 algn="ctr">
                  <a:defRPr b="1"/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интеллект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79472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Mission\4.Социум\Портреты\Эрик Рис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5" y="469925"/>
            <a:ext cx="1944216" cy="20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Номер слайда 2"/>
          <p:cNvSpPr txBox="1">
            <a:spLocks/>
          </p:cNvSpPr>
          <p:nvPr/>
        </p:nvSpPr>
        <p:spPr>
          <a:xfrm>
            <a:off x="8344921" y="6448251"/>
            <a:ext cx="738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2987"/>
            <a:ext cx="4212132" cy="436252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Минимальный продукт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15" name="Прямоугольник 114"/>
          <p:cNvSpPr/>
          <p:nvPr/>
        </p:nvSpPr>
        <p:spPr>
          <a:xfrm>
            <a:off x="3598680" y="12987"/>
            <a:ext cx="54846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Цикл: «Создание – Оценка – Обучение»</a:t>
            </a:r>
          </a:p>
        </p:txBody>
      </p:sp>
      <p:grpSp>
        <p:nvGrpSpPr>
          <p:cNvPr id="151" name="Группа 150"/>
          <p:cNvGrpSpPr/>
          <p:nvPr/>
        </p:nvGrpSpPr>
        <p:grpSpPr>
          <a:xfrm>
            <a:off x="2699792" y="548680"/>
            <a:ext cx="6283535" cy="5657724"/>
            <a:chOff x="323528" y="908999"/>
            <a:chExt cx="6283535" cy="5657724"/>
          </a:xfrm>
        </p:grpSpPr>
        <p:sp>
          <p:nvSpPr>
            <p:cNvPr id="13" name="Овал 12"/>
            <p:cNvSpPr/>
            <p:nvPr/>
          </p:nvSpPr>
          <p:spPr>
            <a:xfrm>
              <a:off x="2599930" y="908999"/>
              <a:ext cx="1820940" cy="957308"/>
            </a:xfrm>
            <a:prstGeom prst="ellipse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Идея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4716193" y="2323972"/>
              <a:ext cx="1890870" cy="982857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Создание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4786242" y="4221088"/>
              <a:ext cx="1773527" cy="878600"/>
            </a:xfrm>
            <a:prstGeom prst="ellipse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Продукт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364872" y="4221088"/>
              <a:ext cx="1787918" cy="898391"/>
            </a:xfrm>
            <a:prstGeom prst="ellipse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  <p:sp>
          <p:nvSpPr>
            <p:cNvPr id="24" name="Овал 23"/>
            <p:cNvSpPr/>
            <p:nvPr/>
          </p:nvSpPr>
          <p:spPr>
            <a:xfrm>
              <a:off x="2696971" y="5661248"/>
              <a:ext cx="1728192" cy="905475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Оценка</a:t>
              </a:r>
            </a:p>
          </p:txBody>
        </p:sp>
        <p:sp>
          <p:nvSpPr>
            <p:cNvPr id="25" name="Овал 24"/>
            <p:cNvSpPr/>
            <p:nvPr/>
          </p:nvSpPr>
          <p:spPr>
            <a:xfrm>
              <a:off x="323528" y="2323972"/>
              <a:ext cx="1843753" cy="87777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Обучение</a:t>
              </a:r>
            </a:p>
          </p:txBody>
        </p:sp>
        <p:cxnSp>
          <p:nvCxnSpPr>
            <p:cNvPr id="27" name="Скругленная соединительная линия 26"/>
            <p:cNvCxnSpPr>
              <a:stCxn id="23" idx="0"/>
              <a:endCxn id="25" idx="4"/>
            </p:cNvCxnSpPr>
            <p:nvPr/>
          </p:nvCxnSpPr>
          <p:spPr>
            <a:xfrm rot="16200000" flipV="1">
              <a:off x="742445" y="3704702"/>
              <a:ext cx="1019346" cy="13426"/>
            </a:xfrm>
            <a:prstGeom prst="curvedConnector3">
              <a:avLst>
                <a:gd name="adj1" fmla="val 50000"/>
              </a:avLst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Скругленная соединительная линия 29"/>
            <p:cNvCxnSpPr>
              <a:stCxn id="24" idx="2"/>
              <a:endCxn id="23" idx="4"/>
            </p:cNvCxnSpPr>
            <p:nvPr/>
          </p:nvCxnSpPr>
          <p:spPr>
            <a:xfrm rot="10800000">
              <a:off x="1258831" y="5119480"/>
              <a:ext cx="1438140" cy="994507"/>
            </a:xfrm>
            <a:prstGeom prst="curvedConnector2">
              <a:avLst/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Скругленная соединительная линия 32"/>
            <p:cNvCxnSpPr>
              <a:stCxn id="17" idx="4"/>
              <a:endCxn id="22" idx="0"/>
            </p:cNvCxnSpPr>
            <p:nvPr/>
          </p:nvCxnSpPr>
          <p:spPr>
            <a:xfrm rot="16200000" flipH="1">
              <a:off x="5210188" y="3758269"/>
              <a:ext cx="914259" cy="11378"/>
            </a:xfrm>
            <a:prstGeom prst="curvedConnector3">
              <a:avLst>
                <a:gd name="adj1" fmla="val 50000"/>
              </a:avLst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Скругленная соединительная линия 37"/>
            <p:cNvCxnSpPr>
              <a:stCxn id="22" idx="4"/>
              <a:endCxn id="24" idx="6"/>
            </p:cNvCxnSpPr>
            <p:nvPr/>
          </p:nvCxnSpPr>
          <p:spPr>
            <a:xfrm rot="5400000">
              <a:off x="4541936" y="4982916"/>
              <a:ext cx="1014298" cy="1247843"/>
            </a:xfrm>
            <a:prstGeom prst="curvedConnector2">
              <a:avLst/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Скругленная соединительная линия 44"/>
            <p:cNvCxnSpPr>
              <a:stCxn id="25" idx="0"/>
              <a:endCxn id="13" idx="2"/>
            </p:cNvCxnSpPr>
            <p:nvPr/>
          </p:nvCxnSpPr>
          <p:spPr>
            <a:xfrm rot="5400000" flipH="1" flipV="1">
              <a:off x="1454508" y="1178551"/>
              <a:ext cx="936319" cy="1354525"/>
            </a:xfrm>
            <a:prstGeom prst="curvedConnector2">
              <a:avLst/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Скругленная соединительная линия 47"/>
            <p:cNvCxnSpPr>
              <a:stCxn id="13" idx="6"/>
              <a:endCxn id="17" idx="0"/>
            </p:cNvCxnSpPr>
            <p:nvPr/>
          </p:nvCxnSpPr>
          <p:spPr>
            <a:xfrm>
              <a:off x="4420870" y="1387653"/>
              <a:ext cx="1240758" cy="936319"/>
            </a:xfrm>
            <a:prstGeom prst="curvedConnector2">
              <a:avLst/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0" name="Прямоугольник 159"/>
          <p:cNvSpPr/>
          <p:nvPr/>
        </p:nvSpPr>
        <p:spPr>
          <a:xfrm>
            <a:off x="4054179" y="2589566"/>
            <a:ext cx="3510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Экономия   ресурсов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сокращение времени цикла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02" y="2835753"/>
            <a:ext cx="2843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 только мы сформулируем идею, нужно максимально быстро разработать и создать продукт, используя при этом минимальные ресурсы.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46995" y="2490184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Эрик  Рос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3046" y="4257401"/>
            <a:ext cx="2843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Минимальный продукт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продукт, который уже можно показать потребителю.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B57609-A536-4C30-8728-DA5B4A986CFB}"/>
              </a:ext>
            </a:extLst>
          </p:cNvPr>
          <p:cNvSpPr txBox="1"/>
          <p:nvPr/>
        </p:nvSpPr>
        <p:spPr>
          <a:xfrm>
            <a:off x="3787566" y="3408034"/>
            <a:ext cx="1586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EA45BC-AAB6-4E36-A031-A4380C6B5C68}"/>
              </a:ext>
            </a:extLst>
          </p:cNvPr>
          <p:cNvSpPr txBox="1"/>
          <p:nvPr/>
        </p:nvSpPr>
        <p:spPr>
          <a:xfrm>
            <a:off x="3919540" y="1579547"/>
            <a:ext cx="1773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3D8FBA-C40A-4C23-9ACF-E8AE9631FBBF}"/>
              </a:ext>
            </a:extLst>
          </p:cNvPr>
          <p:cNvSpPr txBox="1"/>
          <p:nvPr/>
        </p:nvSpPr>
        <p:spPr>
          <a:xfrm>
            <a:off x="6292600" y="3464187"/>
            <a:ext cx="142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CA2C8-37EB-4FBC-A299-EAECDE85D907}"/>
              </a:ext>
            </a:extLst>
          </p:cNvPr>
          <p:cNvSpPr txBox="1"/>
          <p:nvPr/>
        </p:nvSpPr>
        <p:spPr>
          <a:xfrm>
            <a:off x="5034284" y="4835483"/>
            <a:ext cx="2003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AE3B37-50FF-47EB-9F15-1F289B06906F}"/>
              </a:ext>
            </a:extLst>
          </p:cNvPr>
          <p:cNvSpPr txBox="1"/>
          <p:nvPr/>
        </p:nvSpPr>
        <p:spPr>
          <a:xfrm>
            <a:off x="6001181" y="1550495"/>
            <a:ext cx="1867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AF3B41DD-217E-41D1-B667-5A306A192320}"/>
              </a:ext>
            </a:extLst>
          </p:cNvPr>
          <p:cNvSpPr/>
          <p:nvPr/>
        </p:nvSpPr>
        <p:spPr>
          <a:xfrm>
            <a:off x="0" y="5544684"/>
            <a:ext cx="49154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продукта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продукта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Сопровождение: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окружения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оценка адаптации экспертами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потребности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2E463A-72ED-4D66-89BE-48E956EFA486}"/>
              </a:ext>
            </a:extLst>
          </p:cNvPr>
          <p:cNvSpPr txBox="1"/>
          <p:nvPr/>
        </p:nvSpPr>
        <p:spPr>
          <a:xfrm>
            <a:off x="208294" y="5224277"/>
            <a:ext cx="37909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минимального продукта :</a:t>
            </a:r>
          </a:p>
        </p:txBody>
      </p:sp>
    </p:spTree>
    <p:extLst>
      <p:ext uri="{BB962C8B-B14F-4D97-AF65-F5344CB8AC3E}">
        <p14:creationId xmlns:p14="http://schemas.microsoft.com/office/powerpoint/2010/main" val="4135075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Freeform 308"/>
          <p:cNvSpPr>
            <a:spLocks/>
          </p:cNvSpPr>
          <p:nvPr/>
        </p:nvSpPr>
        <p:spPr bwMode="auto">
          <a:xfrm>
            <a:off x="1557046" y="1457712"/>
            <a:ext cx="3014954" cy="441316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Проектирование</a:t>
            </a:r>
          </a:p>
        </p:txBody>
      </p:sp>
      <p:sp>
        <p:nvSpPr>
          <p:cNvPr id="6169" name="Freeform 310"/>
          <p:cNvSpPr>
            <a:spLocks/>
          </p:cNvSpPr>
          <p:nvPr/>
        </p:nvSpPr>
        <p:spPr bwMode="auto">
          <a:xfrm>
            <a:off x="2464451" y="2112746"/>
            <a:ext cx="2515580" cy="436558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Экспертиза ТЗ</a:t>
            </a:r>
          </a:p>
        </p:txBody>
      </p:sp>
      <p:sp>
        <p:nvSpPr>
          <p:cNvPr id="6167" name="Freeform 312"/>
          <p:cNvSpPr>
            <a:spLocks/>
          </p:cNvSpPr>
          <p:nvPr/>
        </p:nvSpPr>
        <p:spPr bwMode="auto">
          <a:xfrm>
            <a:off x="2915816" y="2859221"/>
            <a:ext cx="2592288" cy="431800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7030A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Реализация ТЗ</a:t>
            </a:r>
          </a:p>
        </p:txBody>
      </p:sp>
      <p:sp>
        <p:nvSpPr>
          <p:cNvPr id="6163" name="Freeform 316"/>
          <p:cNvSpPr>
            <a:spLocks/>
          </p:cNvSpPr>
          <p:nvPr/>
        </p:nvSpPr>
        <p:spPr bwMode="auto">
          <a:xfrm>
            <a:off x="3882152" y="3448503"/>
            <a:ext cx="2304256" cy="503238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7030A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Тестирование</a:t>
            </a:r>
          </a:p>
        </p:txBody>
      </p:sp>
      <p:sp>
        <p:nvSpPr>
          <p:cNvPr id="12" name="Freeform 308"/>
          <p:cNvSpPr>
            <a:spLocks/>
          </p:cNvSpPr>
          <p:nvPr/>
        </p:nvSpPr>
        <p:spPr bwMode="auto">
          <a:xfrm>
            <a:off x="919137" y="881260"/>
            <a:ext cx="2644751" cy="441316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Целеполагание</a:t>
            </a:r>
          </a:p>
        </p:txBody>
      </p:sp>
      <p:sp>
        <p:nvSpPr>
          <p:cNvPr id="13" name="Freeform 316"/>
          <p:cNvSpPr>
            <a:spLocks/>
          </p:cNvSpPr>
          <p:nvPr/>
        </p:nvSpPr>
        <p:spPr bwMode="auto">
          <a:xfrm>
            <a:off x="4716016" y="4665865"/>
            <a:ext cx="4216836" cy="388085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823B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Сопровождение</a:t>
            </a:r>
          </a:p>
        </p:txBody>
      </p:sp>
      <p:grpSp>
        <p:nvGrpSpPr>
          <p:cNvPr id="27" name="Группа 26"/>
          <p:cNvGrpSpPr/>
          <p:nvPr/>
        </p:nvGrpSpPr>
        <p:grpSpPr>
          <a:xfrm>
            <a:off x="1084717" y="2824119"/>
            <a:ext cx="2315615" cy="887909"/>
            <a:chOff x="3797732" y="929773"/>
            <a:chExt cx="1497584" cy="1285174"/>
          </a:xfrm>
          <a:noFill/>
        </p:grpSpPr>
        <p:sp>
          <p:nvSpPr>
            <p:cNvPr id="28" name="Прямоугольник 27"/>
            <p:cNvSpPr/>
            <p:nvPr/>
          </p:nvSpPr>
          <p:spPr>
            <a:xfrm>
              <a:off x="3874076" y="929773"/>
              <a:ext cx="1421240" cy="1069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97732" y="1012148"/>
              <a:ext cx="1421240" cy="12027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2. Фаза реализации</a:t>
              </a:r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1673819" y="4161222"/>
            <a:ext cx="2903022" cy="830997"/>
            <a:chOff x="3752705" y="260011"/>
            <a:chExt cx="2325019" cy="1943299"/>
          </a:xfrm>
          <a:noFill/>
        </p:grpSpPr>
        <p:sp>
          <p:nvSpPr>
            <p:cNvPr id="32" name="Прямоугольник 31"/>
            <p:cNvSpPr/>
            <p:nvPr/>
          </p:nvSpPr>
          <p:spPr>
            <a:xfrm>
              <a:off x="3857617" y="977081"/>
              <a:ext cx="2220107" cy="12262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52705" y="260011"/>
              <a:ext cx="2100367" cy="121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Фаза сопровождения</a:t>
              </a:r>
            </a:p>
          </p:txBody>
        </p:sp>
      </p:grpSp>
      <p:sp>
        <p:nvSpPr>
          <p:cNvPr id="20" name="Freeform 316"/>
          <p:cNvSpPr>
            <a:spLocks/>
          </p:cNvSpPr>
          <p:nvPr/>
        </p:nvSpPr>
        <p:spPr bwMode="auto">
          <a:xfrm>
            <a:off x="3229356" y="4085103"/>
            <a:ext cx="5519108" cy="435732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823B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6.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Инструкции +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Обучение пользователей 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0" y="1549393"/>
            <a:ext cx="2697217" cy="1200329"/>
            <a:chOff x="3857620" y="1054974"/>
            <a:chExt cx="1584503" cy="1467069"/>
          </a:xfrm>
          <a:noFill/>
        </p:grpSpPr>
        <p:sp>
          <p:nvSpPr>
            <p:cNvPr id="25" name="Прямоугольник 24"/>
            <p:cNvSpPr/>
            <p:nvPr/>
          </p:nvSpPr>
          <p:spPr>
            <a:xfrm>
              <a:off x="3857620" y="1142984"/>
              <a:ext cx="1500198" cy="785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57621" y="1054974"/>
              <a:ext cx="1584502" cy="14670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Фаза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проектирования</a:t>
              </a:r>
            </a:p>
          </p:txBody>
        </p:sp>
      </p:grp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35130" y="3421"/>
            <a:ext cx="4296745" cy="437790"/>
          </a:xfrm>
        </p:spPr>
        <p:txBody>
          <a:bodyPr>
            <a:normAutofit fontScale="90000"/>
          </a:bodyPr>
          <a:lstStyle/>
          <a:p>
            <a:pPr fontAlgn="base"/>
            <a:r>
              <a:rPr lang="ru-RU" sz="2400" b="1" cap="none" dirty="0">
                <a:solidFill>
                  <a:srgbClr val="FFFF00"/>
                </a:solidFill>
              </a:rPr>
              <a:t>Фазы и этапы ИТ проекта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23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8158" y="2118686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ТЗ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техническое задание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2F8DEA-2CED-4976-8829-8CA6EA47297D}"/>
              </a:ext>
            </a:extLst>
          </p:cNvPr>
          <p:cNvSpPr txBox="1"/>
          <p:nvPr/>
        </p:nvSpPr>
        <p:spPr>
          <a:xfrm>
            <a:off x="107504" y="5310814"/>
            <a:ext cx="8424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потребности (Нахождение корневого НЯ)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продукта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 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оценка модели экспертами (Согласование ТЗ)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 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осуществление продукта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 -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окружения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 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область  взаимодействия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D3B704-B931-42C6-BBC0-470BC35F3951}"/>
              </a:ext>
            </a:extLst>
          </p:cNvPr>
          <p:cNvSpPr txBox="1"/>
          <p:nvPr/>
        </p:nvSpPr>
        <p:spPr>
          <a:xfrm>
            <a:off x="35130" y="4946830"/>
            <a:ext cx="1645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Процедуры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FE39DE-D3F8-4FFB-B9CB-69BA01E5A266}"/>
              </a:ext>
            </a:extLst>
          </p:cNvPr>
          <p:cNvSpPr txBox="1"/>
          <p:nvPr/>
        </p:nvSpPr>
        <p:spPr>
          <a:xfrm>
            <a:off x="3635896" y="890405"/>
            <a:ext cx="3365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нежелательное явление</a:t>
            </a:r>
          </a:p>
        </p:txBody>
      </p:sp>
    </p:spTree>
    <p:extLst>
      <p:ext uri="{BB962C8B-B14F-4D97-AF65-F5344CB8AC3E}">
        <p14:creationId xmlns:p14="http://schemas.microsoft.com/office/powerpoint/2010/main" val="2129491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1" grpId="0" animBg="1"/>
      <p:bldP spid="6169" grpId="0" animBg="1"/>
      <p:bldP spid="6167" grpId="0" animBg="1"/>
      <p:bldP spid="6163" grpId="0" animBg="1"/>
      <p:bldP spid="12" grpId="0" animBg="1"/>
      <p:bldP spid="13" grpId="0" animBg="1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86042" y="3120948"/>
          <a:ext cx="2520281" cy="1134770"/>
        </p:xfrm>
        <a:graphic>
          <a:graphicData uri="http://schemas.openxmlformats.org/drawingml/2006/table">
            <a:tbl>
              <a:tblPr/>
              <a:tblGrid>
                <a:gridCol w="2520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latin typeface="Arial"/>
                          <a:ea typeface="Calibri"/>
                          <a:cs typeface="Times New Roman"/>
                        </a:rPr>
                        <a:t>Куратор</a:t>
                      </a:r>
                      <a:r>
                        <a:rPr lang="en-US" sz="1400" b="1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1" dirty="0">
                          <a:latin typeface="Arial"/>
                          <a:ea typeface="Calibri"/>
                          <a:cs typeface="Times New Roman"/>
                        </a:rPr>
                        <a:t>проекта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latin typeface="Arial"/>
                          <a:ea typeface="Calibri"/>
                          <a:cs typeface="Times New Roman"/>
                        </a:rPr>
                        <a:t>Руководитель проекта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95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Arial"/>
                          <a:ea typeface="Calibri"/>
                          <a:cs typeface="Times New Roman"/>
                        </a:rPr>
                        <a:t>Программист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9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latin typeface="Arial"/>
                          <a:ea typeface="Times New Roman"/>
                          <a:cs typeface="Times New Roman"/>
                        </a:rPr>
                        <a:t>Консультант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9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05473" y="1139577"/>
          <a:ext cx="2664297" cy="1246820"/>
        </p:xfrm>
        <a:graphic>
          <a:graphicData uri="http://schemas.openxmlformats.org/drawingml/2006/table">
            <a:tbl>
              <a:tblPr/>
              <a:tblGrid>
                <a:gridCol w="2664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36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Куратор проекта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Руководитель</a:t>
                      </a:r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проекта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Эксперт </a:t>
                      </a:r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предметной области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Эксперт  по</a:t>
                      </a:r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тех. поддержке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86042" y="2588911"/>
            <a:ext cx="4896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Рабочая группа от Исполнителя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5548" y="644485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Рабочая группа от Заказчика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Заголовок 2"/>
          <p:cNvSpPr txBox="1">
            <a:spLocks/>
          </p:cNvSpPr>
          <p:nvPr/>
        </p:nvSpPr>
        <p:spPr>
          <a:xfrm>
            <a:off x="9615" y="0"/>
            <a:ext cx="6012159" cy="444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5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2483768" cy="490066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ru-RU" sz="2400" b="1" cap="none" spc="0" dirty="0">
                <a:solidFill>
                  <a:srgbClr val="FFFF00"/>
                </a:solidFill>
                <a:ea typeface="+mn-ea"/>
                <a:cs typeface="+mn-cs"/>
              </a:rPr>
              <a:t>Рабочие группы</a:t>
            </a:r>
            <a:endParaRPr lang="ru-RU" dirty="0"/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AE4930C1-4A0C-43E2-82F0-14E7DC1441A0}"/>
              </a:ext>
            </a:extLst>
          </p:cNvPr>
          <p:cNvGraphicFramePr>
            <a:graphicFrameLocks noGrp="1"/>
          </p:cNvGraphicFramePr>
          <p:nvPr/>
        </p:nvGraphicFramePr>
        <p:xfrm>
          <a:off x="2806323" y="3113034"/>
          <a:ext cx="5922709" cy="1142685"/>
        </p:xfrm>
        <a:graphic>
          <a:graphicData uri="http://schemas.openxmlformats.org/drawingml/2006/table">
            <a:tbl>
              <a:tblPr/>
              <a:tblGrid>
                <a:gridCol w="592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solidFill>
                            <a:srgbClr val="FFFFFF"/>
                          </a:solidFill>
                        </a:rPr>
                        <a:t>Отвечает  за  проект в целом  и  окончательно решает спорные вопросы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solidFill>
                            <a:srgbClr val="FFFFFF"/>
                          </a:solidFill>
                        </a:rPr>
                        <a:t>Управляет проектом и отвечает за результат со стороны Исполнителя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solidFill>
                            <a:srgbClr val="FFFFFF"/>
                          </a:solidFill>
                        </a:rPr>
                        <a:t>Пишет код программного продукта согласно  технического задания (ТЗ)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solidFill>
                            <a:srgbClr val="FFFFFF"/>
                          </a:solidFill>
                        </a:rPr>
                        <a:t>Пишет инструкции к продукту и обучает пользователей Заказчика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70B6BD59-68E8-48BB-9669-9E0E4B702AA5}"/>
              </a:ext>
            </a:extLst>
          </p:cNvPr>
          <p:cNvGraphicFramePr>
            <a:graphicFrameLocks noGrp="1"/>
          </p:cNvGraphicFramePr>
          <p:nvPr/>
        </p:nvGraphicFramePr>
        <p:xfrm>
          <a:off x="2987824" y="1138817"/>
          <a:ext cx="5760640" cy="1238290"/>
        </p:xfrm>
        <a:graphic>
          <a:graphicData uri="http://schemas.openxmlformats.org/drawingml/2006/table">
            <a:tbl>
              <a:tblPr/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Отвечает  за  проект в целом  и  окончательно решает  спорные вопросы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Согласует ТЗ проекта и управляет проектом со стороны  Заказчика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Ставит требования к программному продукту в ТЗ и тестирует продукт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Отвечает за работу продукта по окончанию поддержки Исполнителем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2E62180-0D73-438F-AF14-ED652C1EA871}"/>
              </a:ext>
            </a:extLst>
          </p:cNvPr>
          <p:cNvSpPr txBox="1"/>
          <p:nvPr/>
        </p:nvSpPr>
        <p:spPr>
          <a:xfrm>
            <a:off x="264087" y="4594561"/>
            <a:ext cx="8612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Техническое задание подписывают все участники рабочих групп от Исполнителя и Заказчика. Изменение ТЗ в одностороннем порядке не допускается.</a:t>
            </a:r>
          </a:p>
        </p:txBody>
      </p:sp>
    </p:spTree>
    <p:extLst>
      <p:ext uri="{BB962C8B-B14F-4D97-AF65-F5344CB8AC3E}">
        <p14:creationId xmlns:p14="http://schemas.microsoft.com/office/powerpoint/2010/main" val="131152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-5688" y="0"/>
            <a:ext cx="5491112" cy="3333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Подходы к планированию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14017" y="692696"/>
          <a:ext cx="8352927" cy="195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3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4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93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Объект /</a:t>
                      </a:r>
                      <a:r>
                        <a:rPr lang="ru-RU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Подход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Прожективный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Смешанный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Непрожективный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Изменение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Постепенное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Неравномерное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Скачкообразное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Ситуация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Контроль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Влияние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Оценка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Ограничение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Цель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Проблема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Обобщение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Конкретный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Системный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Абстрактный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Действие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Плановое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Реагирование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Ожидание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07505" y="4438922"/>
            <a:ext cx="90175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Сдвиг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парадигмы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моментом перехода к новой абстракции является скачкообразное формирование новой целостной модели из обломков старой.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Противоречие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  решение исследовательской задачи должна быть запланировано  до получения самих результатов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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Метод ограниченного  хаоса: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затраты на упорядочение не должны превышать выгоду о неё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труктура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внимания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1- сознание, 7 - предсознание,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"/>
                <a:ea typeface="Yu Gothic"/>
                <a:cs typeface="+mn-cs"/>
              </a:rPr>
              <a:t>∞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подсознание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58639" y="3188584"/>
          <a:ext cx="8819570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8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4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4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98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Уровень плана:  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dirty="0"/>
                        <a:t>текущий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dirty="0"/>
                        <a:t>учетный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/>
                        <a:t>тактический</a:t>
                      </a:r>
                      <a:endParaRPr lang="ru-RU" sz="1800" b="1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dirty="0"/>
                        <a:t>стратегический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миссия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0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Уровень действия: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транзакция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задача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процедура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проект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дело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Уровень </a:t>
                      </a:r>
                      <a:r>
                        <a:rPr lang="ru-RU" sz="1800" b="1" i="1" kern="1200" baseline="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времени</a:t>
                      </a:r>
                      <a:r>
                        <a:rPr lang="ru-RU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минута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час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день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месяц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год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40106" y="2724021"/>
            <a:ext cx="3996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Уровни планирования  и исполнения:</a:t>
            </a:r>
          </a:p>
        </p:txBody>
      </p:sp>
      <p:sp>
        <p:nvSpPr>
          <p:cNvPr id="29699" name="Номер слайда 2"/>
          <p:cNvSpPr txBox="1">
            <a:spLocks/>
          </p:cNvSpPr>
          <p:nvPr/>
        </p:nvSpPr>
        <p:spPr bwMode="auto">
          <a:xfrm>
            <a:off x="8051800" y="6448425"/>
            <a:ext cx="1030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9BFFC-78D7-40AF-AC06-7ACB8865C789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55776" y="292586"/>
            <a:ext cx="1019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Χρόνος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948263" y="292586"/>
            <a:ext cx="1245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Καιρός 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BC1A4-F303-4F3F-BBE5-A61E2DBFFABE}"/>
              </a:ext>
            </a:extLst>
          </p:cNvPr>
          <p:cNvSpPr txBox="1"/>
          <p:nvPr/>
        </p:nvSpPr>
        <p:spPr>
          <a:xfrm>
            <a:off x="5801410" y="-90813"/>
            <a:ext cx="3304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(Дополнительный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материал)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6851C-2B33-42B7-9237-415808E8826C}"/>
              </a:ext>
            </a:extLst>
          </p:cNvPr>
          <p:cNvSpPr txBox="1"/>
          <p:nvPr/>
        </p:nvSpPr>
        <p:spPr>
          <a:xfrm>
            <a:off x="3779912" y="6021288"/>
            <a:ext cx="45365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Вводная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описание  окружения для задачи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учетная единица деятельности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неделимое действие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09241-952B-4660-982A-4E80BDA3246A}"/>
              </a:ext>
            </a:extLst>
          </p:cNvPr>
          <p:cNvSpPr txBox="1"/>
          <p:nvPr/>
        </p:nvSpPr>
        <p:spPr>
          <a:xfrm>
            <a:off x="158639" y="5960336"/>
            <a:ext cx="3416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нечеткий план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стратегической план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Процедура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тактической план</a:t>
            </a:r>
          </a:p>
        </p:txBody>
      </p:sp>
    </p:spTree>
    <p:extLst>
      <p:ext uri="{BB962C8B-B14F-4D97-AF65-F5344CB8AC3E}">
        <p14:creationId xmlns:p14="http://schemas.microsoft.com/office/powerpoint/2010/main" val="366055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995936" cy="532188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ПО и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обучение</a:t>
            </a:r>
            <a:endParaRPr lang="ru-RU" sz="2400" b="1" cap="none" dirty="0">
              <a:solidFill>
                <a:srgbClr val="0033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Номер слайда 2"/>
          <p:cNvSpPr txBox="1">
            <a:spLocks/>
          </p:cNvSpPr>
          <p:nvPr/>
        </p:nvSpPr>
        <p:spPr>
          <a:xfrm>
            <a:off x="8172400" y="6448251"/>
            <a:ext cx="918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33AC2-6950-49C5-991F-A8A6DCECAE78}"/>
              </a:ext>
            </a:extLst>
          </p:cNvPr>
          <p:cNvSpPr txBox="1"/>
          <p:nvPr/>
        </p:nvSpPr>
        <p:spPr>
          <a:xfrm>
            <a:off x="4088353" y="-61664"/>
            <a:ext cx="3776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https://www.jetbrains.com/pycharm/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70A822-B67E-42E6-862D-C73E6D274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582"/>
          <a:stretch/>
        </p:blipFill>
        <p:spPr>
          <a:xfrm>
            <a:off x="4149744" y="316482"/>
            <a:ext cx="2578763" cy="5371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5F1D2E-96DB-4665-A646-4A59D641AD11}"/>
              </a:ext>
            </a:extLst>
          </p:cNvPr>
          <p:cNvSpPr txBox="1"/>
          <p:nvPr/>
        </p:nvSpPr>
        <p:spPr>
          <a:xfrm>
            <a:off x="159010" y="5362395"/>
            <a:ext cx="8064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Учебники: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Гэддис Тони; Начинаем программировать на Python;2022 (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Глава 10. Классы и объектно-ориентированное программирование)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Фишерман Л.В.; git Практическое руководство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2021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Глава 7.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Ветки в Git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4E85A9-5587-41E2-BC87-824317E8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10" y="518342"/>
            <a:ext cx="3404878" cy="42144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F29815-E947-4D7B-9946-F6F9A3A97ACE}"/>
              </a:ext>
            </a:extLst>
          </p:cNvPr>
          <p:cNvSpPr txBox="1"/>
          <p:nvPr/>
        </p:nvSpPr>
        <p:spPr>
          <a:xfrm>
            <a:off x="3751169" y="1348898"/>
            <a:ext cx="4936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Изучение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в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 книге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Гэддис  Тони; Начинаем программировать на Python;2022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431F1-7BD3-49C0-AEE4-442FFDFB83F4}"/>
              </a:ext>
            </a:extLst>
          </p:cNvPr>
          <p:cNvSpPr txBox="1"/>
          <p:nvPr/>
        </p:nvSpPr>
        <p:spPr>
          <a:xfrm>
            <a:off x="295687" y="5157340"/>
            <a:ext cx="845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  <a:latin typeface="Calibri"/>
              </a:rPr>
              <a:t>З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апасной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канал: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Google meet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https://meet.google.com/vnq-bmcc-ktp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102E21-AB2C-428E-975F-62247A092D41}"/>
              </a:ext>
            </a:extLst>
          </p:cNvPr>
          <p:cNvSpPr txBox="1"/>
          <p:nvPr/>
        </p:nvSpPr>
        <p:spPr>
          <a:xfrm>
            <a:off x="1010517" y="4409605"/>
            <a:ext cx="79634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Основной канал связи: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https://telemost.yandex.ru/j/57060486423268865730920196900361054462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FE9AFA-11F1-481A-9DD9-E41A726DB893}"/>
              </a:ext>
            </a:extLst>
          </p:cNvPr>
          <p:cNvSpPr txBox="1"/>
          <p:nvPr/>
        </p:nvSpPr>
        <p:spPr>
          <a:xfrm>
            <a:off x="3649067" y="2262479"/>
            <a:ext cx="5506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Стучилов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Артур 106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Снеткова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Дарья 110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Никушкин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Илья 101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Казначеева Арина 113 </a:t>
            </a: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ar.kaznacheeva@gmail.com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E4DB7-6939-4E3E-BD70-7075F7A4846B}"/>
              </a:ext>
            </a:extLst>
          </p:cNvPr>
          <p:cNvSpPr txBox="1"/>
          <p:nvPr/>
        </p:nvSpPr>
        <p:spPr>
          <a:xfrm>
            <a:off x="3676119" y="3697300"/>
            <a:ext cx="5220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Чат в телеграмме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ataf_chat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 Приглашение в чат 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https://t.me/+GhKTHkspEAwwZWIy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3EDE97-96F5-47ED-B57B-E7194A8F5C17}"/>
              </a:ext>
            </a:extLst>
          </p:cNvPr>
          <p:cNvSpPr txBox="1"/>
          <p:nvPr/>
        </p:nvSpPr>
        <p:spPr>
          <a:xfrm>
            <a:off x="395536" y="6444044"/>
            <a:ext cx="4639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https://github.com/AlexFatkin/OdorCalculator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5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3347864" cy="432048"/>
          </a:xfrm>
        </p:spPr>
        <p:txBody>
          <a:bodyPr/>
          <a:lstStyle/>
          <a:p>
            <a:pPr algn="l"/>
            <a:r>
              <a:rPr lang="en-US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J</a:t>
            </a:r>
            <a:r>
              <a:rPr lang="en-A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unior</a:t>
            </a:r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lang="en-A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middle </a:t>
            </a:r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lang="en-A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senior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31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E7F6D-C005-46AC-B30F-1C010554ACCD}"/>
              </a:ext>
            </a:extLst>
          </p:cNvPr>
          <p:cNvSpPr txBox="1"/>
          <p:nvPr/>
        </p:nvSpPr>
        <p:spPr>
          <a:xfrm>
            <a:off x="198119" y="836712"/>
            <a:ext cx="88924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ru-RU" b="1" i="0" dirty="0">
                <a:solidFill>
                  <a:srgbClr val="FFFF00"/>
                </a:solidFill>
                <a:effectLst/>
                <a:latin typeface="YS Text"/>
              </a:rPr>
              <a:t>Junior</a:t>
            </a:r>
            <a:r>
              <a:rPr lang="ru-RU" b="0" i="0" dirty="0">
                <a:effectLst/>
                <a:latin typeface="YS Text"/>
              </a:rPr>
              <a:t> - решает простые задачи под руководством опытных коллег,  знает на базовом уровне язык программирования, </a:t>
            </a:r>
            <a:r>
              <a:rPr lang="en-US" dirty="0">
                <a:latin typeface="YS Text"/>
              </a:rPr>
              <a:t>Git </a:t>
            </a:r>
            <a:r>
              <a:rPr lang="ru-RU" b="0" i="0" dirty="0">
                <a:effectLst/>
                <a:latin typeface="YS Text"/>
              </a:rPr>
              <a:t>и базы данных.</a:t>
            </a:r>
            <a:endParaRPr lang="en-US" b="0" i="0" dirty="0">
              <a:effectLst/>
              <a:latin typeface="YS Text"/>
            </a:endParaRPr>
          </a:p>
          <a:p>
            <a:pPr marL="342900" indent="-342900" algn="l">
              <a:buAutoNum type="arabicPeriod"/>
            </a:pPr>
            <a:endParaRPr lang="ru-RU" b="0" i="0" dirty="0">
              <a:effectLst/>
              <a:latin typeface="YS Text"/>
            </a:endParaRPr>
          </a:p>
          <a:p>
            <a:pPr algn="l">
              <a:buFont typeface="+mj-lt"/>
              <a:buAutoNum type="arabicPeriod" startAt="2"/>
            </a:pPr>
            <a:r>
              <a:rPr lang="en-US" b="0" i="0" dirty="0">
                <a:solidFill>
                  <a:srgbClr val="FFFF00"/>
                </a:solidFill>
                <a:effectLst/>
                <a:latin typeface="YS Text"/>
              </a:rPr>
              <a:t> </a:t>
            </a:r>
            <a:r>
              <a:rPr lang="ru-RU" b="0" i="0" dirty="0">
                <a:solidFill>
                  <a:srgbClr val="FFFF00"/>
                </a:solidFill>
                <a:effectLst/>
                <a:latin typeface="YS Text"/>
              </a:rPr>
              <a:t> </a:t>
            </a:r>
            <a:r>
              <a:rPr lang="ru-RU" b="1" i="0" dirty="0">
                <a:solidFill>
                  <a:srgbClr val="FFFF00"/>
                </a:solidFill>
                <a:effectLst/>
                <a:latin typeface="YS Text"/>
              </a:rPr>
              <a:t>Middle</a:t>
            </a:r>
            <a:r>
              <a:rPr lang="ru-RU" b="0" i="0" dirty="0">
                <a:solidFill>
                  <a:srgbClr val="FFFF00"/>
                </a:solidFill>
                <a:effectLst/>
                <a:latin typeface="YS Text"/>
              </a:rPr>
              <a:t> </a:t>
            </a:r>
            <a:r>
              <a:rPr lang="ru-RU" b="0" i="0" dirty="0">
                <a:effectLst/>
                <a:latin typeface="YS Text"/>
              </a:rPr>
              <a:t>—  пишет код самостоятельно, но всё ещё находится под присмотром старших, имеет базовое понимание жизненного цикла </a:t>
            </a:r>
            <a:r>
              <a:rPr lang="ru-RU" dirty="0">
                <a:latin typeface="YS Text"/>
              </a:rPr>
              <a:t>и </a:t>
            </a:r>
            <a:r>
              <a:rPr lang="ru-RU" b="0" i="0" dirty="0">
                <a:effectLst/>
                <a:latin typeface="YS Text"/>
              </a:rPr>
              <a:t>основы архитектуры проекта.</a:t>
            </a:r>
            <a:endParaRPr lang="en-US" b="0" i="0" dirty="0">
              <a:effectLst/>
              <a:latin typeface="YS Text"/>
            </a:endParaRPr>
          </a:p>
          <a:p>
            <a:pPr algn="l">
              <a:buFont typeface="+mj-lt"/>
              <a:buAutoNum type="arabicPeriod" startAt="2"/>
            </a:pPr>
            <a:endParaRPr lang="ru-RU" b="0" i="0" dirty="0">
              <a:effectLst/>
              <a:latin typeface="YS Text"/>
            </a:endParaRPr>
          </a:p>
          <a:p>
            <a:pPr algn="l">
              <a:buFont typeface="+mj-lt"/>
              <a:buAutoNum type="arabicPeriod" startAt="3"/>
            </a:pPr>
            <a:r>
              <a:rPr lang="en-US" b="0" i="0" dirty="0">
                <a:solidFill>
                  <a:srgbClr val="FFFF00"/>
                </a:solidFill>
                <a:effectLst/>
                <a:latin typeface="YS Text"/>
              </a:rPr>
              <a:t> </a:t>
            </a:r>
            <a:r>
              <a:rPr lang="ru-RU" b="0" i="0" dirty="0">
                <a:solidFill>
                  <a:srgbClr val="FFFF00"/>
                </a:solidFill>
                <a:effectLst/>
                <a:latin typeface="YS Text"/>
              </a:rPr>
              <a:t> </a:t>
            </a:r>
            <a:r>
              <a:rPr lang="ru-RU" b="1" i="0" dirty="0">
                <a:solidFill>
                  <a:srgbClr val="FFFF00"/>
                </a:solidFill>
                <a:effectLst/>
                <a:latin typeface="YS Text"/>
              </a:rPr>
              <a:t>Senior</a:t>
            </a:r>
            <a:r>
              <a:rPr lang="ru-RU" b="0" i="0" dirty="0">
                <a:effectLst/>
                <a:latin typeface="YS Text"/>
              </a:rPr>
              <a:t>— самый сильный игрок в команде, занимается архитектурой, взаимодействием систем и другими высокоуровневыми вещам, знает специфику своего стека и особенности его работы в разных окружениях.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8976F-0EF8-4ED9-B8C5-E8D4DC5A528D}"/>
              </a:ext>
            </a:extLst>
          </p:cNvPr>
          <p:cNvSpPr txBox="1"/>
          <p:nvPr/>
        </p:nvSpPr>
        <p:spPr>
          <a:xfrm>
            <a:off x="467895" y="4309447"/>
            <a:ext cx="835292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effectLst/>
                <a:latin typeface="Calibri" panose="020F0502020204030204" pitchFamily="34" charset="0"/>
              </a:rPr>
              <a:t>You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can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view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,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comment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on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,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or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merge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this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pull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request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online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at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:</a:t>
            </a:r>
          </a:p>
          <a:p>
            <a:r>
              <a:rPr lang="ru-RU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</a:t>
            </a:r>
            <a:r>
              <a:rPr lang="ru-RU" sz="1800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https://github.com/AlexFatkin/OdorCalculator/pull/3</a:t>
            </a:r>
            <a:endParaRPr lang="ru-RU" sz="18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2000" b="1" dirty="0" err="1">
                <a:effectLst/>
                <a:latin typeface="Calibri" panose="020F0502020204030204" pitchFamily="34" charset="0"/>
              </a:rPr>
              <a:t>Commit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Summary</a:t>
            </a:r>
            <a:endParaRPr lang="ru-RU" sz="2000" b="1" dirty="0">
              <a:effectLst/>
              <a:latin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d74a965</a:t>
            </a:r>
            <a:r>
              <a:rPr lang="ru-RU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Final_acetate_calculator_version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2000" b="1" dirty="0">
                <a:effectLst/>
                <a:latin typeface="Calibri" panose="020F0502020204030204" pitchFamily="34" charset="0"/>
              </a:rPr>
              <a:t>File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Changes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1800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Arina_K/main.py</a:t>
            </a:r>
            <a:r>
              <a:rPr lang="ru-RU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(2) </a:t>
            </a:r>
          </a:p>
          <a:p>
            <a:endParaRPr lang="ru-RU" sz="2000" b="1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7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2555776" cy="43204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Языки в GitHub 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31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82F6D6-3AF0-4828-BEDF-71A77BD145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0"/>
          <a:stretch/>
        </p:blipFill>
        <p:spPr>
          <a:xfrm>
            <a:off x="107504" y="864198"/>
            <a:ext cx="8496944" cy="5943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1E8D39-4278-46B2-8CA5-33ABB60C8F74}"/>
              </a:ext>
            </a:extLst>
          </p:cNvPr>
          <p:cNvSpPr txBox="1"/>
          <p:nvPr/>
        </p:nvSpPr>
        <p:spPr>
          <a:xfrm>
            <a:off x="5004048" y="0"/>
            <a:ext cx="4104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универсален</a:t>
            </a:r>
            <a:r>
              <a:rPr lang="ru-RU" dirty="0">
                <a:solidFill>
                  <a:srgbClr val="FFFFFF"/>
                </a:solidFill>
                <a:latin typeface="Calibri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используется от прототипирования до роботизации</a:t>
            </a:r>
          </a:p>
        </p:txBody>
      </p:sp>
    </p:spTree>
    <p:extLst>
      <p:ext uri="{BB962C8B-B14F-4D97-AF65-F5344CB8AC3E}">
        <p14:creationId xmlns:p14="http://schemas.microsoft.com/office/powerpoint/2010/main" val="76103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3923928" cy="43204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Использование </a:t>
            </a:r>
            <a:r>
              <a:rPr lang="en-US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Python</a:t>
            </a:r>
            <a:endParaRPr lang="ru-RU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E573D8-71A0-4863-91D4-4394DD253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6" t="27951" r="6372"/>
          <a:stretch/>
        </p:blipFill>
        <p:spPr>
          <a:xfrm>
            <a:off x="35496" y="533219"/>
            <a:ext cx="9126651" cy="57455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FC0D6C-DECD-41EF-BDAD-13FE9DDC8841}"/>
              </a:ext>
            </a:extLst>
          </p:cNvPr>
          <p:cNvSpPr txBox="1"/>
          <p:nvPr/>
        </p:nvSpPr>
        <p:spPr>
          <a:xfrm>
            <a:off x="107504" y="1628800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Автоматизацияя потоков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16AD19-7A48-4D9E-B2E1-2C5626720A6C}"/>
              </a:ext>
            </a:extLst>
          </p:cNvPr>
          <p:cNvSpPr txBox="1"/>
          <p:nvPr/>
        </p:nvSpPr>
        <p:spPr>
          <a:xfrm>
            <a:off x="3477108" y="1653783"/>
            <a:ext cx="207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  данных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1FA35A-7001-488F-B939-F5615E0EE158}"/>
              </a:ext>
            </a:extLst>
          </p:cNvPr>
          <p:cNvSpPr txBox="1"/>
          <p:nvPr/>
        </p:nvSpPr>
        <p:spPr>
          <a:xfrm>
            <a:off x="3332795" y="3111484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Визуализации данных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856AC6-7382-4306-B3F9-9B3F2EF55E69}"/>
              </a:ext>
            </a:extLst>
          </p:cNvPr>
          <p:cNvSpPr txBox="1"/>
          <p:nvPr/>
        </p:nvSpPr>
        <p:spPr>
          <a:xfrm>
            <a:off x="467544" y="5869590"/>
            <a:ext cx="4662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Веб-разработка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1DB097-EF34-4428-AA9D-8C2C955ED351}"/>
              </a:ext>
            </a:extLst>
          </p:cNvPr>
          <p:cNvSpPr txBox="1"/>
          <p:nvPr/>
        </p:nvSpPr>
        <p:spPr>
          <a:xfrm>
            <a:off x="114854" y="4490537"/>
            <a:ext cx="2893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Искусственный интеллект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D8F1EA-F1AE-47CE-8E04-2870E806DFD5}"/>
              </a:ext>
            </a:extLst>
          </p:cNvPr>
          <p:cNvSpPr txBox="1"/>
          <p:nvPr/>
        </p:nvSpPr>
        <p:spPr>
          <a:xfrm>
            <a:off x="6084168" y="592492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Управления базами данных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6F28E5-9D83-47B4-BF85-89F08B0277AD}"/>
              </a:ext>
            </a:extLst>
          </p:cNvPr>
          <p:cNvSpPr txBox="1"/>
          <p:nvPr/>
        </p:nvSpPr>
        <p:spPr>
          <a:xfrm>
            <a:off x="6322233" y="4488332"/>
            <a:ext cx="2349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Машинное обучение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CE04EC-3451-4082-844A-0E6D7CD2CAE1}"/>
              </a:ext>
            </a:extLst>
          </p:cNvPr>
          <p:cNvSpPr txBox="1"/>
          <p:nvPr/>
        </p:nvSpPr>
        <p:spPr>
          <a:xfrm>
            <a:off x="3491880" y="5924926"/>
            <a:ext cx="1963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Разработка ПО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B6C1E1-5E7C-4107-98CC-41605F04F7EE}"/>
              </a:ext>
            </a:extLst>
          </p:cNvPr>
          <p:cNvSpPr txBox="1"/>
          <p:nvPr/>
        </p:nvSpPr>
        <p:spPr>
          <a:xfrm>
            <a:off x="3220559" y="4506634"/>
            <a:ext cx="2458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 системой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7669E0-46EE-4196-97D0-7AFE55FC1232}"/>
              </a:ext>
            </a:extLst>
          </p:cNvPr>
          <p:cNvSpPr txBox="1"/>
          <p:nvPr/>
        </p:nvSpPr>
        <p:spPr>
          <a:xfrm>
            <a:off x="6516216" y="3148090"/>
            <a:ext cx="1827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Анализ данных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8E286B-E66D-4AEF-BB60-FD8B6FDF1646}"/>
              </a:ext>
            </a:extLst>
          </p:cNvPr>
          <p:cNvSpPr txBox="1"/>
          <p:nvPr/>
        </p:nvSpPr>
        <p:spPr>
          <a:xfrm>
            <a:off x="395536" y="3111484"/>
            <a:ext cx="1827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Наука о данных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7368F-5ADF-4758-B1FE-0B10D6EA58C8}"/>
              </a:ext>
            </a:extLst>
          </p:cNvPr>
          <p:cNvSpPr txBox="1"/>
          <p:nvPr/>
        </p:nvSpPr>
        <p:spPr>
          <a:xfrm>
            <a:off x="6722093" y="1653783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solidFill>
                  <a:srgbClr val="1F2123"/>
                </a:solidFill>
                <a:latin typeface="Calibri"/>
              </a:rPr>
              <a:t>Роботизация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6012160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Функция желательности</a:t>
            </a:r>
            <a:r>
              <a:rPr lang="en-US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  </a:t>
            </a:r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Харрингтона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3AA888-4050-4BCD-9879-AA7814E25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6" y="791879"/>
            <a:ext cx="6372298" cy="537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5192F0-0CBC-4EAD-8B8D-F07D37F37765}"/>
              </a:ext>
            </a:extLst>
          </p:cNvPr>
          <p:cNvSpPr txBox="1"/>
          <p:nvPr/>
        </p:nvSpPr>
        <p:spPr>
          <a:xfrm>
            <a:off x="289560" y="406490"/>
            <a:ext cx="330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Одностороннее ограничение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/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DA794-5BFF-4A51-A39B-6F974F81A02F}"/>
                  </a:ext>
                </a:extLst>
              </p:cNvPr>
              <p:cNvSpPr txBox="1"/>
              <p:nvPr/>
            </p:nvSpPr>
            <p:spPr>
              <a:xfrm>
                <a:off x="6650734" y="4285434"/>
                <a:ext cx="24692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= 0,2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= -0,5</a:t>
                </a:r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DA794-5BFF-4A51-A39B-6F974F81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34" y="4285434"/>
                <a:ext cx="2469297" cy="461665"/>
              </a:xfrm>
              <a:prstGeom prst="rect">
                <a:avLst/>
              </a:prstGeom>
              <a:blipFill>
                <a:blip r:embed="rId5"/>
                <a:stretch>
                  <a:fillRect l="-741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FD1C2-AD0E-4264-B982-AEDC5C90A6BC}"/>
                  </a:ext>
                </a:extLst>
              </p:cNvPr>
              <p:cNvSpPr txBox="1"/>
              <p:nvPr/>
            </p:nvSpPr>
            <p:spPr>
              <a:xfrm>
                <a:off x="6700808" y="2096192"/>
                <a:ext cx="2337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= 0,8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= 0,5</a:t>
                </a:r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FD1C2-AD0E-4264-B982-AEDC5C90A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808" y="2096192"/>
                <a:ext cx="2337648" cy="461665"/>
              </a:xfrm>
              <a:prstGeom prst="rect">
                <a:avLst/>
              </a:prstGeom>
              <a:blipFill>
                <a:blip r:embed="rId6"/>
                <a:stretch>
                  <a:fillRect l="-781" t="-10526" r="-1563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A9C0F2E-83D3-480C-A0E5-927ED398DD94}"/>
              </a:ext>
            </a:extLst>
          </p:cNvPr>
          <p:cNvSpPr txBox="1"/>
          <p:nvPr/>
        </p:nvSpPr>
        <p:spPr>
          <a:xfrm>
            <a:off x="489248" y="6274382"/>
            <a:ext cx="523488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ru-RU" sz="2000" b="1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Ахназарова С.Л., Кафаров В.В.; Методы оптимизации эксперимента в химической технологии; 1985, с.209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770A4C4A-AA30-4593-A722-3B4D991484C3}"/>
                  </a:ext>
                </a:extLst>
              </p14:cNvPr>
              <p14:cNvContentPartPr/>
              <p14:nvPr/>
            </p14:nvContentPartPr>
            <p14:xfrm>
              <a:off x="2705823" y="4905475"/>
              <a:ext cx="24480" cy="7704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770A4C4A-AA30-4593-A722-3B4D991484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7823" y="4887835"/>
                <a:ext cx="60120" cy="1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7655741"/>
      </p:ext>
    </p:extLst>
  </p:cSld>
  <p:clrMapOvr>
    <a:masterClrMapping/>
  </p:clrMapOvr>
</p:sld>
</file>

<file path=ppt/theme/theme1.xml><?xml version="1.0" encoding="utf-8"?>
<a:theme xmlns:a="http://schemas.openxmlformats.org/drawingml/2006/main" name="1_Lataf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295637</TotalTime>
  <Words>9379</Words>
  <Application>Microsoft Office PowerPoint</Application>
  <PresentationFormat>Экран (4:3)</PresentationFormat>
  <Paragraphs>1308</Paragraphs>
  <Slides>46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46</vt:i4>
      </vt:variant>
    </vt:vector>
  </HeadingPairs>
  <TitlesOfParts>
    <vt:vector size="62" baseType="lpstr">
      <vt:lpstr>Yu Gothic</vt:lpstr>
      <vt:lpstr>Arial</vt:lpstr>
      <vt:lpstr>Calibri</vt:lpstr>
      <vt:lpstr>Calibri Light</vt:lpstr>
      <vt:lpstr>Cambria Math</vt:lpstr>
      <vt:lpstr>Courier New</vt:lpstr>
      <vt:lpstr>GreekC_IV25</vt:lpstr>
      <vt:lpstr>GreekS_IV50</vt:lpstr>
      <vt:lpstr>Symbol</vt:lpstr>
      <vt:lpstr>Times New Roman</vt:lpstr>
      <vt:lpstr>Wingdings</vt:lpstr>
      <vt:lpstr>YS Text</vt:lpstr>
      <vt:lpstr>1_Lataf</vt:lpstr>
      <vt:lpstr>Горизонт</vt:lpstr>
      <vt:lpstr>1_Горизонт</vt:lpstr>
      <vt:lpstr>Тема Office</vt:lpstr>
      <vt:lpstr> Руководитель Александр  Юрьевич Фатькин,  fatkin_ayu@almazovcentre.ru  </vt:lpstr>
      <vt:lpstr>Дозатор</vt:lpstr>
      <vt:lpstr>Дозатор</vt:lpstr>
      <vt:lpstr>Самопроверка основ математики</vt:lpstr>
      <vt:lpstr>ПО и обучение</vt:lpstr>
      <vt:lpstr>Junior, middle ,senior</vt:lpstr>
      <vt:lpstr>Языки в GitHub </vt:lpstr>
      <vt:lpstr>Использование Python</vt:lpstr>
      <vt:lpstr>Функция желательности  Харрингтона</vt:lpstr>
      <vt:lpstr>Функция желательности  Харрингтона</vt:lpstr>
      <vt:lpstr>Презентация PowerPoint</vt:lpstr>
      <vt:lpstr>Презентация PowerPoint</vt:lpstr>
      <vt:lpstr>Нечеткая логика </vt:lpstr>
      <vt:lpstr>Здоровье</vt:lpstr>
      <vt:lpstr>Обонятельная система</vt:lpstr>
      <vt:lpstr>Этилацетат</vt:lpstr>
      <vt:lpstr>Расчет молярной концентрации Этилацетат</vt:lpstr>
      <vt:lpstr>Уксусная кислота </vt:lpstr>
      <vt:lpstr>Аммиак</vt:lpstr>
      <vt:lpstr>Приставки кратных и дольных единиц</vt:lpstr>
      <vt:lpstr> Система напряжения</vt:lpstr>
      <vt:lpstr>Изучение запаха</vt:lpstr>
      <vt:lpstr>Приставки кратных и дольных единиц</vt:lpstr>
      <vt:lpstr>Выпрямление графика данных</vt:lpstr>
      <vt:lpstr>Выявление зависимостей</vt:lpstr>
      <vt:lpstr>Порог запаха</vt:lpstr>
      <vt:lpstr>Техника эксперимента</vt:lpstr>
      <vt:lpstr>Функция желательности  Харрингтона</vt:lpstr>
      <vt:lpstr>UML class diagram</vt:lpstr>
      <vt:lpstr>Ограничения сознания</vt:lpstr>
      <vt:lpstr>Цикл Миссии</vt:lpstr>
      <vt:lpstr> Цикл Миссии</vt:lpstr>
      <vt:lpstr> Цикл Миссии</vt:lpstr>
      <vt:lpstr>Цикл осознания Миссии</vt:lpstr>
      <vt:lpstr>Цикл Миссии</vt:lpstr>
      <vt:lpstr> Цикл Миссии</vt:lpstr>
      <vt:lpstr> Цикл Миссии</vt:lpstr>
      <vt:lpstr>Цикл осознания Миссии</vt:lpstr>
      <vt:lpstr>SMART</vt:lpstr>
      <vt:lpstr>Структура сознания</vt:lpstr>
      <vt:lpstr> Система напряжения</vt:lpstr>
      <vt:lpstr>Схема деятельности</vt:lpstr>
      <vt:lpstr>Минимальный продукт</vt:lpstr>
      <vt:lpstr>Фазы и этапы ИТ проекта</vt:lpstr>
      <vt:lpstr>Рабочие группы</vt:lpstr>
      <vt:lpstr>Подходы к планированию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 Фатькин</dc:creator>
  <cp:lastModifiedBy>lataf</cp:lastModifiedBy>
  <cp:revision>8181</cp:revision>
  <cp:lastPrinted>2022-09-11T09:01:00Z</cp:lastPrinted>
  <dcterms:modified xsi:type="dcterms:W3CDTF">2025-02-03T08:27:02Z</dcterms:modified>
</cp:coreProperties>
</file>