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9" r:id="rId4"/>
    <p:sldId id="270" r:id="rId5"/>
    <p:sldId id="272" r:id="rId6"/>
    <p:sldId id="271" r:id="rId7"/>
    <p:sldId id="261" r:id="rId8"/>
    <p:sldId id="274" r:id="rId9"/>
    <p:sldId id="275" r:id="rId10"/>
    <p:sldId id="273" r:id="rId11"/>
    <p:sldId id="26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8EDDD-7E12-4ED6-9A64-963CF86EB33D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/>
        </a:p>
      </dgm:t>
    </dgm:pt>
    <dgm:pt modelId="{B9DB46D8-CB85-48E0-AE7E-ED9B74005373}">
      <dgm:prSet phldrT="[文本]"/>
      <dgm:spPr/>
      <dgm:t>
        <a:bodyPr/>
        <a:lstStyle/>
        <a:p>
          <a:r>
            <a:rPr lang="en-US" altLang="zh-CN" dirty="0" smtClean="0"/>
            <a:t>Notification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7292D-F1BC-498D-98D7-64D48F264076}" type="parTrans" cxnId="{619141E4-E521-42A2-B7B0-FCB32F3A531C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83AB57-5A1F-4C3B-B388-7F96A8810ED6}" type="sibTrans" cxnId="{619141E4-E521-42A2-B7B0-FCB32F3A531C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996E5B-C4E1-4854-953B-CF2ECEF8B467}">
      <dgm:prSet phldrT="[文本]"/>
      <dgm:spPr/>
      <dgm:t>
        <a:bodyPr/>
        <a:lstStyle/>
        <a:p>
          <a:r>
            <a:rPr lang="en-US" altLang="zh-CN" dirty="0" smtClean="0"/>
            <a:t>MDSAL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C6AB61-BCD2-40F3-B594-89897B02491F}" type="parTrans" cxnId="{91CFCD1C-F6C4-45F1-B52B-11830FD6B83E}">
      <dgm:prSet/>
      <dgm:spPr/>
      <dgm:t>
        <a:bodyPr/>
        <a:lstStyle/>
        <a:p>
          <a:endParaRPr lang="zh-CN" altLang="en-US"/>
        </a:p>
      </dgm:t>
    </dgm:pt>
    <dgm:pt modelId="{E889A683-EB6A-440F-96A2-F832535DC960}" type="sibTrans" cxnId="{91CFCD1C-F6C4-45F1-B52B-11830FD6B83E}">
      <dgm:prSet/>
      <dgm:spPr/>
      <dgm:t>
        <a:bodyPr/>
        <a:lstStyle/>
        <a:p>
          <a:endParaRPr lang="zh-CN" altLang="en-US"/>
        </a:p>
      </dgm:t>
    </dgm:pt>
    <dgm:pt modelId="{53E7C07F-C143-41EB-AF53-9D10F518F684}">
      <dgm:prSet phldrT="[文本]"/>
      <dgm:spPr/>
      <dgm:t>
        <a:bodyPr/>
        <a:lstStyle/>
        <a:p>
          <a:r>
            <a:rPr lang="en-US" altLang="zh-CN" smtClean="0"/>
            <a:t>RPC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85D2C2-BF95-4C5C-80F6-7609379AD13D}" type="parTrans" cxnId="{113ABC28-7551-4F69-B198-FFCC3EF6859D}">
      <dgm:prSet/>
      <dgm:spPr/>
      <dgm:t>
        <a:bodyPr/>
        <a:lstStyle/>
        <a:p>
          <a:endParaRPr lang="zh-CN" altLang="en-US"/>
        </a:p>
      </dgm:t>
    </dgm:pt>
    <dgm:pt modelId="{AE2AA08D-5AF7-459B-BB1F-6705F8F4379D}" type="sibTrans" cxnId="{113ABC28-7551-4F69-B198-FFCC3EF6859D}">
      <dgm:prSet/>
      <dgm:spPr/>
      <dgm:t>
        <a:bodyPr/>
        <a:lstStyle/>
        <a:p>
          <a:endParaRPr lang="zh-CN" altLang="en-US"/>
        </a:p>
      </dgm:t>
    </dgm:pt>
    <dgm:pt modelId="{C2E55EAC-612F-498D-85DA-4932EB4912A5}" type="pres">
      <dgm:prSet presAssocID="{F9F8EDDD-7E12-4ED6-9A64-963CF86EB33D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7DBA2E8A-E738-449D-81F3-52AA7C6BE91B}" type="pres">
      <dgm:prSet presAssocID="{B9DB46D8-CB85-48E0-AE7E-ED9B7400537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5C09E4A-CA0F-4DBF-8430-5BDFC8557DCF}" type="pres">
      <dgm:prSet presAssocID="{B9DB46D8-CB85-48E0-AE7E-ED9B74005373}" presName="gear1srcNode" presStyleLbl="node1" presStyleIdx="0" presStyleCnt="3"/>
      <dgm:spPr/>
      <dgm:t>
        <a:bodyPr/>
        <a:lstStyle/>
        <a:p>
          <a:endParaRPr lang="zh-CN"/>
        </a:p>
      </dgm:t>
    </dgm:pt>
    <dgm:pt modelId="{77C231DB-1035-4097-8CD9-B20554FBFC80}" type="pres">
      <dgm:prSet presAssocID="{B9DB46D8-CB85-48E0-AE7E-ED9B74005373}" presName="gear1dstNode" presStyleLbl="node1" presStyleIdx="0" presStyleCnt="3"/>
      <dgm:spPr/>
      <dgm:t>
        <a:bodyPr/>
        <a:lstStyle/>
        <a:p>
          <a:endParaRPr lang="zh-CN"/>
        </a:p>
      </dgm:t>
    </dgm:pt>
    <dgm:pt modelId="{E6148DF7-A287-464C-BB04-25E91B3E7708}" type="pres">
      <dgm:prSet presAssocID="{53E7C07F-C143-41EB-AF53-9D10F518F68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36955-8506-41BD-A292-EADDAB98A978}" type="pres">
      <dgm:prSet presAssocID="{53E7C07F-C143-41EB-AF53-9D10F518F684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27ADDD6-2438-4CAA-8F49-7198F41A40CB}" type="pres">
      <dgm:prSet presAssocID="{53E7C07F-C143-41EB-AF53-9D10F518F684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49DBB66F-4475-408F-9C34-EC1D8043DC7A}" type="pres">
      <dgm:prSet presAssocID="{E1996E5B-C4E1-4854-953B-CF2ECEF8B467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A68E10FB-3137-417A-8244-849695B2204F}" type="pres">
      <dgm:prSet presAssocID="{E1996E5B-C4E1-4854-953B-CF2ECEF8B46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016696-B341-4000-A0AD-74BEE73AF50A}" type="pres">
      <dgm:prSet presAssocID="{E1996E5B-C4E1-4854-953B-CF2ECEF8B467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8DF5E4DC-88A7-48EE-8046-5E55825F09C0}" type="pres">
      <dgm:prSet presAssocID="{E1996E5B-C4E1-4854-953B-CF2ECEF8B467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8DB07ABD-3B9C-4A0D-A24B-305751BB1D2C}" type="pres">
      <dgm:prSet presAssocID="{2D83AB57-5A1F-4C3B-B388-7F96A8810ED6}" presName="connector1" presStyleLbl="sibTrans2D1" presStyleIdx="0" presStyleCnt="3"/>
      <dgm:spPr/>
      <dgm:t>
        <a:bodyPr/>
        <a:lstStyle/>
        <a:p>
          <a:endParaRPr lang="zh-CN"/>
        </a:p>
      </dgm:t>
    </dgm:pt>
    <dgm:pt modelId="{29E71D32-D2B1-4C0F-B018-7F60513BEFD9}" type="pres">
      <dgm:prSet presAssocID="{AE2AA08D-5AF7-459B-BB1F-6705F8F4379D}" presName="connector2" presStyleLbl="sibTrans2D1" presStyleIdx="1" presStyleCnt="3"/>
      <dgm:spPr/>
    </dgm:pt>
    <dgm:pt modelId="{A475F147-0FB4-4EB1-9D2B-B8A130869E7A}" type="pres">
      <dgm:prSet presAssocID="{E889A683-EB6A-440F-96A2-F832535DC960}" presName="connector3" presStyleLbl="sibTrans2D1" presStyleIdx="2" presStyleCnt="3"/>
      <dgm:spPr/>
    </dgm:pt>
  </dgm:ptLst>
  <dgm:cxnLst>
    <dgm:cxn modelId="{80C2FC15-4315-4F2E-B209-67CE8F2844D6}" type="presOf" srcId="{E889A683-EB6A-440F-96A2-F832535DC960}" destId="{A475F147-0FB4-4EB1-9D2B-B8A130869E7A}" srcOrd="0" destOrd="0" presId="urn:microsoft.com/office/officeart/2005/8/layout/gear1"/>
    <dgm:cxn modelId="{FE9595EA-BC6F-4856-B0AB-7536F793F5CC}" type="presOf" srcId="{B9DB46D8-CB85-48E0-AE7E-ED9B74005373}" destId="{F5C09E4A-CA0F-4DBF-8430-5BDFC8557DCF}" srcOrd="1" destOrd="0" presId="urn:microsoft.com/office/officeart/2005/8/layout/gear1"/>
    <dgm:cxn modelId="{DB64B3D4-50C5-4F34-BEDA-6DE7E378E1A7}" type="presOf" srcId="{E1996E5B-C4E1-4854-953B-CF2ECEF8B467}" destId="{A68E10FB-3137-417A-8244-849695B2204F}" srcOrd="1" destOrd="0" presId="urn:microsoft.com/office/officeart/2005/8/layout/gear1"/>
    <dgm:cxn modelId="{343ADAA0-F681-45AE-BDA9-FEB3A506DFE3}" type="presOf" srcId="{53E7C07F-C143-41EB-AF53-9D10F518F684}" destId="{3D536955-8506-41BD-A292-EADDAB98A978}" srcOrd="1" destOrd="0" presId="urn:microsoft.com/office/officeart/2005/8/layout/gear1"/>
    <dgm:cxn modelId="{51C6353D-A1C8-452C-9F94-E332A85A4862}" type="presOf" srcId="{E1996E5B-C4E1-4854-953B-CF2ECEF8B467}" destId="{49DBB66F-4475-408F-9C34-EC1D8043DC7A}" srcOrd="0" destOrd="0" presId="urn:microsoft.com/office/officeart/2005/8/layout/gear1"/>
    <dgm:cxn modelId="{B2CCD817-5CD4-4926-A4A7-1659F8C39ECB}" type="presOf" srcId="{AE2AA08D-5AF7-459B-BB1F-6705F8F4379D}" destId="{29E71D32-D2B1-4C0F-B018-7F60513BEFD9}" srcOrd="0" destOrd="0" presId="urn:microsoft.com/office/officeart/2005/8/layout/gear1"/>
    <dgm:cxn modelId="{7236A230-3B56-43B6-9A32-11FEE346B3FC}" type="presOf" srcId="{53E7C07F-C143-41EB-AF53-9D10F518F684}" destId="{E6148DF7-A287-464C-BB04-25E91B3E7708}" srcOrd="0" destOrd="0" presId="urn:microsoft.com/office/officeart/2005/8/layout/gear1"/>
    <dgm:cxn modelId="{91CFCD1C-F6C4-45F1-B52B-11830FD6B83E}" srcId="{F9F8EDDD-7E12-4ED6-9A64-963CF86EB33D}" destId="{E1996E5B-C4E1-4854-953B-CF2ECEF8B467}" srcOrd="2" destOrd="0" parTransId="{58C6AB61-BCD2-40F3-B594-89897B02491F}" sibTransId="{E889A683-EB6A-440F-96A2-F832535DC960}"/>
    <dgm:cxn modelId="{113ABC28-7551-4F69-B198-FFCC3EF6859D}" srcId="{F9F8EDDD-7E12-4ED6-9A64-963CF86EB33D}" destId="{53E7C07F-C143-41EB-AF53-9D10F518F684}" srcOrd="1" destOrd="0" parTransId="{5E85D2C2-BF95-4C5C-80F6-7609379AD13D}" sibTransId="{AE2AA08D-5AF7-459B-BB1F-6705F8F4379D}"/>
    <dgm:cxn modelId="{04E72FAB-8708-4B10-B4FB-9384F8E4D289}" type="presOf" srcId="{B9DB46D8-CB85-48E0-AE7E-ED9B74005373}" destId="{7DBA2E8A-E738-449D-81F3-52AA7C6BE91B}" srcOrd="0" destOrd="0" presId="urn:microsoft.com/office/officeart/2005/8/layout/gear1"/>
    <dgm:cxn modelId="{921F6062-ADEE-4644-B426-186F0301E61A}" type="presOf" srcId="{2D83AB57-5A1F-4C3B-B388-7F96A8810ED6}" destId="{8DB07ABD-3B9C-4A0D-A24B-305751BB1D2C}" srcOrd="0" destOrd="0" presId="urn:microsoft.com/office/officeart/2005/8/layout/gear1"/>
    <dgm:cxn modelId="{70E005A3-ECD6-43A6-84AC-20920B98D51D}" type="presOf" srcId="{E1996E5B-C4E1-4854-953B-CF2ECEF8B467}" destId="{8DF5E4DC-88A7-48EE-8046-5E55825F09C0}" srcOrd="3" destOrd="0" presId="urn:microsoft.com/office/officeart/2005/8/layout/gear1"/>
    <dgm:cxn modelId="{DDDF0762-E350-40A9-9D6C-81E2F46A65DF}" type="presOf" srcId="{B9DB46D8-CB85-48E0-AE7E-ED9B74005373}" destId="{77C231DB-1035-4097-8CD9-B20554FBFC80}" srcOrd="2" destOrd="0" presId="urn:microsoft.com/office/officeart/2005/8/layout/gear1"/>
    <dgm:cxn modelId="{961FD977-A4E8-4215-B3BC-C063DE13D1B5}" type="presOf" srcId="{F9F8EDDD-7E12-4ED6-9A64-963CF86EB33D}" destId="{C2E55EAC-612F-498D-85DA-4932EB4912A5}" srcOrd="0" destOrd="0" presId="urn:microsoft.com/office/officeart/2005/8/layout/gear1"/>
    <dgm:cxn modelId="{B88721FE-1D9E-430F-B7A0-BA9CA1E089F2}" type="presOf" srcId="{E1996E5B-C4E1-4854-953B-CF2ECEF8B467}" destId="{A4016696-B341-4000-A0AD-74BEE73AF50A}" srcOrd="2" destOrd="0" presId="urn:microsoft.com/office/officeart/2005/8/layout/gear1"/>
    <dgm:cxn modelId="{619141E4-E521-42A2-B7B0-FCB32F3A531C}" srcId="{F9F8EDDD-7E12-4ED6-9A64-963CF86EB33D}" destId="{B9DB46D8-CB85-48E0-AE7E-ED9B74005373}" srcOrd="0" destOrd="0" parTransId="{3F77292D-F1BC-498D-98D7-64D48F264076}" sibTransId="{2D83AB57-5A1F-4C3B-B388-7F96A8810ED6}"/>
    <dgm:cxn modelId="{C8243B19-6C08-4FD8-A2A9-262045599FDD}" type="presOf" srcId="{53E7C07F-C143-41EB-AF53-9D10F518F684}" destId="{127ADDD6-2438-4CAA-8F49-7198F41A40CB}" srcOrd="2" destOrd="0" presId="urn:microsoft.com/office/officeart/2005/8/layout/gear1"/>
    <dgm:cxn modelId="{D8BA3BD4-E9C2-407E-92B6-7266887736D0}" type="presParOf" srcId="{C2E55EAC-612F-498D-85DA-4932EB4912A5}" destId="{7DBA2E8A-E738-449D-81F3-52AA7C6BE91B}" srcOrd="0" destOrd="0" presId="urn:microsoft.com/office/officeart/2005/8/layout/gear1"/>
    <dgm:cxn modelId="{3452B9B7-BD46-43FA-843F-42C83668BF0F}" type="presParOf" srcId="{C2E55EAC-612F-498D-85DA-4932EB4912A5}" destId="{F5C09E4A-CA0F-4DBF-8430-5BDFC8557DCF}" srcOrd="1" destOrd="0" presId="urn:microsoft.com/office/officeart/2005/8/layout/gear1"/>
    <dgm:cxn modelId="{F792C4A6-4B36-49EE-BCE0-97F74C991613}" type="presParOf" srcId="{C2E55EAC-612F-498D-85DA-4932EB4912A5}" destId="{77C231DB-1035-4097-8CD9-B20554FBFC80}" srcOrd="2" destOrd="0" presId="urn:microsoft.com/office/officeart/2005/8/layout/gear1"/>
    <dgm:cxn modelId="{8A00595B-7306-442C-B772-D98E148C9510}" type="presParOf" srcId="{C2E55EAC-612F-498D-85DA-4932EB4912A5}" destId="{E6148DF7-A287-464C-BB04-25E91B3E7708}" srcOrd="3" destOrd="0" presId="urn:microsoft.com/office/officeart/2005/8/layout/gear1"/>
    <dgm:cxn modelId="{939A61AF-B9D2-4861-8011-FB01ECE7E298}" type="presParOf" srcId="{C2E55EAC-612F-498D-85DA-4932EB4912A5}" destId="{3D536955-8506-41BD-A292-EADDAB98A978}" srcOrd="4" destOrd="0" presId="urn:microsoft.com/office/officeart/2005/8/layout/gear1"/>
    <dgm:cxn modelId="{2C7F1224-43A9-4D24-AD19-BE3158421A5E}" type="presParOf" srcId="{C2E55EAC-612F-498D-85DA-4932EB4912A5}" destId="{127ADDD6-2438-4CAA-8F49-7198F41A40CB}" srcOrd="5" destOrd="0" presId="urn:microsoft.com/office/officeart/2005/8/layout/gear1"/>
    <dgm:cxn modelId="{C408B837-0A8A-40C8-8FE6-3EAA340A365C}" type="presParOf" srcId="{C2E55EAC-612F-498D-85DA-4932EB4912A5}" destId="{49DBB66F-4475-408F-9C34-EC1D8043DC7A}" srcOrd="6" destOrd="0" presId="urn:microsoft.com/office/officeart/2005/8/layout/gear1"/>
    <dgm:cxn modelId="{8B04EF36-FA7E-4525-A514-AC907C9AA47E}" type="presParOf" srcId="{C2E55EAC-612F-498D-85DA-4932EB4912A5}" destId="{A68E10FB-3137-417A-8244-849695B2204F}" srcOrd="7" destOrd="0" presId="urn:microsoft.com/office/officeart/2005/8/layout/gear1"/>
    <dgm:cxn modelId="{5D8F735B-8C36-495E-9F46-A2F0E7A58381}" type="presParOf" srcId="{C2E55EAC-612F-498D-85DA-4932EB4912A5}" destId="{A4016696-B341-4000-A0AD-74BEE73AF50A}" srcOrd="8" destOrd="0" presId="urn:microsoft.com/office/officeart/2005/8/layout/gear1"/>
    <dgm:cxn modelId="{B6100900-6C07-43D3-B31E-EBD71870BCA7}" type="presParOf" srcId="{C2E55EAC-612F-498D-85DA-4932EB4912A5}" destId="{8DF5E4DC-88A7-48EE-8046-5E55825F09C0}" srcOrd="9" destOrd="0" presId="urn:microsoft.com/office/officeart/2005/8/layout/gear1"/>
    <dgm:cxn modelId="{BE94A738-1BD1-437A-8C43-AED3AC243F6F}" type="presParOf" srcId="{C2E55EAC-612F-498D-85DA-4932EB4912A5}" destId="{8DB07ABD-3B9C-4A0D-A24B-305751BB1D2C}" srcOrd="10" destOrd="0" presId="urn:microsoft.com/office/officeart/2005/8/layout/gear1"/>
    <dgm:cxn modelId="{671F309D-F794-4DFC-9CEB-1DE1246F3676}" type="presParOf" srcId="{C2E55EAC-612F-498D-85DA-4932EB4912A5}" destId="{29E71D32-D2B1-4C0F-B018-7F60513BEFD9}" srcOrd="11" destOrd="0" presId="urn:microsoft.com/office/officeart/2005/8/layout/gear1"/>
    <dgm:cxn modelId="{9D8414F5-C9AD-42AF-A472-9DA058CC52F2}" type="presParOf" srcId="{C2E55EAC-612F-498D-85DA-4932EB4912A5}" destId="{A475F147-0FB4-4EB1-9D2B-B8A130869E7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A2E8A-E738-449D-81F3-52AA7C6BE91B}">
      <dsp:nvSpPr>
        <dsp:cNvPr id="0" name=""/>
        <dsp:cNvSpPr/>
      </dsp:nvSpPr>
      <dsp:spPr>
        <a:xfrm>
          <a:off x="2013267" y="1840230"/>
          <a:ext cx="2249170" cy="224917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Notification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5450" y="2367087"/>
        <a:ext cx="1344804" cy="1156120"/>
      </dsp:txXfrm>
    </dsp:sp>
    <dsp:sp modelId="{E6148DF7-A287-464C-BB04-25E91B3E7708}">
      <dsp:nvSpPr>
        <dsp:cNvPr id="0" name=""/>
        <dsp:cNvSpPr/>
      </dsp:nvSpPr>
      <dsp:spPr>
        <a:xfrm>
          <a:off x="704659" y="1308608"/>
          <a:ext cx="1635760" cy="163576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smtClean="0"/>
            <a:t>RPC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6467" y="1722904"/>
        <a:ext cx="812144" cy="807168"/>
      </dsp:txXfrm>
    </dsp:sp>
    <dsp:sp modelId="{49DBB66F-4475-408F-9C34-EC1D8043DC7A}">
      <dsp:nvSpPr>
        <dsp:cNvPr id="0" name=""/>
        <dsp:cNvSpPr/>
      </dsp:nvSpPr>
      <dsp:spPr>
        <a:xfrm rot="20700000">
          <a:off x="1620852" y="180100"/>
          <a:ext cx="1602710" cy="160271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MDSAL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1972373" y="531622"/>
        <a:ext cx="899668" cy="899668"/>
      </dsp:txXfrm>
    </dsp:sp>
    <dsp:sp modelId="{8DB07ABD-3B9C-4A0D-A24B-305751BB1D2C}">
      <dsp:nvSpPr>
        <dsp:cNvPr id="0" name=""/>
        <dsp:cNvSpPr/>
      </dsp:nvSpPr>
      <dsp:spPr>
        <a:xfrm>
          <a:off x="1839175" y="1501485"/>
          <a:ext cx="2878937" cy="2878937"/>
        </a:xfrm>
        <a:prstGeom prst="circularArrow">
          <a:avLst>
            <a:gd name="adj1" fmla="val 4687"/>
            <a:gd name="adj2" fmla="val 299029"/>
            <a:gd name="adj3" fmla="val 2513713"/>
            <a:gd name="adj4" fmla="val 15866570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71D32-D2B1-4C0F-B018-7F60513BEFD9}">
      <dsp:nvSpPr>
        <dsp:cNvPr id="0" name=""/>
        <dsp:cNvSpPr/>
      </dsp:nvSpPr>
      <dsp:spPr>
        <a:xfrm>
          <a:off x="414969" y="947126"/>
          <a:ext cx="2091728" cy="20917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5F147-0FB4-4EB1-9D2B-B8A130869E7A}">
      <dsp:nvSpPr>
        <dsp:cNvPr id="0" name=""/>
        <dsp:cNvSpPr/>
      </dsp:nvSpPr>
      <dsp:spPr>
        <a:xfrm>
          <a:off x="1250128" y="-170503"/>
          <a:ext cx="2255304" cy="22553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EA74EB7-856E-45FD-83F0-5F7C6F3E4372}" type="datetimeFigureOut">
              <a:rPr lang="en-US" altLang="zh-CN"/>
              <a:t>1/23/2016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4886E15-F82A-4596-A46C-375C6D3981E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C61B0E40-8125-41F8-BB6C-139D8D531A4F}" type="datetimeFigureOut">
              <a:t>2016/1/23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F105DB2-FD3E-441D-8B7E-7AE83ECE27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块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grpSp>
        <p:nvGrpSpPr>
          <p:cNvPr id="7" name="顶部图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23" name="底部图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 latinLnBrk="0">
              <a:lnSpc>
                <a:spcPct val="90000"/>
              </a:lnSpc>
              <a:spcBef>
                <a:spcPts val="0"/>
              </a:spcBef>
              <a:buNone/>
              <a:defRPr lang="zh-CN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CN"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部图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lang="zh-CN"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2016/1/23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部图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顶部图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1/23/2016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Presented by Group </a:t>
            </a:r>
            <a:r>
              <a:rPr lang="en-US" altLang="zh-CN" dirty="0" smtClean="0"/>
              <a:t>14</a:t>
            </a:r>
            <a:endParaRPr lang="en-US" altLang="zh-CN" dirty="0"/>
          </a:p>
          <a:p>
            <a:r>
              <a:rPr lang="en-US" altLang="zh-CN" dirty="0" err="1" smtClean="0"/>
              <a:t>Yusu</a:t>
            </a:r>
            <a:r>
              <a:rPr lang="en-US" altLang="zh-CN" dirty="0" smtClean="0"/>
              <a:t> Zhao, </a:t>
            </a:r>
            <a:r>
              <a:rPr lang="en-US" altLang="zh-CN" dirty="0" err="1" smtClean="0"/>
              <a:t>Yuqiang</a:t>
            </a:r>
            <a:r>
              <a:rPr lang="en-US" altLang="zh-CN" dirty="0" smtClean="0"/>
              <a:t> Chen, </a:t>
            </a:r>
            <a:r>
              <a:rPr lang="en-US" altLang="zh-CN" dirty="0" err="1" smtClean="0"/>
              <a:t>Keyin</a:t>
            </a:r>
            <a:r>
              <a:rPr lang="en-US" altLang="zh-CN" dirty="0" smtClean="0"/>
              <a:t> Li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ODL  Traceroute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868" y="1412776"/>
            <a:ext cx="9143538" cy="2664296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dirty="0" smtClean="0"/>
              <a:t>Q &amp; A</a:t>
            </a:r>
            <a:endParaRPr lang="zh-CN" sz="9600" dirty="0"/>
          </a:p>
        </p:txBody>
      </p:sp>
    </p:spTree>
    <p:extLst>
      <p:ext uri="{BB962C8B-B14F-4D97-AF65-F5344CB8AC3E}">
        <p14:creationId xmlns:p14="http://schemas.microsoft.com/office/powerpoint/2010/main" val="5180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need for getting the exact paths packets taking</a:t>
            </a:r>
          </a:p>
          <a:p>
            <a:pPr lvl="1"/>
            <a:r>
              <a:rPr lang="en-US" altLang="zh-CN" dirty="0" smtClean="0"/>
              <a:t>Troubleshooting</a:t>
            </a:r>
          </a:p>
          <a:p>
            <a:pPr lvl="1"/>
            <a:r>
              <a:rPr lang="en-US" altLang="zh-CN" dirty="0" smtClean="0"/>
              <a:t>Performance monitoring</a:t>
            </a:r>
          </a:p>
          <a:p>
            <a:r>
              <a:rPr lang="en-US" altLang="zh-CN" dirty="0" smtClean="0"/>
              <a:t>Multi-paths </a:t>
            </a:r>
            <a:r>
              <a:rPr lang="en-US" altLang="zh-CN" dirty="0" smtClean="0"/>
              <a:t>are quite common especially </a:t>
            </a:r>
            <a:r>
              <a:rPr lang="en-US" altLang="zh-CN" dirty="0" smtClean="0"/>
              <a:t>in DCN</a:t>
            </a:r>
          </a:p>
          <a:p>
            <a:r>
              <a:rPr lang="en-US" altLang="zh-CN" dirty="0" smtClean="0"/>
              <a:t>Traditional traceroute works only at layer 3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341884" y="4725144"/>
            <a:ext cx="90730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C00000"/>
                </a:solidFill>
              </a:rPr>
              <a:t>We need a traceroute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tool in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SDN environment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/>
          <p:cNvGrpSpPr/>
          <p:nvPr/>
        </p:nvGrpSpPr>
        <p:grpSpPr>
          <a:xfrm>
            <a:off x="3968628" y="3891106"/>
            <a:ext cx="906462" cy="599530"/>
            <a:chOff x="3968628" y="3891106"/>
            <a:chExt cx="906462" cy="599530"/>
          </a:xfrm>
        </p:grpSpPr>
        <p:pic>
          <p:nvPicPr>
            <p:cNvPr id="37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628" y="3891106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文本框 147"/>
            <p:cNvSpPr txBox="1"/>
            <p:nvPr/>
          </p:nvSpPr>
          <p:spPr>
            <a:xfrm>
              <a:off x="4250896" y="4121304"/>
              <a:ext cx="278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2485332" y="5563287"/>
            <a:ext cx="906462" cy="619000"/>
            <a:chOff x="2641066" y="5605865"/>
            <a:chExt cx="906462" cy="619000"/>
          </a:xfrm>
        </p:grpSpPr>
        <p:pic>
          <p:nvPicPr>
            <p:cNvPr id="38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066" y="5605865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文本框 149"/>
            <p:cNvSpPr txBox="1"/>
            <p:nvPr/>
          </p:nvSpPr>
          <p:spPr>
            <a:xfrm>
              <a:off x="2955208" y="5855533"/>
              <a:ext cx="278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A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50" y="1180617"/>
            <a:ext cx="1018120" cy="926672"/>
          </a:xfrm>
          <a:prstGeom prst="rect">
            <a:avLst/>
          </a:prstGeom>
        </p:spPr>
      </p:pic>
      <p:cxnSp>
        <p:nvCxnSpPr>
          <p:cNvPr id="40" name="直接连接符 39"/>
          <p:cNvCxnSpPr>
            <a:stCxn id="38" idx="3"/>
            <a:endCxn id="34" idx="1"/>
          </p:cNvCxnSpPr>
          <p:nvPr/>
        </p:nvCxnSpPr>
        <p:spPr>
          <a:xfrm>
            <a:off x="3391794" y="5829987"/>
            <a:ext cx="5164999" cy="1099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36" idx="2"/>
          </p:cNvCxnSpPr>
          <p:nvPr/>
        </p:nvCxnSpPr>
        <p:spPr>
          <a:xfrm flipV="1">
            <a:off x="9187322" y="4388165"/>
            <a:ext cx="1063465" cy="121242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3181096" y="4388165"/>
            <a:ext cx="1188247" cy="121242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3"/>
            <a:endCxn id="36" idx="1"/>
          </p:cNvCxnSpPr>
          <p:nvPr/>
        </p:nvCxnSpPr>
        <p:spPr>
          <a:xfrm flipV="1">
            <a:off x="4875090" y="4121465"/>
            <a:ext cx="4922466" cy="3634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5" idx="2"/>
          </p:cNvCxnSpPr>
          <p:nvPr/>
        </p:nvCxnSpPr>
        <p:spPr>
          <a:xfrm flipH="1">
            <a:off x="3235829" y="2107289"/>
            <a:ext cx="3775081" cy="355125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35" idx="2"/>
          </p:cNvCxnSpPr>
          <p:nvPr/>
        </p:nvCxnSpPr>
        <p:spPr>
          <a:xfrm flipH="1">
            <a:off x="4726260" y="2107289"/>
            <a:ext cx="2284650" cy="182947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35" idx="2"/>
            <a:endCxn id="36" idx="0"/>
          </p:cNvCxnSpPr>
          <p:nvPr/>
        </p:nvCxnSpPr>
        <p:spPr>
          <a:xfrm>
            <a:off x="7010910" y="2107289"/>
            <a:ext cx="3239877" cy="174747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34" idx="0"/>
          </p:cNvCxnSpPr>
          <p:nvPr/>
        </p:nvCxnSpPr>
        <p:spPr>
          <a:xfrm>
            <a:off x="7010910" y="2099203"/>
            <a:ext cx="1999114" cy="347508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9797556" y="3854765"/>
            <a:ext cx="906462" cy="615555"/>
            <a:chOff x="9797556" y="3854765"/>
            <a:chExt cx="906462" cy="615555"/>
          </a:xfrm>
        </p:grpSpPr>
        <p:sp>
          <p:nvSpPr>
            <p:cNvPr id="149" name="文本框 148"/>
            <p:cNvSpPr txBox="1"/>
            <p:nvPr/>
          </p:nvSpPr>
          <p:spPr>
            <a:xfrm>
              <a:off x="10058701" y="4100988"/>
              <a:ext cx="278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C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36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56" y="3854765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93" y="5574284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文本框 150"/>
          <p:cNvSpPr txBox="1"/>
          <p:nvPr/>
        </p:nvSpPr>
        <p:spPr>
          <a:xfrm>
            <a:off x="8870935" y="5826185"/>
            <a:ext cx="27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93" name="竖卷形 1092"/>
          <p:cNvSpPr/>
          <p:nvPr/>
        </p:nvSpPr>
        <p:spPr>
          <a:xfrm>
            <a:off x="2838376" y="5427974"/>
            <a:ext cx="278178" cy="299381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竖卷形 263"/>
          <p:cNvSpPr/>
          <p:nvPr/>
        </p:nvSpPr>
        <p:spPr>
          <a:xfrm>
            <a:off x="3015674" y="5594577"/>
            <a:ext cx="278178" cy="299381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5" name="竖卷形 264"/>
          <p:cNvSpPr/>
          <p:nvPr/>
        </p:nvSpPr>
        <p:spPr>
          <a:xfrm>
            <a:off x="4143681" y="3787074"/>
            <a:ext cx="278178" cy="299381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竖卷形 265"/>
          <p:cNvSpPr/>
          <p:nvPr/>
        </p:nvSpPr>
        <p:spPr>
          <a:xfrm>
            <a:off x="10314912" y="3675562"/>
            <a:ext cx="278178" cy="299381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文本框 268"/>
          <p:cNvSpPr txBox="1"/>
          <p:nvPr/>
        </p:nvSpPr>
        <p:spPr>
          <a:xfrm>
            <a:off x="10111698" y="4095121"/>
            <a:ext cx="27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C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191E-6 0 L 0.31636 -0.54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1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985E-6 -4.44444E-6 L 0.13285 -0.237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2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4983E-6 -4.07407E-6 L 0.20318 -0.28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9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13 -0.22731 L 0.58414 -0.2326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7989E-6 1.11111E-6 L -0.28159 -0.274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79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" grpId="0" animBg="1"/>
      <p:bldP spid="1093" grpId="1" animBg="1"/>
      <p:bldP spid="1093" grpId="2" animBg="1"/>
      <p:bldP spid="264" grpId="0" animBg="1"/>
      <p:bldP spid="264" grpId="1" animBg="1"/>
      <p:bldP spid="264" grpId="2" animBg="1"/>
      <p:bldP spid="265" grpId="0" animBg="1"/>
      <p:bldP spid="265" grpId="1" animBg="1"/>
      <p:bldP spid="265" grpId="2" animBg="1"/>
      <p:bldP spid="266" grpId="0" animBg="1"/>
      <p:bldP spid="266" grpId="1" animBg="1"/>
      <p:bldP spid="26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Solution: details 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MDSAL app</a:t>
            </a:r>
            <a:endParaRPr lang="zh-CN" dirty="0"/>
          </a:p>
          <a:p>
            <a:r>
              <a:rPr lang="en-US" altLang="zh-CN" dirty="0" smtClean="0"/>
              <a:t>RPC for user to call the traceroute function</a:t>
            </a:r>
            <a:endParaRPr lang="zh-CN" dirty="0"/>
          </a:p>
          <a:p>
            <a:r>
              <a:rPr lang="en-US" altLang="zh-CN" dirty="0" smtClean="0"/>
              <a:t>Notification for retrieving designated packets which serve as probes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8330394"/>
              </p:ext>
            </p:extLst>
          </p:nvPr>
        </p:nvGraphicFramePr>
        <p:xfrm>
          <a:off x="6230938" y="1905000"/>
          <a:ext cx="4435475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8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Solution: further improvement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2" y="1904999"/>
            <a:ext cx="7092280" cy="4088921"/>
          </a:xfrm>
        </p:spPr>
        <p:txBody>
          <a:bodyPr/>
          <a:lstStyle/>
          <a:p>
            <a:r>
              <a:rPr lang="en-US" altLang="zh-CN" dirty="0" smtClean="0"/>
              <a:t>User customized probes</a:t>
            </a:r>
            <a:endParaRPr lang="zh-CN" dirty="0"/>
          </a:p>
          <a:p>
            <a:r>
              <a:rPr lang="en-US" altLang="zh-CN" dirty="0" smtClean="0"/>
              <a:t>Inject probes by </a:t>
            </a:r>
            <a:r>
              <a:rPr lang="en-US" altLang="zh-CN" dirty="0" err="1" smtClean="0"/>
              <a:t>packet_out</a:t>
            </a:r>
            <a:r>
              <a:rPr lang="en-US" altLang="zh-CN" dirty="0" smtClean="0"/>
              <a:t> from controller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55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446340" y="2276872"/>
            <a:ext cx="906462" cy="607017"/>
            <a:chOff x="3968628" y="3891106"/>
            <a:chExt cx="906462" cy="607017"/>
          </a:xfrm>
        </p:grpSpPr>
        <p:pic>
          <p:nvPicPr>
            <p:cNvPr id="16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628" y="3891106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16"/>
            <p:cNvSpPr txBox="1"/>
            <p:nvPr/>
          </p:nvSpPr>
          <p:spPr>
            <a:xfrm>
              <a:off x="4184915" y="4128791"/>
              <a:ext cx="47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s4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46140" y="3501008"/>
            <a:ext cx="906462" cy="580849"/>
            <a:chOff x="3968628" y="3891106"/>
            <a:chExt cx="906462" cy="580849"/>
          </a:xfrm>
        </p:grpSpPr>
        <p:pic>
          <p:nvPicPr>
            <p:cNvPr id="19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628" y="3891106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4169831" y="410262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s1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62564" y="3501008"/>
            <a:ext cx="906462" cy="598728"/>
            <a:chOff x="3968628" y="3891106"/>
            <a:chExt cx="906462" cy="598728"/>
          </a:xfrm>
        </p:grpSpPr>
        <p:pic>
          <p:nvPicPr>
            <p:cNvPr id="22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628" y="3891106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文本框 22"/>
            <p:cNvSpPr txBox="1"/>
            <p:nvPr/>
          </p:nvSpPr>
          <p:spPr>
            <a:xfrm>
              <a:off x="4166949" y="4120502"/>
              <a:ext cx="509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s3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46340" y="4797152"/>
            <a:ext cx="906462" cy="621182"/>
            <a:chOff x="3968628" y="3891106"/>
            <a:chExt cx="906462" cy="621182"/>
          </a:xfrm>
        </p:grpSpPr>
        <p:pic>
          <p:nvPicPr>
            <p:cNvPr id="31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628" y="3891106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文本框 31"/>
            <p:cNvSpPr txBox="1"/>
            <p:nvPr/>
          </p:nvSpPr>
          <p:spPr>
            <a:xfrm>
              <a:off x="4214964" y="4142956"/>
              <a:ext cx="509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s2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>
            <a:stCxn id="19" idx="0"/>
            <a:endCxn id="16" idx="1"/>
          </p:cNvCxnSpPr>
          <p:nvPr/>
        </p:nvCxnSpPr>
        <p:spPr>
          <a:xfrm flipV="1">
            <a:off x="4099371" y="2543572"/>
            <a:ext cx="1346969" cy="95743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4099371" y="3962401"/>
            <a:ext cx="1338395" cy="108660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2" idx="0"/>
          </p:cNvCxnSpPr>
          <p:nvPr/>
        </p:nvCxnSpPr>
        <p:spPr>
          <a:xfrm>
            <a:off x="6352802" y="2543572"/>
            <a:ext cx="1562993" cy="95743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352802" y="3962400"/>
            <a:ext cx="1562993" cy="110145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" name="内容占位符 5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1442" y="3304372"/>
            <a:ext cx="1018120" cy="92667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130" y="3308910"/>
            <a:ext cx="1018120" cy="926672"/>
          </a:xfrm>
          <a:prstGeom prst="rect">
            <a:avLst/>
          </a:prstGeom>
        </p:spPr>
      </p:pic>
      <p:cxnSp>
        <p:nvCxnSpPr>
          <p:cNvPr id="53" name="直接连接符 52"/>
          <p:cNvCxnSpPr>
            <a:endCxn id="19" idx="1"/>
          </p:cNvCxnSpPr>
          <p:nvPr/>
        </p:nvCxnSpPr>
        <p:spPr>
          <a:xfrm>
            <a:off x="2491523" y="3767708"/>
            <a:ext cx="1154617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2" idx="3"/>
          </p:cNvCxnSpPr>
          <p:nvPr/>
        </p:nvCxnSpPr>
        <p:spPr>
          <a:xfrm>
            <a:off x="8369026" y="3767708"/>
            <a:ext cx="1196425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831805" y="4221088"/>
            <a:ext cx="6455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h1</a:t>
            </a:r>
            <a:endParaRPr lang="zh-CN" altLang="en-US" sz="2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553398" y="4221088"/>
            <a:ext cx="6455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h2</a:t>
            </a:r>
            <a:endParaRPr lang="zh-CN" altLang="en-US" sz="2400" dirty="0"/>
          </a:p>
        </p:txBody>
      </p:sp>
      <p:sp>
        <p:nvSpPr>
          <p:cNvPr id="63" name="任意多边形 62"/>
          <p:cNvSpPr/>
          <p:nvPr/>
        </p:nvSpPr>
        <p:spPr>
          <a:xfrm>
            <a:off x="2537139" y="2395457"/>
            <a:ext cx="7016260" cy="1313790"/>
          </a:xfrm>
          <a:custGeom>
            <a:avLst/>
            <a:gdLst>
              <a:gd name="connsiteX0" fmla="*/ 0 w 7061071"/>
              <a:gd name="connsiteY0" fmla="*/ 1197749 h 1313790"/>
              <a:gd name="connsiteX1" fmla="*/ 1403797 w 7061071"/>
              <a:gd name="connsiteY1" fmla="*/ 1184870 h 1313790"/>
              <a:gd name="connsiteX2" fmla="*/ 3361386 w 7061071"/>
              <a:gd name="connsiteY2" fmla="*/ 13 h 1313790"/>
              <a:gd name="connsiteX3" fmla="*/ 5576552 w 7061071"/>
              <a:gd name="connsiteY3" fmla="*/ 1210628 h 1313790"/>
              <a:gd name="connsiteX4" fmla="*/ 6954592 w 7061071"/>
              <a:gd name="connsiteY4" fmla="*/ 1249264 h 1313790"/>
              <a:gd name="connsiteX5" fmla="*/ 6967470 w 7061071"/>
              <a:gd name="connsiteY5" fmla="*/ 1223506 h 1313790"/>
              <a:gd name="connsiteX6" fmla="*/ 6967470 w 7061071"/>
              <a:gd name="connsiteY6" fmla="*/ 1223506 h 131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1071" h="1313790">
                <a:moveTo>
                  <a:pt x="0" y="1197749"/>
                </a:moveTo>
                <a:cubicBezTo>
                  <a:pt x="421783" y="1291121"/>
                  <a:pt x="843566" y="1384493"/>
                  <a:pt x="1403797" y="1184870"/>
                </a:cubicBezTo>
                <a:cubicBezTo>
                  <a:pt x="1964028" y="985247"/>
                  <a:pt x="2665927" y="-4280"/>
                  <a:pt x="3361386" y="13"/>
                </a:cubicBezTo>
                <a:cubicBezTo>
                  <a:pt x="4056845" y="4306"/>
                  <a:pt x="4977684" y="1002419"/>
                  <a:pt x="5576552" y="1210628"/>
                </a:cubicBezTo>
                <a:cubicBezTo>
                  <a:pt x="6175420" y="1418837"/>
                  <a:pt x="6722772" y="1247118"/>
                  <a:pt x="6954592" y="1249264"/>
                </a:cubicBezTo>
                <a:cubicBezTo>
                  <a:pt x="7186412" y="1251410"/>
                  <a:pt x="6967470" y="1223506"/>
                  <a:pt x="6967470" y="1223506"/>
                </a:cubicBezTo>
                <a:lnTo>
                  <a:pt x="6967470" y="1223506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560977" y="1777148"/>
            <a:ext cx="791825" cy="31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446340" y="2276872"/>
            <a:ext cx="906462" cy="607017"/>
            <a:chOff x="3968628" y="3891106"/>
            <a:chExt cx="906462" cy="607017"/>
          </a:xfrm>
        </p:grpSpPr>
        <p:pic>
          <p:nvPicPr>
            <p:cNvPr id="16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628" y="3891106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16"/>
            <p:cNvSpPr txBox="1"/>
            <p:nvPr/>
          </p:nvSpPr>
          <p:spPr>
            <a:xfrm>
              <a:off x="4184915" y="4128791"/>
              <a:ext cx="47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s4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46140" y="3501008"/>
            <a:ext cx="906462" cy="580849"/>
            <a:chOff x="3968628" y="3891106"/>
            <a:chExt cx="906462" cy="580849"/>
          </a:xfrm>
        </p:grpSpPr>
        <p:pic>
          <p:nvPicPr>
            <p:cNvPr id="19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628" y="3891106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4169831" y="410262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s1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62564" y="3501008"/>
            <a:ext cx="906462" cy="598728"/>
            <a:chOff x="3968628" y="3891106"/>
            <a:chExt cx="906462" cy="598728"/>
          </a:xfrm>
        </p:grpSpPr>
        <p:pic>
          <p:nvPicPr>
            <p:cNvPr id="22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628" y="3891106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文本框 22"/>
            <p:cNvSpPr txBox="1"/>
            <p:nvPr/>
          </p:nvSpPr>
          <p:spPr>
            <a:xfrm>
              <a:off x="4166949" y="4120502"/>
              <a:ext cx="509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s3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46340" y="4797152"/>
            <a:ext cx="906462" cy="621182"/>
            <a:chOff x="3968628" y="3891106"/>
            <a:chExt cx="906462" cy="621182"/>
          </a:xfrm>
        </p:grpSpPr>
        <p:pic>
          <p:nvPicPr>
            <p:cNvPr id="31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628" y="3891106"/>
              <a:ext cx="90646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文本框 31"/>
            <p:cNvSpPr txBox="1"/>
            <p:nvPr/>
          </p:nvSpPr>
          <p:spPr>
            <a:xfrm>
              <a:off x="4214964" y="4142956"/>
              <a:ext cx="509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s2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直接连接符 32"/>
          <p:cNvCxnSpPr>
            <a:stCxn id="19" idx="0"/>
            <a:endCxn id="16" idx="1"/>
          </p:cNvCxnSpPr>
          <p:nvPr/>
        </p:nvCxnSpPr>
        <p:spPr>
          <a:xfrm flipV="1">
            <a:off x="4099371" y="2543572"/>
            <a:ext cx="1346969" cy="95743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4099371" y="3962401"/>
            <a:ext cx="1338395" cy="108660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2" idx="0"/>
          </p:cNvCxnSpPr>
          <p:nvPr/>
        </p:nvCxnSpPr>
        <p:spPr>
          <a:xfrm>
            <a:off x="6352802" y="2543572"/>
            <a:ext cx="1562993" cy="95743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352802" y="3962400"/>
            <a:ext cx="1562993" cy="110145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" name="内容占位符 5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1442" y="3304372"/>
            <a:ext cx="1018120" cy="92667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130" y="3308910"/>
            <a:ext cx="1018120" cy="926672"/>
          </a:xfrm>
          <a:prstGeom prst="rect">
            <a:avLst/>
          </a:prstGeom>
        </p:spPr>
      </p:pic>
      <p:cxnSp>
        <p:nvCxnSpPr>
          <p:cNvPr id="53" name="直接连接符 52"/>
          <p:cNvCxnSpPr>
            <a:endCxn id="19" idx="1"/>
          </p:cNvCxnSpPr>
          <p:nvPr/>
        </p:nvCxnSpPr>
        <p:spPr>
          <a:xfrm>
            <a:off x="2491523" y="3767708"/>
            <a:ext cx="1154617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2" idx="3"/>
          </p:cNvCxnSpPr>
          <p:nvPr/>
        </p:nvCxnSpPr>
        <p:spPr>
          <a:xfrm>
            <a:off x="8369026" y="3767708"/>
            <a:ext cx="1196425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831805" y="4221088"/>
            <a:ext cx="6455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h1</a:t>
            </a:r>
            <a:endParaRPr lang="zh-CN" altLang="en-US" sz="2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553398" y="4221088"/>
            <a:ext cx="6455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h2</a:t>
            </a:r>
            <a:endParaRPr lang="zh-CN" altLang="en-US" sz="2400" dirty="0"/>
          </a:p>
        </p:txBody>
      </p:sp>
      <p:sp>
        <p:nvSpPr>
          <p:cNvPr id="63" name="任意多边形 62"/>
          <p:cNvSpPr/>
          <p:nvPr/>
        </p:nvSpPr>
        <p:spPr>
          <a:xfrm flipV="1">
            <a:off x="2537139" y="3915410"/>
            <a:ext cx="7016260" cy="1313790"/>
          </a:xfrm>
          <a:custGeom>
            <a:avLst/>
            <a:gdLst>
              <a:gd name="connsiteX0" fmla="*/ 0 w 7061071"/>
              <a:gd name="connsiteY0" fmla="*/ 1197749 h 1313790"/>
              <a:gd name="connsiteX1" fmla="*/ 1403797 w 7061071"/>
              <a:gd name="connsiteY1" fmla="*/ 1184870 h 1313790"/>
              <a:gd name="connsiteX2" fmla="*/ 3361386 w 7061071"/>
              <a:gd name="connsiteY2" fmla="*/ 13 h 1313790"/>
              <a:gd name="connsiteX3" fmla="*/ 5576552 w 7061071"/>
              <a:gd name="connsiteY3" fmla="*/ 1210628 h 1313790"/>
              <a:gd name="connsiteX4" fmla="*/ 6954592 w 7061071"/>
              <a:gd name="connsiteY4" fmla="*/ 1249264 h 1313790"/>
              <a:gd name="connsiteX5" fmla="*/ 6967470 w 7061071"/>
              <a:gd name="connsiteY5" fmla="*/ 1223506 h 1313790"/>
              <a:gd name="connsiteX6" fmla="*/ 6967470 w 7061071"/>
              <a:gd name="connsiteY6" fmla="*/ 1223506 h 131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1071" h="1313790">
                <a:moveTo>
                  <a:pt x="0" y="1197749"/>
                </a:moveTo>
                <a:cubicBezTo>
                  <a:pt x="421783" y="1291121"/>
                  <a:pt x="843566" y="1384493"/>
                  <a:pt x="1403797" y="1184870"/>
                </a:cubicBezTo>
                <a:cubicBezTo>
                  <a:pt x="1964028" y="985247"/>
                  <a:pt x="2665927" y="-4280"/>
                  <a:pt x="3361386" y="13"/>
                </a:cubicBezTo>
                <a:cubicBezTo>
                  <a:pt x="4056845" y="4306"/>
                  <a:pt x="4977684" y="1002419"/>
                  <a:pt x="5576552" y="1210628"/>
                </a:cubicBezTo>
                <a:cubicBezTo>
                  <a:pt x="6175420" y="1418837"/>
                  <a:pt x="6722772" y="1247118"/>
                  <a:pt x="6954592" y="1249264"/>
                </a:cubicBezTo>
                <a:cubicBezTo>
                  <a:pt x="7186412" y="1251410"/>
                  <a:pt x="6967470" y="1223506"/>
                  <a:pt x="6967470" y="1223506"/>
                </a:cubicBezTo>
                <a:lnTo>
                  <a:pt x="6967470" y="1223506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5543189" y="5432085"/>
            <a:ext cx="791825" cy="31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Packet disorder</a:t>
            </a:r>
          </a:p>
          <a:p>
            <a:pPr lvl="1"/>
            <a:r>
              <a:rPr lang="en-US" altLang="zh-CN" dirty="0" smtClean="0"/>
              <a:t>Involve controller more often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5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97868" y="2420888"/>
            <a:ext cx="9143538" cy="16561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738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85E5DE-FD81-49B5-BF4A-9F6573D6D7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带条纹的黑色边框演示文稿（宽屏）</Template>
  <TotalTime>0</TotalTime>
  <Words>120</Words>
  <Application>Microsoft Office PowerPoint</Application>
  <PresentationFormat>自定义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Euphemia</vt:lpstr>
      <vt:lpstr>Wingdings</vt:lpstr>
      <vt:lpstr>StripedBorder_16x9</vt:lpstr>
      <vt:lpstr>ODL  Traceroute</vt:lpstr>
      <vt:lpstr>Background</vt:lpstr>
      <vt:lpstr>Solution</vt:lpstr>
      <vt:lpstr>Solution: details </vt:lpstr>
      <vt:lpstr>Solution: further improvement</vt:lpstr>
      <vt:lpstr>Experiment</vt:lpstr>
      <vt:lpstr>Experiment</vt:lpstr>
      <vt:lpstr>Problem</vt:lpstr>
      <vt:lpstr>PowerPoint 演示文稿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2016-01-22T07:26:38Z</dcterms:created>
  <dcterms:modified xsi:type="dcterms:W3CDTF">2016-01-23T00:21:14Z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