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A8112-1B8D-41E2-89E4-BD2509D47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5CBD6A-50F8-462B-ADD3-6B57134A7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8C1828-C489-4618-8DDB-652BF12A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C118-ED9A-4305-B572-351E6385429C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E0F231-CD9E-4EA2-9C16-8E89C20A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774021-9A91-4A01-A518-0CF8BDED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1293-BB34-439E-A804-48C07F36F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77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2EC78-AC48-4119-891D-CB79ED3C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7958D9-1738-4D7A-8ECF-F6DE1016D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09498C-4CA4-4428-97FA-3C2682AA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C118-ED9A-4305-B572-351E6385429C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A64599-442D-4932-BC7B-4A216B7D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0A87C5-C28A-434D-8B7D-BA43ED32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1293-BB34-439E-A804-48C07F36F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31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5B8378-E9FA-4E8C-87DF-CB0CB4346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0446E7-4102-4B79-8A9F-3F88B6C75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B3EEBF-961A-4EA5-9FEB-E84801A1F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C118-ED9A-4305-B572-351E6385429C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B021ED-FB2D-4E4F-A7DB-B52DB5F7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EFBEAC-9941-404E-8E54-69A2B221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1293-BB34-439E-A804-48C07F36F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69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BADE19-5F30-4197-871B-DA267492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D3E6AE-51BE-455B-A04A-00016989C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B658DC-73CB-41B7-84C5-9D36444A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C118-ED9A-4305-B572-351E6385429C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917C67-997F-43DE-91E3-DC7FF17B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4BBB6E-7B68-4709-9AC5-DD53B7077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1293-BB34-439E-A804-48C07F36F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40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87D9A3-7212-4E53-BD0C-30F8F066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287401-7717-47CE-AE95-9B8AA54D3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2CB3AF-FEE4-4870-B54A-D5503B5F9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C118-ED9A-4305-B572-351E6385429C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4C3585-0AB3-4327-933C-3A8281D0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E49467-8C25-40EF-AEE8-55DF74ED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1293-BB34-439E-A804-48C07F36F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76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72041C-A274-4F80-831F-EA52C64B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E369DF-0F27-46AF-9A79-68ED161BB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40E9E0-5B37-4E82-85B8-A1AB259A3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F0CCEE-F76F-449B-87A2-5761B8DD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C118-ED9A-4305-B572-351E6385429C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8FC0EA-81A2-4323-B52E-551E4D49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D992BB-7204-4F51-B6C0-1348CA81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1293-BB34-439E-A804-48C07F36F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83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C25068-B7BB-40BA-ADEB-A7FE5800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0E02B7-408A-4BC4-BB53-8D2E80E73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694835-5150-4DA3-8890-E32ACB2DE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2A139B1-7C82-4B1D-82BC-9240ABF32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84757C-FF57-48B1-8EFC-B1D3B85B6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09FB06B-869D-4EEB-9AED-4B808E7DF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C118-ED9A-4305-B572-351E6385429C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15EAB5D-771B-455A-A471-6DAA86A8B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9C8F6D8-959D-483A-8094-44F15F91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1293-BB34-439E-A804-48C07F36F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41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983726-F2E0-45B9-AF37-F205F5FF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B4A2FAC-8AF2-4263-8765-4DF1170A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C118-ED9A-4305-B572-351E6385429C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4B81704-09B4-425B-AD57-E0787F1D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61F92CE-3692-47D3-843A-ED81B64A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1293-BB34-439E-A804-48C07F36F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19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8871B02-6BE5-412B-89C5-022FCB90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C118-ED9A-4305-B572-351E6385429C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F77C95A-E9B9-43A3-9EC3-855279E4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BE0A05-BED5-465A-B90B-40111E38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1293-BB34-439E-A804-48C07F36F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4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89F797-FB37-4FA0-9C1C-B3A36CD1A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9F4A2A-0534-477E-902B-F3CDC6BF9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FB82FD-AC42-4314-BB3F-29CED064E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FDCE73-A3E4-40C1-BE13-9B9CA6B3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C118-ED9A-4305-B572-351E6385429C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4CE014-F6DB-4885-86D7-A2E17916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914782-DEA4-4EEC-B5C5-CECE3A7D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1293-BB34-439E-A804-48C07F36F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96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5DE04-BC6F-4C95-BB26-B71ADAF27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D61283D-E4FA-4B06-BF88-B45C6BC97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976A39-24DD-4ED0-B49D-CBBF879FF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F9DECB-BD33-467C-B5B0-FE7FF25F8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C118-ED9A-4305-B572-351E6385429C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0F7E3A-5105-4C02-AFFC-FBC799C87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2AB582-09B6-4C27-B1E2-3E319080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1293-BB34-439E-A804-48C07F36F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92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C9821-BE71-4DD3-8D8A-19DA1AC4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4A2019-CCBE-4258-8F21-544F37194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26E6E5-4EA4-4FFC-A742-E322A9174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FC118-ED9A-4305-B572-351E6385429C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F8F263-4125-42EA-B973-B4315C2F8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B66AC2-6F72-4758-A49E-3BB7CC54D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71293-BB34-439E-A804-48C07F36F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86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307666-893E-498C-885D-A7C2DBF50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по теме </a:t>
            </a:r>
            <a:r>
              <a:rPr lang="en-US" dirty="0"/>
              <a:t>“</a:t>
            </a:r>
            <a:r>
              <a:rPr lang="en-US" dirty="0" err="1"/>
              <a:t>PyGame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E606CA-9666-4283-BA20-3EC5C81D4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1312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/>
              <a:t>Выполнили</a:t>
            </a:r>
            <a:r>
              <a:rPr lang="en-US" dirty="0"/>
              <a:t>:</a:t>
            </a:r>
            <a:r>
              <a:rPr lang="ru-RU" dirty="0"/>
              <a:t> Гринько Алексей и Березина Софья</a:t>
            </a:r>
            <a:endParaRPr lang="en-US" dirty="0"/>
          </a:p>
          <a:p>
            <a:pPr algn="l"/>
            <a:r>
              <a:rPr lang="ru-RU" dirty="0"/>
              <a:t>Руководитель</a:t>
            </a:r>
            <a:r>
              <a:rPr lang="en-US" dirty="0"/>
              <a:t>:</a:t>
            </a:r>
            <a:r>
              <a:rPr lang="ru-RU" dirty="0"/>
              <a:t> Захаров Дмитрий Владимирович</a:t>
            </a:r>
          </a:p>
          <a:p>
            <a:pPr algn="l"/>
            <a:endParaRPr lang="ru-RU" dirty="0"/>
          </a:p>
          <a:p>
            <a:r>
              <a:rPr lang="ru-RU" dirty="0"/>
              <a:t>Северодвинск, 2023</a:t>
            </a:r>
          </a:p>
        </p:txBody>
      </p:sp>
    </p:spTree>
    <p:extLst>
      <p:ext uri="{BB962C8B-B14F-4D97-AF65-F5344CB8AC3E}">
        <p14:creationId xmlns:p14="http://schemas.microsoft.com/office/powerpoint/2010/main" val="412764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42886-BBF1-402F-ACE8-0925AD7DC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32D7E9-8143-471F-A71B-87B6C64E6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</a:t>
            </a:r>
            <a:r>
              <a:rPr lang="en-US" dirty="0"/>
              <a:t>: </a:t>
            </a:r>
            <a:r>
              <a:rPr lang="ru-RU" dirty="0"/>
              <a:t>создать игру на </a:t>
            </a:r>
            <a:r>
              <a:rPr lang="en-US" dirty="0" err="1"/>
              <a:t>PyGame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Задачи</a:t>
            </a:r>
            <a:r>
              <a:rPr lang="en-US" dirty="0"/>
              <a:t>:</a:t>
            </a:r>
          </a:p>
          <a:p>
            <a:pPr marL="514350" indent="-514350">
              <a:buAutoNum type="arabicPeriod"/>
            </a:pPr>
            <a:r>
              <a:rPr lang="ru-RU" dirty="0"/>
              <a:t>Создать игрока, фон (коридор школы), препятствия</a:t>
            </a:r>
          </a:p>
          <a:p>
            <a:pPr marL="514350" indent="-514350">
              <a:buAutoNum type="arabicPeriod"/>
            </a:pPr>
            <a:r>
              <a:rPr lang="ru-RU" dirty="0"/>
              <a:t>Выполнить логику столкновения и проигрыша</a:t>
            </a:r>
          </a:p>
          <a:p>
            <a:pPr marL="514350" indent="-514350">
              <a:buAutoNum type="arabicPeriod"/>
            </a:pPr>
            <a:r>
              <a:rPr lang="ru-RU" dirty="0"/>
              <a:t>Сделать начальный экран, паузу</a:t>
            </a:r>
          </a:p>
          <a:p>
            <a:pPr marL="514350" indent="-514350">
              <a:buAutoNum type="arabicPeriod"/>
            </a:pPr>
            <a:r>
              <a:rPr lang="ru-RU" dirty="0"/>
              <a:t>Добавить музыку, элементы пользовательского интерфейса</a:t>
            </a:r>
          </a:p>
          <a:p>
            <a:pPr marL="514350" indent="-514350">
              <a:buAutoNum type="arabicPeriod"/>
            </a:pPr>
            <a:r>
              <a:rPr lang="ru-RU" dirty="0"/>
              <a:t>Добавить врагов</a:t>
            </a:r>
          </a:p>
          <a:p>
            <a:pPr marL="514350" indent="-514350">
              <a:buAutoNum type="arabicPeriod"/>
            </a:pPr>
            <a:r>
              <a:rPr lang="ru-RU" dirty="0"/>
              <a:t>Остальное </a:t>
            </a:r>
            <a:r>
              <a:rPr lang="ru-RU" dirty="0" err="1"/>
              <a:t>по-мелочи</a:t>
            </a:r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854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403865-88A7-4E02-B722-3A48BCAA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Техническое задание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B4D504-4EEF-47CB-826A-C3B97D82F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ходу выполнения проекта были реализованы: первый уровень, препятствия, игрок и его способности передвижения, проигрыш (не в полной мере), пауза и начальный экран (не доработаны), функция пакости.</a:t>
            </a:r>
          </a:p>
        </p:txBody>
      </p:sp>
    </p:spTree>
    <p:extLst>
      <p:ext uri="{BB962C8B-B14F-4D97-AF65-F5344CB8AC3E}">
        <p14:creationId xmlns:p14="http://schemas.microsoft.com/office/powerpoint/2010/main" val="414690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0846F-2A89-4425-B9FA-AB40B4BF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 и инструменты используемы в </a:t>
            </a:r>
            <a:r>
              <a:rPr lang="ru-RU" dirty="0" err="1"/>
              <a:t>прокте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54AB90-0AC8-44C5-946A-33F6CF8C5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r>
              <a:rPr lang="en-US" dirty="0"/>
              <a:t> 2.5.2</a:t>
            </a:r>
          </a:p>
          <a:p>
            <a:r>
              <a:rPr lang="en-US" dirty="0"/>
              <a:t>Python 3.11.2</a:t>
            </a:r>
          </a:p>
          <a:p>
            <a:r>
              <a:rPr lang="ru-RU" dirty="0"/>
              <a:t>Стандартные библиотеки </a:t>
            </a:r>
            <a:r>
              <a:rPr lang="en-US" dirty="0"/>
              <a:t>Python: sys, </a:t>
            </a:r>
            <a:r>
              <a:rPr lang="en-US" dirty="0" err="1"/>
              <a:t>os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229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F8105-563A-48B5-8A85-9E387B36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BB60DB-B541-4BAC-8C5C-444097F8A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Перспективы:</a:t>
            </a:r>
          </a:p>
          <a:p>
            <a:pPr lvl="1"/>
            <a:r>
              <a:rPr lang="ru-RU" dirty="0"/>
              <a:t>Добавления новых уровней</a:t>
            </a:r>
          </a:p>
          <a:p>
            <a:pPr lvl="1"/>
            <a:r>
              <a:rPr lang="ru-RU" dirty="0"/>
              <a:t>Улучшение пользовательского интерфейса</a:t>
            </a:r>
          </a:p>
          <a:p>
            <a:pPr lvl="1"/>
            <a:r>
              <a:rPr lang="ru-RU" dirty="0"/>
              <a:t>Оптимизация кода</a:t>
            </a:r>
          </a:p>
          <a:p>
            <a:pPr lvl="1"/>
            <a:r>
              <a:rPr lang="ru-RU" dirty="0"/>
              <a:t>Исправление всех существующих и будущих багов</a:t>
            </a:r>
          </a:p>
        </p:txBody>
      </p:sp>
    </p:spTree>
    <p:extLst>
      <p:ext uri="{BB962C8B-B14F-4D97-AF65-F5344CB8AC3E}">
        <p14:creationId xmlns:p14="http://schemas.microsoft.com/office/powerpoint/2010/main" val="249548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63454F-423D-4E33-9880-5F07099FB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8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37407F2-83C4-44AC-8DA0-11E6B5975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376" y="1500990"/>
            <a:ext cx="7409329" cy="5365975"/>
          </a:xfrm>
        </p:spPr>
      </p:pic>
    </p:spTree>
    <p:extLst>
      <p:ext uri="{BB962C8B-B14F-4D97-AF65-F5344CB8AC3E}">
        <p14:creationId xmlns:p14="http://schemas.microsoft.com/office/powerpoint/2010/main" val="28149596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138</Words>
  <Application>Microsoft Office PowerPoint</Application>
  <PresentationFormat>Широкоэкранный</PresentationFormat>
  <Paragraphs>27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Проект по теме “PyGame”</vt:lpstr>
      <vt:lpstr>Цель и задачи</vt:lpstr>
      <vt:lpstr>Техническое задание </vt:lpstr>
      <vt:lpstr>Библиотеки и инструменты используемы в прокте</vt:lpstr>
      <vt:lpstr>Заключения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теме “PyGame”</dc:title>
  <dc:creator>Sonia Berezina</dc:creator>
  <cp:lastModifiedBy>Sonia Berezina</cp:lastModifiedBy>
  <cp:revision>3</cp:revision>
  <dcterms:created xsi:type="dcterms:W3CDTF">2024-01-29T13:36:51Z</dcterms:created>
  <dcterms:modified xsi:type="dcterms:W3CDTF">2024-01-29T13:47:05Z</dcterms:modified>
</cp:coreProperties>
</file>