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18E1F-400C-4A38-BF5F-6EDD7F9578A6}" type="datetimeFigureOut">
              <a:rPr lang="de-CH" smtClean="0"/>
              <a:t>16.06.18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9392A-470E-486C-AB5F-059C63D94D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1056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910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221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087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970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3473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8679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175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3142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413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3146"/>
            <a:ext cx="10018713" cy="117452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66345"/>
            <a:ext cx="10018713" cy="4424855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058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487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047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331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52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976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723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093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C79076-3416-4043-8572-56C24EA2A1F5}" type="datetimeFigureOut">
              <a:rPr lang="de-CH" smtClean="0"/>
              <a:t>16.06.18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221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Objekterkennung und Tracking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CAS Embedded Systems - Projektarbeit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39324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GPIO ansteuern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046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PWM Lösungen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112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PWM ausgeben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625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Servo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145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Idealisierung der Flugbahn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676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250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Geschwindigkeit der Erfassung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401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Koordinatensystem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668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Schlussfolgerung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72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Projektspezifikation</a:t>
            </a:r>
          </a:p>
          <a:p>
            <a:r>
              <a:rPr lang="de-CH" dirty="0" smtClean="0"/>
              <a:t>Umsetzung</a:t>
            </a:r>
          </a:p>
          <a:p>
            <a:r>
              <a:rPr lang="de-CH" dirty="0" smtClean="0"/>
              <a:t>Teilaufgaben und Erkenntnisse</a:t>
            </a:r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r>
              <a:rPr lang="de-CH" dirty="0" smtClean="0"/>
              <a:t>Demonstration</a:t>
            </a:r>
          </a:p>
          <a:p>
            <a:r>
              <a:rPr lang="de-CH" dirty="0" smtClean="0"/>
              <a:t>Fragen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6262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Projektspezifikation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78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770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On Target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84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53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Bildbearbeitung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168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Bilderkennung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025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Detection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Tracker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470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44</Words>
  <Application>Microsoft Macintosh PowerPoint</Application>
  <PresentationFormat>Breitbild</PresentationFormat>
  <Paragraphs>25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Corbel</vt:lpstr>
      <vt:lpstr>Parallax</vt:lpstr>
      <vt:lpstr>Objekterkennung und Tracking</vt:lpstr>
      <vt:lpstr>Ablauf</vt:lpstr>
      <vt:lpstr>Projektspezifikation</vt:lpstr>
      <vt:lpstr>Aufbau</vt:lpstr>
      <vt:lpstr>On Target</vt:lpstr>
      <vt:lpstr>Klassendiagramm</vt:lpstr>
      <vt:lpstr>Bildbearbeitung</vt:lpstr>
      <vt:lpstr>Bilderkennung</vt:lpstr>
      <vt:lpstr>Detection vs Tracker</vt:lpstr>
      <vt:lpstr>GPIO ansteuern</vt:lpstr>
      <vt:lpstr>PWM Lösungen</vt:lpstr>
      <vt:lpstr>PWM ausgeben</vt:lpstr>
      <vt:lpstr>Servo</vt:lpstr>
      <vt:lpstr>Idealisierung der Flugbahn</vt:lpstr>
      <vt:lpstr>Demo</vt:lpstr>
      <vt:lpstr>Geschwindigkeit der Erfassung</vt:lpstr>
      <vt:lpstr>Koordinatensystem</vt:lpstr>
      <vt:lpstr>Schlussfolgerung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Objekterkennung und Tracking</dc:title>
  <dc:creator>Alexander</dc:creator>
  <cp:lastModifiedBy>Microsoft Office-Anwender</cp:lastModifiedBy>
  <cp:revision>3</cp:revision>
  <dcterms:created xsi:type="dcterms:W3CDTF">2018-06-16T07:14:44Z</dcterms:created>
  <dcterms:modified xsi:type="dcterms:W3CDTF">2018-06-16T08:03:39Z</dcterms:modified>
</cp:coreProperties>
</file>