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18E1F-400C-4A38-BF5F-6EDD7F9578A6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9392A-470E-486C-AB5F-059C63D94D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105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10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221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8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70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347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679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17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3142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413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58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487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47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33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52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76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723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093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221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Objekterkennung und Tracking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CAS Embedded Systems - Projektarbeit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932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Projektspezifikation</a:t>
            </a:r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Teilaufgaben und Erkenntnisse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2621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18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Parallax</vt:lpstr>
      <vt:lpstr>Objekterkennung und Tracking</vt:lpstr>
      <vt:lpstr>Ablauf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Objekterkennung und Tracking</dc:title>
  <dc:creator>Alexander</dc:creator>
  <cp:lastModifiedBy>Alexander</cp:lastModifiedBy>
  <cp:revision>1</cp:revision>
  <dcterms:created xsi:type="dcterms:W3CDTF">2018-06-16T07:14:44Z</dcterms:created>
  <dcterms:modified xsi:type="dcterms:W3CDTF">2018-06-16T07:21:58Z</dcterms:modified>
</cp:coreProperties>
</file>