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77" r:id="rId8"/>
    <p:sldId id="264" r:id="rId9"/>
    <p:sldId id="265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66" d="100"/>
          <a:sy n="66" d="100"/>
        </p:scale>
        <p:origin x="14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8E1F-400C-4A38-BF5F-6EDD7F9578A6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392A-470E-486C-AB5F-059C63D94D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05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1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221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8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70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47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67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7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14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1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146"/>
            <a:ext cx="10018713" cy="117452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6345"/>
            <a:ext cx="10018713" cy="4424855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5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8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4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3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5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7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2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9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C79076-3416-4043-8572-56C24EA2A1F5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2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Objekterkennung und Tracking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CAS Embedded Systems - Projektarbeit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932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Bilderkennung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1" y="1161603"/>
            <a:ext cx="2071405" cy="4642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4" t="4140" r="12838" b="51994"/>
          <a:stretch/>
        </p:blipFill>
        <p:spPr>
          <a:xfrm>
            <a:off x="4089400" y="958404"/>
            <a:ext cx="6845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47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GPIO ansteuern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4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PWM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11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PWM ausgeben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2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Servo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4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Idealisierung der Flugbahn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67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25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Geschwindigkeit der Erfassung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40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Projektspezifikation</a:t>
            </a:r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Teilaufgaben und Erkenntnisse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262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Schlussfolgerung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72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47" y="924634"/>
            <a:ext cx="7068331" cy="544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Target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3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26" y="770021"/>
            <a:ext cx="9272682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1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Bildbearbeitung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13" y="3061746"/>
            <a:ext cx="10419907" cy="8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8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Bilderkennung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45000" r="908"/>
          <a:stretch/>
        </p:blipFill>
        <p:spPr>
          <a:xfrm>
            <a:off x="3616231" y="1515268"/>
            <a:ext cx="4933950" cy="3771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738" r="1098" b="54860"/>
          <a:stretch/>
        </p:blipFill>
        <p:spPr>
          <a:xfrm>
            <a:off x="7148699" y="3441700"/>
            <a:ext cx="4923246" cy="30384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45" y="1140037"/>
            <a:ext cx="2060997" cy="46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46</Words>
  <Application>Microsoft Office PowerPoint</Application>
  <PresentationFormat>Breitbild</PresentationFormat>
  <Paragraphs>27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Objekterkennung und Tracking</vt:lpstr>
      <vt:lpstr>Ablauf</vt:lpstr>
      <vt:lpstr>Projektspezifikation</vt:lpstr>
      <vt:lpstr>Aufbau</vt:lpstr>
      <vt:lpstr>On Target</vt:lpstr>
      <vt:lpstr>Klassendiagramm</vt:lpstr>
      <vt:lpstr>Ablaufdiagramm</vt:lpstr>
      <vt:lpstr>Bildbearbeitung</vt:lpstr>
      <vt:lpstr>Bilderkennung</vt:lpstr>
      <vt:lpstr>Bilderkennung</vt:lpstr>
      <vt:lpstr>Detection vs Tracker</vt:lpstr>
      <vt:lpstr>GPIO ansteuern</vt:lpstr>
      <vt:lpstr>PWM Lösungen</vt:lpstr>
      <vt:lpstr>PWM ausgeben</vt:lpstr>
      <vt:lpstr>Servo</vt:lpstr>
      <vt:lpstr>Idealisierung der Flugbahn</vt:lpstr>
      <vt:lpstr>Demo</vt:lpstr>
      <vt:lpstr>Geschwindigkeit der Erfassung</vt:lpstr>
      <vt:lpstr>Koordinatensystem</vt:lpstr>
      <vt:lpstr>Schlussfolgerung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Objekterkennung und Tracking</dc:title>
  <dc:creator>Alexander</dc:creator>
  <cp:lastModifiedBy>Alexander</cp:lastModifiedBy>
  <cp:revision>7</cp:revision>
  <dcterms:created xsi:type="dcterms:W3CDTF">2018-06-16T07:14:44Z</dcterms:created>
  <dcterms:modified xsi:type="dcterms:W3CDTF">2018-06-16T08:45:49Z</dcterms:modified>
</cp:coreProperties>
</file>