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8072" y="3525440"/>
            <a:ext cx="7772400" cy="1199704"/>
          </a:xfrm>
        </p:spPr>
        <p:txBody>
          <a:bodyPr/>
          <a:lstStyle/>
          <a:p>
            <a:r>
              <a:rPr lang="de-CH" dirty="0" err="1" smtClean="0"/>
              <a:t>MobPro</a:t>
            </a:r>
            <a:r>
              <a:rPr lang="de-CH" dirty="0" smtClean="0"/>
              <a:t> App / </a:t>
            </a:r>
            <a:r>
              <a:rPr lang="de-CH" dirty="0" err="1" smtClean="0"/>
              <a:t>D.Schewgler</a:t>
            </a:r>
            <a:r>
              <a:rPr lang="de-CH" dirty="0" smtClean="0"/>
              <a:t> und </a:t>
            </a:r>
            <a:r>
              <a:rPr lang="de-CH" dirty="0" err="1" smtClean="0"/>
              <a:t>A,schmid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15008" y="2670011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Remote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SumoBot</a:t>
            </a:r>
            <a:endParaRPr lang="de-CH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97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124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3483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3011" r="5080" b="1966"/>
          <a:stretch/>
        </p:blipFill>
        <p:spPr bwMode="auto">
          <a:xfrm>
            <a:off x="5292080" y="382046"/>
            <a:ext cx="3386668" cy="627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Kommunikation über Bluetooth (1)</a:t>
            </a:r>
          </a:p>
          <a:p>
            <a:pPr lvl="1"/>
            <a:r>
              <a:rPr lang="de-CH" dirty="0" smtClean="0"/>
              <a:t>Bluetooth.java</a:t>
            </a:r>
          </a:p>
          <a:p>
            <a:r>
              <a:rPr lang="de-CH" dirty="0" smtClean="0"/>
              <a:t>Unterstützung </a:t>
            </a:r>
            <a:r>
              <a:rPr lang="de-CH" dirty="0"/>
              <a:t>Smartphone &amp; </a:t>
            </a:r>
            <a:r>
              <a:rPr lang="de-CH" dirty="0" smtClean="0"/>
              <a:t>Tablets (2)</a:t>
            </a:r>
            <a:endParaRPr lang="de-CH" dirty="0" smtClean="0"/>
          </a:p>
          <a:p>
            <a:r>
              <a:rPr lang="de-CH" dirty="0"/>
              <a:t>Verwendung von Nebenläufigkeit </a:t>
            </a:r>
            <a:r>
              <a:rPr lang="de-CH" dirty="0" smtClean="0"/>
              <a:t>(1)</a:t>
            </a:r>
          </a:p>
          <a:p>
            <a:pPr lvl="1"/>
            <a:r>
              <a:rPr lang="de-CH" dirty="0" err="1" smtClean="0"/>
              <a:t>ConnectThread</a:t>
            </a:r>
            <a:endParaRPr lang="de-CH" dirty="0" smtClean="0"/>
          </a:p>
          <a:p>
            <a:pPr lvl="1"/>
            <a:r>
              <a:rPr lang="de-CH" dirty="0" err="1" smtClean="0"/>
              <a:t>ConnectedThread</a:t>
            </a:r>
            <a:endParaRPr lang="de-CH" dirty="0" smtClean="0"/>
          </a:p>
          <a:p>
            <a:pPr lvl="1"/>
            <a:r>
              <a:rPr lang="de-CH" dirty="0" err="1"/>
              <a:t>AcceptThread</a:t>
            </a:r>
            <a:endParaRPr lang="de-CH" dirty="0" smtClean="0"/>
          </a:p>
          <a:p>
            <a:r>
              <a:rPr lang="de-CH" dirty="0" smtClean="0"/>
              <a:t>Lokale Persistenz (1)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Anforderungen </a:t>
            </a:r>
          </a:p>
        </p:txBody>
      </p:sp>
    </p:spTree>
    <p:extLst>
      <p:ext uri="{BB962C8B-B14F-4D97-AF65-F5344CB8AC3E}">
        <p14:creationId xmlns:p14="http://schemas.microsoft.com/office/powerpoint/2010/main" val="9988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INTRO – Modulbesucher (Informatik, Elektrotechnik)</a:t>
            </a:r>
          </a:p>
          <a:p>
            <a:r>
              <a:rPr lang="de-CH" dirty="0" err="1" smtClean="0"/>
              <a:t>Bluetoothmodul</a:t>
            </a:r>
            <a:r>
              <a:rPr lang="de-CH" dirty="0" smtClean="0"/>
              <a:t> HC06 verwenden</a:t>
            </a:r>
          </a:p>
          <a:p>
            <a:r>
              <a:rPr lang="de-CH" dirty="0" err="1" smtClean="0"/>
              <a:t>SumoBot</a:t>
            </a:r>
            <a:r>
              <a:rPr lang="de-CH" dirty="0" smtClean="0"/>
              <a:t>-Entwickler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1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de-CH" dirty="0" smtClean="0"/>
              <a:t>Fehler durch</a:t>
            </a:r>
            <a:r>
              <a:rPr lang="de-CH" dirty="0" smtClean="0"/>
              <a:t> </a:t>
            </a:r>
            <a:r>
              <a:rPr lang="de-CH" dirty="0" smtClean="0"/>
              <a:t>Bluetooth abfangen</a:t>
            </a:r>
          </a:p>
          <a:p>
            <a:r>
              <a:rPr lang="de-CH" dirty="0" smtClean="0"/>
              <a:t>Massenspeichermodus (MSC) und nicht Medienübertragungsmodus (MTP)</a:t>
            </a:r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  <a:p>
            <a:r>
              <a:rPr lang="de-CH" dirty="0" err="1" smtClean="0"/>
              <a:t>Permissions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28" y="2780928"/>
            <a:ext cx="415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975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26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Picture 4" descr="http://images.clipartpanda.com/blue-question-mark-clipart-yioxqL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338977" cy="35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3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72</Words>
  <Application>Microsoft Office PowerPoint</Application>
  <PresentationFormat>Bildschirmpräsentation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PowerPoint-Präsentation</vt:lpstr>
      <vt:lpstr>Idee</vt:lpstr>
      <vt:lpstr>Technische Anforderungen </vt:lpstr>
      <vt:lpstr>Zielpublikum</vt:lpstr>
      <vt:lpstr>Schwierigkeiten</vt:lpstr>
      <vt:lpstr>Demo</vt:lpstr>
      <vt:lpstr>Fragen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Alexander</cp:lastModifiedBy>
  <cp:revision>18</cp:revision>
  <dcterms:created xsi:type="dcterms:W3CDTF">2015-05-04T06:18:57Z</dcterms:created>
  <dcterms:modified xsi:type="dcterms:W3CDTF">2015-05-09T14:40:35Z</dcterms:modified>
</cp:coreProperties>
</file>