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48072" y="3525440"/>
            <a:ext cx="7772400" cy="1199704"/>
          </a:xfrm>
        </p:spPr>
        <p:txBody>
          <a:bodyPr/>
          <a:lstStyle/>
          <a:p>
            <a:r>
              <a:rPr lang="de-CH" dirty="0" err="1" smtClean="0"/>
              <a:t>MobPro</a:t>
            </a:r>
            <a:r>
              <a:rPr lang="de-CH" dirty="0" smtClean="0"/>
              <a:t> App / </a:t>
            </a:r>
            <a:r>
              <a:rPr lang="de-CH" dirty="0" err="1" smtClean="0"/>
              <a:t>D.Schewgler</a:t>
            </a:r>
            <a:r>
              <a:rPr lang="de-CH" dirty="0" smtClean="0"/>
              <a:t> und </a:t>
            </a:r>
            <a:r>
              <a:rPr lang="de-CH" dirty="0" err="1" smtClean="0"/>
              <a:t>A,schmid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215008" y="2670011"/>
            <a:ext cx="89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Remote </a:t>
            </a:r>
            <a:r>
              <a:rPr lang="de-CH" sz="48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control</a:t>
            </a:r>
            <a:r>
              <a:rPr lang="de-CH" sz="4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de-CH" sz="48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</a:t>
            </a:r>
            <a:r>
              <a:rPr lang="de-CH" sz="4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de-CH" sz="48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SumoBot</a:t>
            </a:r>
            <a:endParaRPr lang="de-CH" sz="48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497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3864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11</Words>
  <Application>Microsoft Office PowerPoint</Application>
  <PresentationFormat>Bildschirmpräsentation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Deimos</vt:lpstr>
      <vt:lpstr>PowerPoint-Präsentation</vt:lpstr>
      <vt:lpstr>Idee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</dc:creator>
  <cp:lastModifiedBy>Alexander</cp:lastModifiedBy>
  <cp:revision>2</cp:revision>
  <dcterms:created xsi:type="dcterms:W3CDTF">2015-05-04T06:18:57Z</dcterms:created>
  <dcterms:modified xsi:type="dcterms:W3CDTF">2015-05-04T06:25:17Z</dcterms:modified>
</cp:coreProperties>
</file>