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4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88FC70-2C7A-4951-B9AD-39FC0F67E4FE}" type="datetimeFigureOut">
              <a:rPr lang="de-CH" smtClean="0"/>
              <a:t>10.05.15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10.05.15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10.05.15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10.05.15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10.05.15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10.05.15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10.05.15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10.05.15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10.05.15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10.05.15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588FC70-2C7A-4951-B9AD-39FC0F67E4FE}" type="datetimeFigureOut">
              <a:rPr lang="de-CH" smtClean="0"/>
              <a:t>10.05.15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588FC70-2C7A-4951-B9AD-39FC0F67E4FE}" type="datetimeFigureOut">
              <a:rPr lang="de-CH" smtClean="0"/>
              <a:t>10.05.15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48072" y="3525440"/>
            <a:ext cx="7772400" cy="1199704"/>
          </a:xfrm>
        </p:spPr>
        <p:txBody>
          <a:bodyPr/>
          <a:lstStyle/>
          <a:p>
            <a:r>
              <a:rPr lang="de-CH" dirty="0" err="1" smtClean="0"/>
              <a:t>MobPro</a:t>
            </a:r>
            <a:r>
              <a:rPr lang="de-CH" dirty="0" smtClean="0"/>
              <a:t> App / </a:t>
            </a:r>
            <a:r>
              <a:rPr lang="de-CH" dirty="0" err="1" smtClean="0"/>
              <a:t>D.Schewgler</a:t>
            </a:r>
            <a:r>
              <a:rPr lang="de-CH" dirty="0" smtClean="0"/>
              <a:t> und </a:t>
            </a:r>
            <a:r>
              <a:rPr lang="de-CH" dirty="0" err="1" smtClean="0"/>
              <a:t>A.Schmid</a:t>
            </a: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215008" y="2670011"/>
            <a:ext cx="8928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Remote </a:t>
            </a:r>
            <a:r>
              <a:rPr lang="de-CH" sz="4800" b="1" dirty="0" err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control</a:t>
            </a:r>
            <a:r>
              <a:rPr lang="de-CH" sz="4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de-CH" sz="4800" b="1" dirty="0" err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for</a:t>
            </a:r>
            <a:r>
              <a:rPr lang="de-CH" sz="4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de-CH" sz="4800" b="1" dirty="0" err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SumoBot</a:t>
            </a:r>
            <a:endParaRPr lang="de-CH" sz="48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49770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564904"/>
            <a:ext cx="31242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23483"/>
            <a:ext cx="4316114" cy="399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7E7E7E"/>
              </a:clrFrom>
              <a:clrTo>
                <a:srgbClr val="7E7E7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5" t="3011" r="5080" b="1966"/>
          <a:stretch/>
        </p:blipFill>
        <p:spPr bwMode="auto">
          <a:xfrm>
            <a:off x="5292080" y="382046"/>
            <a:ext cx="3386668" cy="627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8643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Kommunikation über Bluetooth (1)</a:t>
            </a:r>
          </a:p>
          <a:p>
            <a:pPr lvl="1"/>
            <a:r>
              <a:rPr lang="de-CH" dirty="0" smtClean="0"/>
              <a:t>Bluetooth.java</a:t>
            </a:r>
          </a:p>
          <a:p>
            <a:r>
              <a:rPr lang="de-CH" dirty="0" smtClean="0"/>
              <a:t>Unterstützung </a:t>
            </a:r>
            <a:r>
              <a:rPr lang="de-CH" dirty="0"/>
              <a:t>Smartphone &amp; </a:t>
            </a:r>
            <a:r>
              <a:rPr lang="de-CH" dirty="0" smtClean="0"/>
              <a:t>Tablets (2)</a:t>
            </a:r>
          </a:p>
          <a:p>
            <a:r>
              <a:rPr lang="de-CH" dirty="0"/>
              <a:t>Verwendung von Nebenläufigkeit </a:t>
            </a:r>
            <a:r>
              <a:rPr lang="de-CH" dirty="0" smtClean="0"/>
              <a:t>(1)</a:t>
            </a:r>
          </a:p>
          <a:p>
            <a:pPr lvl="1"/>
            <a:r>
              <a:rPr lang="de-CH" dirty="0" err="1" smtClean="0"/>
              <a:t>ConnectThread</a:t>
            </a:r>
            <a:endParaRPr lang="de-CH" dirty="0" smtClean="0"/>
          </a:p>
          <a:p>
            <a:pPr lvl="1"/>
            <a:r>
              <a:rPr lang="de-CH" dirty="0" err="1" smtClean="0"/>
              <a:t>ConnectedThread</a:t>
            </a:r>
            <a:endParaRPr lang="de-CH" dirty="0" smtClean="0"/>
          </a:p>
          <a:p>
            <a:pPr lvl="1"/>
            <a:r>
              <a:rPr lang="de-CH" dirty="0" err="1"/>
              <a:t>AcceptThread</a:t>
            </a:r>
            <a:endParaRPr lang="de-CH" dirty="0" smtClean="0"/>
          </a:p>
          <a:p>
            <a:r>
              <a:rPr lang="de-CH" dirty="0" smtClean="0"/>
              <a:t>Lokale Persistenz (1)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Technische Anforderungen </a:t>
            </a:r>
          </a:p>
        </p:txBody>
      </p:sp>
    </p:spTree>
    <p:extLst>
      <p:ext uri="{BB962C8B-B14F-4D97-AF65-F5344CB8AC3E}">
        <p14:creationId xmlns:p14="http://schemas.microsoft.com/office/powerpoint/2010/main" val="998841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INTRO – Modulbesucher (Informatik, Elektrotechnik)</a:t>
            </a:r>
          </a:p>
          <a:p>
            <a:r>
              <a:rPr lang="de-CH" dirty="0" err="1" smtClean="0"/>
              <a:t>Bluetoothmodul</a:t>
            </a:r>
            <a:r>
              <a:rPr lang="de-CH" dirty="0" smtClean="0"/>
              <a:t> HC06 verwenden</a:t>
            </a:r>
          </a:p>
          <a:p>
            <a:r>
              <a:rPr lang="de-CH" dirty="0" err="1" smtClean="0"/>
              <a:t>SumoBot</a:t>
            </a:r>
            <a:r>
              <a:rPr lang="de-CH" dirty="0" smtClean="0"/>
              <a:t>-Entwickler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Zielpublikum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115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r>
              <a:rPr lang="de-CH" dirty="0" smtClean="0"/>
              <a:t>Fehler durch Bluetooth abfangen</a:t>
            </a:r>
          </a:p>
          <a:p>
            <a:r>
              <a:rPr lang="de-CH" dirty="0" smtClean="0"/>
              <a:t>Massenspeichermodus (MSC) und nicht Medienübertragungsmodus (MTP)</a:t>
            </a:r>
          </a:p>
          <a:p>
            <a:pPr marL="109728" indent="0">
              <a:buNone/>
            </a:pPr>
            <a:endParaRPr lang="de-CH" dirty="0" smtClean="0"/>
          </a:p>
          <a:p>
            <a:pPr marL="109728" indent="0">
              <a:buNone/>
            </a:pPr>
            <a:endParaRPr lang="de-CH" dirty="0"/>
          </a:p>
          <a:p>
            <a:r>
              <a:rPr lang="de-CH" dirty="0" err="1" smtClean="0"/>
              <a:t>Permissions</a:t>
            </a:r>
            <a:endParaRPr lang="de-CH" dirty="0" smtClean="0"/>
          </a:p>
          <a:p>
            <a:pPr marL="109728" indent="0">
              <a:buNone/>
            </a:pPr>
            <a:endParaRPr lang="de-CH" dirty="0" smtClean="0"/>
          </a:p>
          <a:p>
            <a:pPr marL="109728" indent="0">
              <a:buNone/>
            </a:pPr>
            <a:endParaRPr lang="de-CH" dirty="0" smtClean="0"/>
          </a:p>
          <a:p>
            <a:r>
              <a:rPr lang="de-CH" dirty="0" smtClean="0"/>
              <a:t>Verschiedene Hardware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Schwierigkeiten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28" y="2780928"/>
            <a:ext cx="41529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21088"/>
            <a:ext cx="5133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 5" descr="Bildschirmfoto 2015-05-10 um 21.04.2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733256"/>
            <a:ext cx="52451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4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Multiple Screens</a:t>
            </a:r>
            <a:endParaRPr lang="de-DE" dirty="0"/>
          </a:p>
        </p:txBody>
      </p:sp>
      <p:pic>
        <p:nvPicPr>
          <p:cNvPr id="4" name="Bild 3" descr="Bildschirmfoto 2015-05-10 um 21.01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780928"/>
            <a:ext cx="4089400" cy="2222500"/>
          </a:xfrm>
          <a:prstGeom prst="rect">
            <a:avLst/>
          </a:prstGeom>
        </p:spPr>
      </p:pic>
      <p:sp>
        <p:nvSpPr>
          <p:cNvPr id="7" name="Inhaltsplatzhalter 1"/>
          <p:cNvSpPr>
            <a:spLocks noGrp="1"/>
          </p:cNvSpPr>
          <p:nvPr>
            <p:ph idx="1"/>
          </p:nvPr>
        </p:nvSpPr>
        <p:spPr>
          <a:xfrm>
            <a:off x="457200" y="1481329"/>
            <a:ext cx="7931224" cy="3963896"/>
          </a:xfrm>
        </p:spPr>
        <p:txBody>
          <a:bodyPr/>
          <a:lstStyle/>
          <a:p>
            <a:r>
              <a:rPr lang="de-CH" dirty="0" smtClean="0"/>
              <a:t>Einzelne Views für verschiedene Bildschirme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59197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84975"/>
            <a:ext cx="4316114" cy="399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5262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pic>
        <p:nvPicPr>
          <p:cNvPr id="4" name="Picture 4" descr="http://images.clipartpanda.com/blue-question-mark-clipart-yioxqLBi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916832"/>
            <a:ext cx="2338977" cy="352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138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83</Words>
  <Application>Microsoft Macintosh PowerPoint</Application>
  <PresentationFormat>Bildschirmpräsentation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Deimos</vt:lpstr>
      <vt:lpstr>PowerPoint-Präsentation</vt:lpstr>
      <vt:lpstr>Idee</vt:lpstr>
      <vt:lpstr>Technische Anforderungen </vt:lpstr>
      <vt:lpstr>Zielpublikum</vt:lpstr>
      <vt:lpstr>Schwierigkeiten</vt:lpstr>
      <vt:lpstr>Multiple Screens</vt:lpstr>
      <vt:lpstr>Demo</vt:lpstr>
      <vt:lpstr>Fragen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</dc:creator>
  <cp:lastModifiedBy>David Schwegler</cp:lastModifiedBy>
  <cp:revision>20</cp:revision>
  <dcterms:created xsi:type="dcterms:W3CDTF">2015-05-04T06:18:57Z</dcterms:created>
  <dcterms:modified xsi:type="dcterms:W3CDTF">2015-05-10T19:15:47Z</dcterms:modified>
</cp:coreProperties>
</file>