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88FC70-2C7A-4951-B9AD-39FC0F67E4FE}" type="datetimeFigureOut">
              <a:rPr lang="de-CH" smtClean="0"/>
              <a:t>04.05.2015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7F575D3-8FCB-47F3-B87A-A7A2D5EB41D8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48072" y="3525440"/>
            <a:ext cx="7772400" cy="1199704"/>
          </a:xfrm>
        </p:spPr>
        <p:txBody>
          <a:bodyPr/>
          <a:lstStyle/>
          <a:p>
            <a:r>
              <a:rPr lang="de-CH" dirty="0" err="1" smtClean="0"/>
              <a:t>MobPro</a:t>
            </a:r>
            <a:r>
              <a:rPr lang="de-CH" dirty="0" smtClean="0"/>
              <a:t> App / </a:t>
            </a:r>
            <a:r>
              <a:rPr lang="de-CH" dirty="0" err="1" smtClean="0"/>
              <a:t>D.Schewgler</a:t>
            </a:r>
            <a:r>
              <a:rPr lang="de-CH" dirty="0" smtClean="0"/>
              <a:t> und </a:t>
            </a:r>
            <a:r>
              <a:rPr lang="de-CH" dirty="0" err="1" smtClean="0"/>
              <a:t>A,schmid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215008" y="2670011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Remote </a:t>
            </a:r>
            <a:r>
              <a:rPr lang="de-CH" sz="4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control</a:t>
            </a:r>
            <a:r>
              <a:rPr lang="de-CH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CH" sz="4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</a:t>
            </a:r>
            <a:r>
              <a:rPr lang="de-CH" sz="48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CH" sz="4800" b="1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SumoBot</a:t>
            </a:r>
            <a:endParaRPr lang="de-CH" sz="4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97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564904"/>
            <a:ext cx="31242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23483"/>
            <a:ext cx="4316114" cy="399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7E7E7E"/>
              </a:clrFrom>
              <a:clrTo>
                <a:srgbClr val="7E7E7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" t="3011" r="5080" b="1966"/>
          <a:stretch/>
        </p:blipFill>
        <p:spPr bwMode="auto">
          <a:xfrm>
            <a:off x="5292080" y="382046"/>
            <a:ext cx="3386668" cy="627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64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Unterstützung </a:t>
            </a:r>
            <a:r>
              <a:rPr lang="de-CH" dirty="0"/>
              <a:t>Smartphone &amp; Tabletts (inkl. Fragments) </a:t>
            </a:r>
            <a:endParaRPr lang="de-CH" dirty="0" smtClean="0"/>
          </a:p>
          <a:p>
            <a:r>
              <a:rPr lang="de-CH" dirty="0"/>
              <a:t>Verwendung von Nebenläufigkeit 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Technische Anforderungen </a:t>
            </a:r>
          </a:p>
        </p:txBody>
      </p:sp>
    </p:spTree>
    <p:extLst>
      <p:ext uri="{BB962C8B-B14F-4D97-AF65-F5344CB8AC3E}">
        <p14:creationId xmlns:p14="http://schemas.microsoft.com/office/powerpoint/2010/main" val="99884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526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pic>
        <p:nvPicPr>
          <p:cNvPr id="4" name="Picture 4" descr="http://images.clipartpanda.com/blue-question-mark-clipart-yioxqLB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16832"/>
            <a:ext cx="2338977" cy="35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38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27</Words>
  <Application>Microsoft Office PowerPoint</Application>
  <PresentationFormat>Bildschirmpräsentation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Deimos</vt:lpstr>
      <vt:lpstr>PowerPoint-Präsentation</vt:lpstr>
      <vt:lpstr>Idee</vt:lpstr>
      <vt:lpstr>Technische Anforderungen </vt:lpstr>
      <vt:lpstr>Demo</vt:lpstr>
      <vt:lpstr>Fragen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</dc:creator>
  <cp:lastModifiedBy>Alexander</cp:lastModifiedBy>
  <cp:revision>8</cp:revision>
  <dcterms:created xsi:type="dcterms:W3CDTF">2015-05-04T06:18:57Z</dcterms:created>
  <dcterms:modified xsi:type="dcterms:W3CDTF">2015-05-04T07:14:58Z</dcterms:modified>
</cp:coreProperties>
</file>