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8072" y="3525440"/>
            <a:ext cx="7772400" cy="1199704"/>
          </a:xfrm>
        </p:spPr>
        <p:txBody>
          <a:bodyPr/>
          <a:lstStyle/>
          <a:p>
            <a:r>
              <a:rPr lang="de-CH" dirty="0" err="1" smtClean="0"/>
              <a:t>MobPro</a:t>
            </a:r>
            <a:r>
              <a:rPr lang="de-CH" dirty="0" smtClean="0"/>
              <a:t> App / </a:t>
            </a:r>
            <a:r>
              <a:rPr lang="de-CH" dirty="0" err="1" smtClean="0"/>
              <a:t>D.Schewgler</a:t>
            </a:r>
            <a:r>
              <a:rPr lang="de-CH" dirty="0" smtClean="0"/>
              <a:t> und </a:t>
            </a:r>
            <a:r>
              <a:rPr lang="de-CH" dirty="0" err="1" smtClean="0"/>
              <a:t>A,schmid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215008" y="2670011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Remote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SumoBot</a:t>
            </a:r>
            <a:endParaRPr lang="de-CH" sz="4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97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124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3483"/>
            <a:ext cx="4316114" cy="39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7E7E7E"/>
              </a:clrFrom>
              <a:clrTo>
                <a:srgbClr val="7E7E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3011" r="5080" b="1966"/>
          <a:stretch/>
        </p:blipFill>
        <p:spPr bwMode="auto">
          <a:xfrm>
            <a:off x="5292080" y="382046"/>
            <a:ext cx="3386668" cy="627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6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Deimos</vt:lpstr>
      <vt:lpstr>PowerPoint-Präsentation</vt:lpstr>
      <vt:lpstr>Idee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</dc:creator>
  <cp:lastModifiedBy>Alexander</cp:lastModifiedBy>
  <cp:revision>3</cp:revision>
  <dcterms:created xsi:type="dcterms:W3CDTF">2015-05-04T06:18:57Z</dcterms:created>
  <dcterms:modified xsi:type="dcterms:W3CDTF">2015-05-04T06:32:55Z</dcterms:modified>
</cp:coreProperties>
</file>