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7" r:id="rId3"/>
    <p:sldId id="296" r:id="rId4"/>
    <p:sldId id="297" r:id="rId5"/>
    <p:sldId id="298" r:id="rId6"/>
    <p:sldId id="299" r:id="rId7"/>
    <p:sldId id="300" r:id="rId8"/>
    <p:sldId id="301" r:id="rId9"/>
    <p:sldId id="302" r:id="rId10"/>
    <p:sldId id="303" r:id="rId11"/>
    <p:sldId id="304" r:id="rId12"/>
    <p:sldId id="282" r:id="rId13"/>
  </p:sldIdLst>
  <p:sldSz cx="9144000" cy="5143500"/>
  <p:notesSz cx="6858000" cy="9144000"/>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D8C8"/>
    <a:srgbClr val="16645B"/>
    <a:srgbClr val="AAECE4"/>
    <a:srgbClr val="7BE1D5"/>
    <a:srgbClr val="D0F4F0"/>
    <a:srgbClr val="ECFAF8"/>
    <a:srgbClr val="3BA08E"/>
    <a:srgbClr val="6C9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3"/>
    <p:restoredTop sz="94129"/>
  </p:normalViewPr>
  <p:slideViewPr>
    <p:cSldViewPr snapToGrid="0">
      <p:cViewPr varScale="1">
        <p:scale>
          <a:sx n="88" d="100"/>
          <a:sy n="88" d="100"/>
        </p:scale>
        <p:origin x="948" y="72"/>
      </p:cViewPr>
      <p:guideLst/>
    </p:cSldViewPr>
  </p:slideViewPr>
  <p:outlineViewPr>
    <p:cViewPr>
      <p:scale>
        <a:sx n="33" d="100"/>
        <a:sy n="33" d="100"/>
      </p:scale>
      <p:origin x="0" y="-3150"/>
    </p:cViewPr>
  </p:outlin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cs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cs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cs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cs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p>
            <a:pPr marL="0" marR="0" lvl="0" indent="0" algn="l" defTabSz="685800" rtl="0" eaLnBrk="1" fontAlgn="auto" latinLnBrk="0" hangingPunct="1">
              <a:lnSpc>
                <a:spcPct val="100000"/>
              </a:lnSpc>
              <a:spcBef>
                <a:spcPts val="0"/>
              </a:spcBef>
              <a:spcAft>
                <a:spcPts val="0"/>
              </a:spcAft>
              <a:buClrTx/>
              <a:buSzTx/>
              <a:buFontTx/>
              <a:buNone/>
              <a:defRPr/>
            </a:pPr>
            <a:fld id="{19B69ED2-AFA2-4C7D-901D-68A7D52735F3}"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endParaRPr>
          </a:p>
        </p:txBody>
      </p:sp>
      <p:sp>
        <p:nvSpPr>
          <p:cNvPr id="6" name="灯片编号占位符 5"/>
          <p:cNvSpPr>
            <a:spLocks noGrp="1"/>
          </p:cNvSpPr>
          <p:nvPr>
            <p:ph type="sldNum" sz="quarter" idx="12"/>
          </p:nvPr>
        </p:nvSpPr>
        <p:spPr/>
        <p:txBody>
          <a:bodyPr/>
          <a:p>
            <a:pPr marL="0" marR="0" lvl="0" indent="0" algn="r" defTabSz="685800" rtl="0" eaLnBrk="1" fontAlgn="auto" latinLnBrk="0" hangingPunct="1">
              <a:lnSpc>
                <a:spcPct val="100000"/>
              </a:lnSpc>
              <a:spcBef>
                <a:spcPts val="0"/>
              </a:spcBef>
              <a:spcAft>
                <a:spcPts val="0"/>
              </a:spcAft>
              <a:buClrTx/>
              <a:buSzTx/>
              <a:buFontTx/>
              <a:buNone/>
              <a:defRPr/>
            </a:pPr>
            <a:fld id="{720085FC-F682-4F11-B4E5-F6347D87E0B7}"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052" name="组合 10"/>
          <p:cNvGrpSpPr/>
          <p:nvPr userDrawn="1"/>
        </p:nvGrpSpPr>
        <p:grpSpPr>
          <a:xfrm>
            <a:off x="0" y="141288"/>
            <a:ext cx="604838" cy="895350"/>
            <a:chOff x="-10" y="-973495"/>
            <a:chExt cx="2575977" cy="3816065"/>
          </a:xfrm>
        </p:grpSpPr>
        <p:pic>
          <p:nvPicPr>
            <p:cNvPr id="2058" name="图片 11"/>
            <p:cNvPicPr>
              <a:picLocks noChangeAspect="1"/>
            </p:cNvPicPr>
            <p:nvPr/>
          </p:nvPicPr>
          <p:blipFill>
            <a:blip r:embed="rId2"/>
            <a:srcRect t="19044" r="41302" b="21577"/>
            <a:stretch>
              <a:fillRect/>
            </a:stretch>
          </p:blipFill>
          <p:spPr>
            <a:xfrm flipH="1">
              <a:off x="-10" y="-973495"/>
              <a:ext cx="2575977" cy="3816065"/>
            </a:xfrm>
            <a:prstGeom prst="rect">
              <a:avLst/>
            </a:prstGeom>
            <a:noFill/>
            <a:ln w="9525">
              <a:noFill/>
            </a:ln>
          </p:spPr>
        </p:pic>
        <p:pic>
          <p:nvPicPr>
            <p:cNvPr id="2059" name="图片 12"/>
            <p:cNvPicPr>
              <a:picLocks noChangeAspect="1"/>
            </p:cNvPicPr>
            <p:nvPr/>
          </p:nvPicPr>
          <p:blipFill>
            <a:blip r:embed="rId3"/>
            <a:srcRect t="20975" r="41618" b="20621"/>
            <a:stretch>
              <a:fillRect/>
            </a:stretch>
          </p:blipFill>
          <p:spPr>
            <a:xfrm flipH="1">
              <a:off x="0" y="-264100"/>
              <a:ext cx="1568449" cy="2368336"/>
            </a:xfrm>
            <a:prstGeom prst="rect">
              <a:avLst/>
            </a:prstGeom>
            <a:noFill/>
            <a:ln w="9525">
              <a:noFill/>
            </a:ln>
          </p:spPr>
        </p:pic>
      </p:gr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p>
            <a:pPr marL="0" marR="0" lvl="0" indent="0" algn="l" defTabSz="685800" rtl="0" eaLnBrk="1" fontAlgn="auto" latinLnBrk="0" hangingPunct="1">
              <a:lnSpc>
                <a:spcPct val="100000"/>
              </a:lnSpc>
              <a:spcBef>
                <a:spcPts val="0"/>
              </a:spcBef>
              <a:spcAft>
                <a:spcPts val="0"/>
              </a:spcAft>
              <a:buClrTx/>
              <a:buSzTx/>
              <a:buFontTx/>
              <a:buNone/>
              <a:defRPr/>
            </a:pPr>
            <a:fld id="{19B69ED2-AFA2-4C7D-901D-68A7D52735F3}"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atin typeface="Arial" panose="020B0604020202020204" pitchFamily="34" charset="0"/>
                <a:ea typeface="Arial" panose="020B0604020202020204" pitchFamily="34" charset="0"/>
                <a:cs typeface="Arial" panose="020B0604020202020204" pitchFamily="34" charset="0"/>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endParaRPr>
          </a:p>
        </p:txBody>
      </p:sp>
      <p:sp>
        <p:nvSpPr>
          <p:cNvPr id="1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p>
            <a:pPr marL="0" marR="0" lvl="0" indent="0" algn="r" defTabSz="685800" rtl="0" eaLnBrk="1" fontAlgn="auto" latinLnBrk="0" hangingPunct="1">
              <a:lnSpc>
                <a:spcPct val="100000"/>
              </a:lnSpc>
              <a:spcBef>
                <a:spcPts val="0"/>
              </a:spcBef>
              <a:spcAft>
                <a:spcPts val="0"/>
              </a:spcAft>
              <a:buClrTx/>
              <a:buSzTx/>
              <a:buFontTx/>
              <a:buNone/>
              <a:defRPr/>
            </a:pPr>
            <a:fld id="{720085FC-F682-4F11-B4E5-F6347D87E0B7}"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685800" rtl="0" eaLnBrk="1" fontAlgn="auto" latinLnBrk="0" hangingPunct="1">
              <a:lnSpc>
                <a:spcPct val="100000"/>
              </a:lnSpc>
              <a:spcBef>
                <a:spcPts val="0"/>
              </a:spcBef>
              <a:spcAft>
                <a:spcPts val="0"/>
              </a:spcAft>
              <a:buClrTx/>
              <a:buSzTx/>
              <a:buFontTx/>
              <a:buNone/>
              <a:defRPr/>
            </a:pPr>
            <a:fld id="{19B69ED2-AFA2-4C7D-901D-68A7D52735F3}"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endParaRPr>
          </a:p>
        </p:txBody>
      </p:sp>
      <p:sp>
        <p:nvSpPr>
          <p:cNvPr id="4" name="灯片编号占位符 3"/>
          <p:cNvSpPr>
            <a:spLocks noGrp="1"/>
          </p:cNvSpPr>
          <p:nvPr>
            <p:ph type="sldNum" sz="quarter" idx="12"/>
          </p:nvPr>
        </p:nvSpPr>
        <p:spPr/>
        <p:txBody>
          <a:bodyPr/>
          <a:p>
            <a:pPr marL="0" marR="0" lvl="0" indent="0" algn="r" defTabSz="685800" rtl="0" eaLnBrk="1" fontAlgn="auto" latinLnBrk="0" hangingPunct="1">
              <a:lnSpc>
                <a:spcPct val="100000"/>
              </a:lnSpc>
              <a:spcBef>
                <a:spcPts val="0"/>
              </a:spcBef>
              <a:spcAft>
                <a:spcPts val="0"/>
              </a:spcAft>
              <a:buClrTx/>
              <a:buSzTx/>
              <a:buFontTx/>
              <a:buNone/>
              <a:defRPr/>
            </a:pPr>
            <a:fld id="{720085FC-F682-4F11-B4E5-F6347D87E0B7}"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7" name="矩形 6"/>
          <p:cNvSpPr/>
          <p:nvPr/>
        </p:nvSpPr>
        <p:spPr>
          <a:xfrm>
            <a:off x="0" y="0"/>
            <a:ext cx="9144000" cy="5143500"/>
          </a:xfrm>
          <a:prstGeom prst="rect">
            <a:avLst/>
          </a:prstGeom>
          <a:pattFill prst="dkUpDiag">
            <a:fgClr>
              <a:srgbClr val="324C5C"/>
            </a:fgClr>
            <a:bgClr>
              <a:schemeClr val="tx1">
                <a:lumMod val="95000"/>
                <a:lumOff val="5000"/>
              </a:schemeClr>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027" name="Title Placeholder 1"/>
          <p:cNvSpPr>
            <a:spLocks noGrp="1"/>
          </p:cNvSpPr>
          <p:nvPr>
            <p:ph type="title"/>
          </p:nvPr>
        </p:nvSpPr>
        <p:spPr>
          <a:xfrm>
            <a:off x="628650" y="274638"/>
            <a:ext cx="7886700" cy="762000"/>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Text Placeholder 2"/>
          <p:cNvSpPr>
            <a:spLocks noGrp="1"/>
          </p:cNvSpPr>
          <p:nvPr>
            <p:ph type="body" idx="1"/>
          </p:nvPr>
        </p:nvSpPr>
        <p:spPr>
          <a:xfrm>
            <a:off x="628650" y="1131888"/>
            <a:ext cx="7886700" cy="3500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19B69ED2-AFA2-4C7D-901D-68A7D52735F3}"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720085FC-F682-4F11-B4E5-F6347D87E0B7}"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rPr>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Arial" panose="020B0604020202020204" pitchFamily="34" charset="0"/>
            </a:endParaRPr>
          </a:p>
        </p:txBody>
      </p:sp>
      <p:grpSp>
        <p:nvGrpSpPr>
          <p:cNvPr id="1032" name="组合 7"/>
          <p:cNvGrpSpPr/>
          <p:nvPr userDrawn="1"/>
        </p:nvGrpSpPr>
        <p:grpSpPr>
          <a:xfrm>
            <a:off x="0" y="141288"/>
            <a:ext cx="604838" cy="895350"/>
            <a:chOff x="-10" y="-973495"/>
            <a:chExt cx="2575977" cy="3816065"/>
          </a:xfrm>
        </p:grpSpPr>
        <p:pic>
          <p:nvPicPr>
            <p:cNvPr id="1033" name="图片 8"/>
            <p:cNvPicPr>
              <a:picLocks noChangeAspect="1"/>
            </p:cNvPicPr>
            <p:nvPr/>
          </p:nvPicPr>
          <p:blipFill>
            <a:blip r:embed="rId4"/>
            <a:srcRect t="19044" r="41302" b="21577"/>
            <a:stretch>
              <a:fillRect/>
            </a:stretch>
          </p:blipFill>
          <p:spPr>
            <a:xfrm flipH="1">
              <a:off x="-10" y="-973495"/>
              <a:ext cx="2575977" cy="3816065"/>
            </a:xfrm>
            <a:prstGeom prst="rect">
              <a:avLst/>
            </a:prstGeom>
            <a:noFill/>
            <a:ln w="9525">
              <a:noFill/>
            </a:ln>
          </p:spPr>
        </p:pic>
        <p:pic>
          <p:nvPicPr>
            <p:cNvPr id="1034" name="图片 9"/>
            <p:cNvPicPr>
              <a:picLocks noChangeAspect="1"/>
            </p:cNvPicPr>
            <p:nvPr/>
          </p:nvPicPr>
          <p:blipFill>
            <a:blip r:embed="rId5"/>
            <a:srcRect t="20975" r="41618" b="20621"/>
            <a:stretch>
              <a:fillRect/>
            </a:stretch>
          </p:blipFill>
          <p:spPr>
            <a:xfrm flipH="1">
              <a:off x="0" y="-264100"/>
              <a:ext cx="1568449" cy="2368336"/>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200" kern="1200">
          <a:solidFill>
            <a:srgbClr val="50D8C8"/>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rgbClr val="7BE1D5"/>
          </a:solidFill>
          <a:latin typeface="Arial" panose="020B0604020202020204" pitchFamily="34" charset="0"/>
          <a:ea typeface="Arial" panose="020B060402020202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rgbClr val="7BE1D5"/>
          </a:solidFill>
          <a:latin typeface="Arial" panose="020B0604020202020204" pitchFamily="34" charset="0"/>
          <a:ea typeface="Arial" panose="020B060402020202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7BE1D5"/>
          </a:solidFill>
          <a:latin typeface="Arial" panose="020B0604020202020204" pitchFamily="34" charset="0"/>
          <a:ea typeface="Arial" panose="020B060402020202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rgbClr val="7BE1D5"/>
          </a:solidFill>
          <a:latin typeface="Arial" panose="020B0604020202020204" pitchFamily="34" charset="0"/>
          <a:ea typeface="Arial" panose="020B060402020202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rgbClr val="7BE1D5"/>
          </a:solidFill>
          <a:latin typeface="Arial" panose="020B0604020202020204" pitchFamily="34" charset="0"/>
          <a:ea typeface="Arial" panose="020B060402020202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4" name="组合 1"/>
          <p:cNvGrpSpPr/>
          <p:nvPr/>
        </p:nvGrpSpPr>
        <p:grpSpPr>
          <a:xfrm>
            <a:off x="0" y="0"/>
            <a:ext cx="9144000" cy="5143500"/>
            <a:chOff x="0" y="0"/>
            <a:chExt cx="9144000" cy="5143500"/>
          </a:xfrm>
        </p:grpSpPr>
        <p:pic>
          <p:nvPicPr>
            <p:cNvPr id="3078" name="图片 15"/>
            <p:cNvPicPr>
              <a:picLocks noChangeAspect="1"/>
            </p:cNvPicPr>
            <p:nvPr/>
          </p:nvPicPr>
          <p:blipFill>
            <a:blip r:embed="rId1"/>
            <a:srcRect t="42001" r="33006" b="21579"/>
            <a:stretch>
              <a:fillRect/>
            </a:stretch>
          </p:blipFill>
          <p:spPr>
            <a:xfrm>
              <a:off x="2683117" y="0"/>
              <a:ext cx="6460883" cy="5143500"/>
            </a:xfrm>
            <a:prstGeom prst="rect">
              <a:avLst/>
            </a:prstGeom>
            <a:noFill/>
            <a:ln w="9525">
              <a:noFill/>
            </a:ln>
          </p:spPr>
        </p:pic>
        <p:pic>
          <p:nvPicPr>
            <p:cNvPr id="3079" name="图片 16"/>
            <p:cNvPicPr>
              <a:picLocks noChangeAspect="1"/>
            </p:cNvPicPr>
            <p:nvPr/>
          </p:nvPicPr>
          <p:blipFill>
            <a:blip r:embed="rId2"/>
            <a:srcRect t="42139" r="41618" b="20621"/>
            <a:stretch>
              <a:fillRect/>
            </a:stretch>
          </p:blipFill>
          <p:spPr>
            <a:xfrm>
              <a:off x="4340863" y="0"/>
              <a:ext cx="4803137" cy="4624507"/>
            </a:xfrm>
            <a:prstGeom prst="rect">
              <a:avLst/>
            </a:prstGeom>
            <a:noFill/>
            <a:ln w="9525">
              <a:noFill/>
            </a:ln>
          </p:spPr>
        </p:pic>
        <p:pic>
          <p:nvPicPr>
            <p:cNvPr id="3080" name="图片 3"/>
            <p:cNvPicPr>
              <a:picLocks noChangeAspect="1"/>
            </p:cNvPicPr>
            <p:nvPr/>
          </p:nvPicPr>
          <p:blipFill>
            <a:blip r:embed="rId3"/>
            <a:srcRect l="4973" t="7013"/>
            <a:stretch>
              <a:fillRect/>
            </a:stretch>
          </p:blipFill>
          <p:spPr>
            <a:xfrm>
              <a:off x="0" y="0"/>
              <a:ext cx="2016084" cy="1536700"/>
            </a:xfrm>
            <a:prstGeom prst="rect">
              <a:avLst/>
            </a:prstGeom>
            <a:noFill/>
            <a:ln w="9525">
              <a:noFill/>
            </a:ln>
          </p:spPr>
        </p:pic>
      </p:grpSp>
      <p:sp>
        <p:nvSpPr>
          <p:cNvPr id="19" name="文本框 18"/>
          <p:cNvSpPr txBox="1"/>
          <p:nvPr/>
        </p:nvSpPr>
        <p:spPr>
          <a:xfrm>
            <a:off x="213360" y="3985895"/>
            <a:ext cx="3166110" cy="995680"/>
          </a:xfrm>
          <a:prstGeom prst="rect">
            <a:avLst/>
          </a:prstGeom>
          <a:noFill/>
          <a:ln>
            <a:solidFill>
              <a:srgbClr val="7BE1D5"/>
            </a:solidFill>
          </a:ln>
        </p:spPr>
        <p:txBody>
          <a:bodyPr wrap="square" rtlCol="0" anchor="ctr">
            <a:noAutofit/>
          </a:bodyPr>
          <a:lstStyle/>
          <a:p>
            <a:pPr marR="0" algn="ctr" defTabSz="685800" eaLnBrk="1" fontAlgn="auto" hangingPunct="1">
              <a:spcBef>
                <a:spcPts val="0"/>
              </a:spcBef>
              <a:spcAft>
                <a:spcPts val="0"/>
              </a:spcAft>
              <a:buClrTx/>
              <a:buSzTx/>
              <a:buFontTx/>
              <a:defRPr/>
            </a:pPr>
            <a:r>
              <a:rPr kumimoji="0" lang="en-US" altLang="zh-CN" sz="20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rPr>
              <a:t>Glava Stefan-Alexandru</a:t>
            </a:r>
            <a:endParaRPr kumimoji="0" lang="en-US" altLang="zh-CN" sz="20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endParaRPr>
          </a:p>
          <a:p>
            <a:pPr marR="0" algn="ctr" defTabSz="685800" eaLnBrk="1" fontAlgn="auto" hangingPunct="1">
              <a:spcBef>
                <a:spcPts val="0"/>
              </a:spcBef>
              <a:spcAft>
                <a:spcPts val="0"/>
              </a:spcAft>
              <a:buClrTx/>
              <a:buSzTx/>
              <a:buFontTx/>
              <a:defRPr/>
            </a:pPr>
            <a:r>
              <a:rPr kumimoji="0" lang="en-US" altLang="zh-CN" sz="20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rPr>
              <a:t>Foamete Constantin-Dan</a:t>
            </a:r>
            <a:endParaRPr kumimoji="0" lang="en-US" altLang="zh-CN" sz="20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endParaRPr>
          </a:p>
        </p:txBody>
      </p:sp>
      <p:sp>
        <p:nvSpPr>
          <p:cNvPr id="20" name="文本框 19"/>
          <p:cNvSpPr txBox="1"/>
          <p:nvPr/>
        </p:nvSpPr>
        <p:spPr>
          <a:xfrm>
            <a:off x="213360" y="1276985"/>
            <a:ext cx="5351145" cy="2070735"/>
          </a:xfrm>
          <a:prstGeom prst="rect">
            <a:avLst/>
          </a:prstGeom>
          <a:noFill/>
        </p:spPr>
        <p:txBody>
          <a:bodyPr wrap="none" rtlCol="0">
            <a:noAutofit/>
          </a:bodyPr>
          <a:lstStyle/>
          <a:p>
            <a:pPr marR="0" algn="dist" defTabSz="685800" eaLnBrk="1" fontAlgn="auto" hangingPunct="1">
              <a:lnSpc>
                <a:spcPct val="120000"/>
              </a:lnSpc>
              <a:spcBef>
                <a:spcPts val="0"/>
              </a:spcBef>
              <a:spcAft>
                <a:spcPts val="0"/>
              </a:spcAft>
              <a:buClrTx/>
              <a:buSzTx/>
              <a:buFontTx/>
              <a:defRPr/>
            </a:pPr>
            <a:r>
              <a:rPr kumimoji="0" lang="en-US" sz="3300" b="1" kern="1200" cap="none" spc="0" normalizeH="0" baseline="0" noProof="0" dirty="0">
                <a:solidFill>
                  <a:schemeClr val="bg1">
                    <a:lumMod val="85000"/>
                  </a:schemeClr>
                </a:solidFill>
                <a:latin typeface="Arial" panose="020B0604020202020204" pitchFamily="34" charset="0"/>
                <a:ea typeface="Arial" panose="020B0604020202020204" pitchFamily="34" charset="0"/>
                <a:cs typeface="Arial" panose="020B0604020202020204" pitchFamily="34" charset="0"/>
              </a:rPr>
              <a:t>Sistem informatic</a:t>
            </a:r>
            <a:endParaRPr kumimoji="0" lang="en-US" sz="3300" b="1" kern="1200" cap="none" spc="0" normalizeH="0" baseline="0" noProof="0" dirty="0">
              <a:solidFill>
                <a:schemeClr val="bg1">
                  <a:lumMod val="85000"/>
                </a:schemeClr>
              </a:solidFill>
              <a:latin typeface="Arial" panose="020B0604020202020204" pitchFamily="34" charset="0"/>
              <a:ea typeface="Arial" panose="020B0604020202020204" pitchFamily="34" charset="0"/>
              <a:cs typeface="Arial" panose="020B0604020202020204" pitchFamily="34" charset="0"/>
            </a:endParaRPr>
          </a:p>
          <a:p>
            <a:pPr marR="0" algn="dist" defTabSz="685800" eaLnBrk="1" fontAlgn="auto" hangingPunct="1">
              <a:lnSpc>
                <a:spcPct val="120000"/>
              </a:lnSpc>
              <a:spcBef>
                <a:spcPts val="0"/>
              </a:spcBef>
              <a:spcAft>
                <a:spcPts val="0"/>
              </a:spcAft>
              <a:buClrTx/>
              <a:buSzTx/>
              <a:buFontTx/>
              <a:defRPr/>
            </a:pPr>
            <a:r>
              <a:rPr kumimoji="0" lang="en-US" sz="3300" b="1" kern="1200" cap="none" spc="0" normalizeH="0" baseline="0" noProof="0" dirty="0">
                <a:solidFill>
                  <a:schemeClr val="bg1">
                    <a:lumMod val="85000"/>
                  </a:schemeClr>
                </a:solidFill>
                <a:latin typeface="Arial" panose="020B0604020202020204" pitchFamily="34" charset="0"/>
                <a:ea typeface="Arial" panose="020B0604020202020204" pitchFamily="34" charset="0"/>
                <a:cs typeface="Arial" panose="020B0604020202020204" pitchFamily="34" charset="0"/>
              </a:rPr>
              <a:t> pentru gestiunea</a:t>
            </a:r>
            <a:endParaRPr kumimoji="0" lang="en-US" sz="3300" b="1" kern="1200" cap="none" spc="0" normalizeH="0" baseline="0" noProof="0" dirty="0">
              <a:solidFill>
                <a:schemeClr val="bg1">
                  <a:lumMod val="85000"/>
                </a:schemeClr>
              </a:solidFill>
              <a:latin typeface="Arial" panose="020B0604020202020204" pitchFamily="34" charset="0"/>
              <a:ea typeface="Arial" panose="020B0604020202020204" pitchFamily="34" charset="0"/>
              <a:cs typeface="Arial" panose="020B0604020202020204" pitchFamily="34" charset="0"/>
            </a:endParaRPr>
          </a:p>
          <a:p>
            <a:pPr marR="0" algn="dist" defTabSz="685800" eaLnBrk="1" fontAlgn="auto" hangingPunct="1">
              <a:lnSpc>
                <a:spcPct val="120000"/>
              </a:lnSpc>
              <a:spcBef>
                <a:spcPts val="0"/>
              </a:spcBef>
              <a:spcAft>
                <a:spcPts val="0"/>
              </a:spcAft>
              <a:buClrTx/>
              <a:buSzTx/>
              <a:buFontTx/>
              <a:defRPr/>
            </a:pPr>
            <a:r>
              <a:rPr kumimoji="0" lang="en-US" sz="3300" b="1" kern="1200" cap="none" spc="0" normalizeH="0" baseline="0" noProof="0" dirty="0">
                <a:solidFill>
                  <a:schemeClr val="bg1">
                    <a:lumMod val="85000"/>
                  </a:schemeClr>
                </a:solidFill>
                <a:latin typeface="Arial" panose="020B0604020202020204" pitchFamily="34" charset="0"/>
                <a:ea typeface="Arial" panose="020B0604020202020204" pitchFamily="34" charset="0"/>
                <a:cs typeface="Arial" panose="020B0604020202020204" pitchFamily="34" charset="0"/>
              </a:rPr>
              <a:t>inspectoratului de poliție</a:t>
            </a:r>
            <a:endParaRPr kumimoji="0" lang="en-US" sz="3300" b="1" kern="1200" cap="none" spc="0" normalizeH="0" baseline="0" noProof="0" dirty="0">
              <a:solidFill>
                <a:schemeClr val="bg1">
                  <a:lumMod val="85000"/>
                </a:schemeClr>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24460" y="1930400"/>
            <a:ext cx="2880995"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圆角矩形 4"/>
          <p:cNvSpPr/>
          <p:nvPr/>
        </p:nvSpPr>
        <p:spPr>
          <a:xfrm>
            <a:off x="3127375" y="1930400"/>
            <a:ext cx="5738495"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0" name="Title 9"/>
          <p:cNvSpPr>
            <a:spLocks noGrp="1"/>
          </p:cNvSpPr>
          <p:nvPr>
            <p:ph type="title"/>
          </p:nvPr>
        </p:nvSpPr>
        <p:spPr/>
        <p:txBody>
          <a:bodyPr/>
          <a:p>
            <a:r>
              <a:rPr lang="en-US"/>
              <a:t>REGISTER</a:t>
            </a:r>
            <a:endParaRPr lang="en-US"/>
          </a:p>
        </p:txBody>
      </p:sp>
      <p:sp>
        <p:nvSpPr>
          <p:cNvPr id="2" name="Text Box 1"/>
          <p:cNvSpPr txBox="1"/>
          <p:nvPr/>
        </p:nvSpPr>
        <p:spPr>
          <a:xfrm>
            <a:off x="271145" y="953135"/>
            <a:ext cx="8594725" cy="817880"/>
          </a:xfrm>
          <a:prstGeom prst="rect">
            <a:avLst/>
          </a:prstGeom>
          <a:noFill/>
        </p:spPr>
        <p:txBody>
          <a:bodyPr wrap="square" rtlCol="0">
            <a:noAutofit/>
          </a:bodyPr>
          <a:p>
            <a:r>
              <a:rPr lang="en-US" sz="1600">
                <a:solidFill>
                  <a:schemeClr val="bg1">
                    <a:lumMod val="95000"/>
                  </a:schemeClr>
                </a:solidFill>
              </a:rPr>
              <a:t>Inregistrarea nu se poate face de orice utilizator ci doar din interiorul aplicatiei adica cu o inserare a datelor in baza de date. Astfel nu oricine se poate folosi de functionalitati, daca un utilizator nu este logat si apasa pe butonul de cazuri sau arhiva va fi trimis catre pagina de login.</a:t>
            </a:r>
            <a:endParaRPr lang="en-US" sz="1600">
              <a:solidFill>
                <a:schemeClr val="bg1">
                  <a:lumMod val="95000"/>
                </a:schemeClr>
              </a:solidFill>
            </a:endParaRPr>
          </a:p>
        </p:txBody>
      </p:sp>
      <p:pic>
        <p:nvPicPr>
          <p:cNvPr id="3" name="Content Placeholder 2"/>
          <p:cNvPicPr>
            <a:picLocks noChangeAspect="1"/>
          </p:cNvPicPr>
          <p:nvPr>
            <p:ph idx="1"/>
          </p:nvPr>
        </p:nvPicPr>
        <p:blipFill>
          <a:blip r:embed="rId1"/>
          <a:stretch>
            <a:fillRect/>
          </a:stretch>
        </p:blipFill>
        <p:spPr>
          <a:xfrm>
            <a:off x="147955" y="3082290"/>
            <a:ext cx="2818765" cy="432435"/>
          </a:xfrm>
          <a:prstGeom prst="rect">
            <a:avLst/>
          </a:prstGeom>
        </p:spPr>
      </p:pic>
      <p:pic>
        <p:nvPicPr>
          <p:cNvPr id="7" name="Picture 6" descr="pngwing.com"/>
          <p:cNvPicPr>
            <a:picLocks noChangeAspect="1"/>
          </p:cNvPicPr>
          <p:nvPr/>
        </p:nvPicPr>
        <p:blipFill>
          <a:blip r:embed="rId2"/>
          <a:stretch>
            <a:fillRect/>
          </a:stretch>
        </p:blipFill>
        <p:spPr>
          <a:xfrm rot="3240000">
            <a:off x="2368550" y="3350895"/>
            <a:ext cx="291465" cy="437515"/>
          </a:xfrm>
          <a:prstGeom prst="rect">
            <a:avLst/>
          </a:prstGeom>
        </p:spPr>
      </p:pic>
      <p:pic>
        <p:nvPicPr>
          <p:cNvPr id="8" name="Picture 7"/>
          <p:cNvPicPr>
            <a:picLocks noChangeAspect="1"/>
          </p:cNvPicPr>
          <p:nvPr/>
        </p:nvPicPr>
        <p:blipFill>
          <a:blip r:embed="rId3"/>
          <a:stretch>
            <a:fillRect/>
          </a:stretch>
        </p:blipFill>
        <p:spPr>
          <a:xfrm>
            <a:off x="3330575" y="2197100"/>
            <a:ext cx="5331460" cy="2404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组合 1"/>
          <p:cNvGrpSpPr/>
          <p:nvPr/>
        </p:nvGrpSpPr>
        <p:grpSpPr>
          <a:xfrm>
            <a:off x="0" y="0"/>
            <a:ext cx="9144000" cy="5143500"/>
            <a:chOff x="0" y="0"/>
            <a:chExt cx="9144000" cy="5143500"/>
          </a:xfrm>
        </p:grpSpPr>
        <p:pic>
          <p:nvPicPr>
            <p:cNvPr id="32774" name="图片 15"/>
            <p:cNvPicPr>
              <a:picLocks noChangeAspect="1"/>
            </p:cNvPicPr>
            <p:nvPr/>
          </p:nvPicPr>
          <p:blipFill>
            <a:blip r:embed="rId1"/>
            <a:srcRect t="42001" r="33006" b="21579"/>
            <a:stretch>
              <a:fillRect/>
            </a:stretch>
          </p:blipFill>
          <p:spPr>
            <a:xfrm>
              <a:off x="2683117" y="0"/>
              <a:ext cx="6460883" cy="5143500"/>
            </a:xfrm>
            <a:prstGeom prst="rect">
              <a:avLst/>
            </a:prstGeom>
            <a:noFill/>
            <a:ln w="9525">
              <a:noFill/>
            </a:ln>
          </p:spPr>
        </p:pic>
        <p:pic>
          <p:nvPicPr>
            <p:cNvPr id="32775" name="图片 16"/>
            <p:cNvPicPr>
              <a:picLocks noChangeAspect="1"/>
            </p:cNvPicPr>
            <p:nvPr/>
          </p:nvPicPr>
          <p:blipFill>
            <a:blip r:embed="rId2"/>
            <a:srcRect t="42139" r="41618" b="20621"/>
            <a:stretch>
              <a:fillRect/>
            </a:stretch>
          </p:blipFill>
          <p:spPr>
            <a:xfrm>
              <a:off x="4340863" y="0"/>
              <a:ext cx="4803137" cy="4624507"/>
            </a:xfrm>
            <a:prstGeom prst="rect">
              <a:avLst/>
            </a:prstGeom>
            <a:noFill/>
            <a:ln w="9525">
              <a:noFill/>
            </a:ln>
          </p:spPr>
        </p:pic>
        <p:pic>
          <p:nvPicPr>
            <p:cNvPr id="32776" name="图片 3"/>
            <p:cNvPicPr>
              <a:picLocks noChangeAspect="1"/>
            </p:cNvPicPr>
            <p:nvPr/>
          </p:nvPicPr>
          <p:blipFill>
            <a:blip r:embed="rId3"/>
            <a:srcRect l="4973" t="7013"/>
            <a:stretch>
              <a:fillRect/>
            </a:stretch>
          </p:blipFill>
          <p:spPr>
            <a:xfrm>
              <a:off x="0" y="0"/>
              <a:ext cx="2016084" cy="1536700"/>
            </a:xfrm>
            <a:prstGeom prst="rect">
              <a:avLst/>
            </a:prstGeom>
            <a:noFill/>
            <a:ln w="9525">
              <a:noFill/>
            </a:ln>
          </p:spPr>
        </p:pic>
      </p:grpSp>
      <p:sp>
        <p:nvSpPr>
          <p:cNvPr id="18" name="矩形 17"/>
          <p:cNvSpPr/>
          <p:nvPr/>
        </p:nvSpPr>
        <p:spPr>
          <a:xfrm>
            <a:off x="7515225" y="331788"/>
            <a:ext cx="1171575" cy="477838"/>
          </a:xfrm>
          <a:prstGeom prst="rect">
            <a:avLst/>
          </a:prstGeom>
          <a:noFill/>
          <a:ln>
            <a:solidFill>
              <a:srgbClr val="27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0" normalizeH="0" baseline="0" noProof="0" dirty="0">
                <a:ln>
                  <a:noFill/>
                </a:ln>
                <a:solidFill>
                  <a:srgbClr val="27AE9F"/>
                </a:solidFill>
                <a:effectLst/>
                <a:uLnTx/>
                <a:uFillTx/>
                <a:latin typeface="Arial" panose="020B0604020202020204" pitchFamily="34" charset="0"/>
                <a:ea typeface="Arial" panose="020B0604020202020204" pitchFamily="34" charset="0"/>
                <a:cs typeface="Arial" panose="020B0604020202020204" pitchFamily="34" charset="0"/>
              </a:rPr>
              <a:t>LOGO</a:t>
            </a:r>
            <a:endParaRPr kumimoji="0" lang="zh-CN" altLang="en-US" sz="2100" b="0" i="0" u="none" strike="noStrike" kern="1200" cap="none" spc="0" normalizeH="0" baseline="0" noProof="0" dirty="0">
              <a:ln>
                <a:noFill/>
              </a:ln>
              <a:solidFill>
                <a:srgbClr val="27AE9F"/>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9" name="文本框 18"/>
          <p:cNvSpPr txBox="1"/>
          <p:nvPr/>
        </p:nvSpPr>
        <p:spPr>
          <a:xfrm>
            <a:off x="1474788" y="2841625"/>
            <a:ext cx="1433513" cy="469900"/>
          </a:xfrm>
          <a:prstGeom prst="rect">
            <a:avLst/>
          </a:prstGeom>
          <a:noFill/>
          <a:ln>
            <a:solidFill>
              <a:srgbClr val="7BE1D5"/>
            </a:solidFill>
          </a:ln>
        </p:spPr>
        <p:txBody>
          <a:bodyPr wrap="square" rtlCol="0" anchor="ctr">
            <a:noAutofit/>
          </a:bodyPr>
          <a:lstStyle/>
          <a:p>
            <a:pPr marR="0" algn="ctr" defTabSz="685800" eaLnBrk="1" fontAlgn="auto" hangingPunct="1">
              <a:spcBef>
                <a:spcPts val="0"/>
              </a:spcBef>
              <a:spcAft>
                <a:spcPts val="0"/>
              </a:spcAft>
              <a:buClrTx/>
              <a:buSzTx/>
              <a:buFontTx/>
              <a:defRPr/>
            </a:pPr>
            <a:r>
              <a:rPr kumimoji="0" lang="en-US" altLang="zh-CN" sz="1800" kern="1200" cap="none" spc="0" normalizeH="0" baseline="0" noProof="0" dirty="0" smtClean="0">
                <a:solidFill>
                  <a:srgbClr val="7BE1D5"/>
                </a:solidFill>
                <a:latin typeface="Arial" panose="020B0604020202020204" pitchFamily="34" charset="0"/>
                <a:ea typeface="Arial" panose="020B0604020202020204" pitchFamily="34" charset="0"/>
                <a:cs typeface="Arial" panose="020B0604020202020204" pitchFamily="34" charset="0"/>
              </a:rPr>
              <a:t>Thank you</a:t>
            </a:r>
            <a:endParaRPr kumimoji="0" lang="zh-CN" altLang="en-US" sz="18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endParaRPr>
          </a:p>
        </p:txBody>
      </p:sp>
      <p:sp>
        <p:nvSpPr>
          <p:cNvPr id="20" name="文本框 19"/>
          <p:cNvSpPr txBox="1"/>
          <p:nvPr/>
        </p:nvSpPr>
        <p:spPr>
          <a:xfrm>
            <a:off x="1328738" y="1774825"/>
            <a:ext cx="1749425" cy="1111250"/>
          </a:xfrm>
          <a:prstGeom prst="rect">
            <a:avLst/>
          </a:prstGeom>
          <a:noFill/>
        </p:spPr>
        <p:txBody>
          <a:bodyPr wrap="none" rtlCol="0">
            <a:spAutoFit/>
          </a:bodyPr>
          <a:lstStyle/>
          <a:p>
            <a:pPr marR="0" algn="dist" defTabSz="685800" eaLnBrk="1" fontAlgn="auto" hangingPunct="1">
              <a:lnSpc>
                <a:spcPct val="120000"/>
              </a:lnSpc>
              <a:spcBef>
                <a:spcPts val="0"/>
              </a:spcBef>
              <a:spcAft>
                <a:spcPts val="0"/>
              </a:spcAft>
              <a:buClrTx/>
              <a:buSzTx/>
              <a:buFontTx/>
              <a:defRPr/>
            </a:pPr>
            <a:r>
              <a:rPr kumimoji="0" lang="en-US" altLang="zh-CN" sz="6000" kern="1200" cap="none" spc="0" normalizeH="0" baseline="0" noProof="0" dirty="0" smtClean="0">
                <a:solidFill>
                  <a:schemeClr val="bg1"/>
                </a:solidFill>
                <a:latin typeface="Arial" panose="020B0604020202020204" pitchFamily="34" charset="0"/>
                <a:ea typeface="Arial" panose="020B0604020202020204" pitchFamily="34" charset="0"/>
                <a:cs typeface="Arial" panose="020B0604020202020204" pitchFamily="34" charset="0"/>
              </a:rPr>
              <a:t>END</a:t>
            </a:r>
            <a:endParaRPr kumimoji="0" lang="en-US" altLang="zh-CN" sz="6000" kern="1200" cap="none" spc="0" normalizeH="0" baseline="0" noProof="0" dirty="0" smtClean="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80" name="图片 3"/>
          <p:cNvPicPr>
            <a:picLocks noChangeAspect="1"/>
          </p:cNvPicPr>
          <p:nvPr/>
        </p:nvPicPr>
        <p:blipFill>
          <a:blip r:embed="rId1"/>
          <a:srcRect l="4973" t="7013"/>
          <a:stretch>
            <a:fillRect/>
          </a:stretch>
        </p:blipFill>
        <p:spPr>
          <a:xfrm>
            <a:off x="0" y="0"/>
            <a:ext cx="2016125" cy="1536700"/>
          </a:xfrm>
          <a:prstGeom prst="rect">
            <a:avLst/>
          </a:prstGeom>
          <a:noFill/>
          <a:ln w="9525">
            <a:noFill/>
          </a:ln>
        </p:spPr>
      </p:pic>
      <p:sp>
        <p:nvSpPr>
          <p:cNvPr id="19" name="文本框 18"/>
          <p:cNvSpPr txBox="1"/>
          <p:nvPr/>
        </p:nvSpPr>
        <p:spPr>
          <a:xfrm>
            <a:off x="205105" y="2374900"/>
            <a:ext cx="8451215" cy="1120775"/>
          </a:xfrm>
          <a:prstGeom prst="rect">
            <a:avLst/>
          </a:prstGeom>
          <a:noFill/>
          <a:ln>
            <a:solidFill>
              <a:srgbClr val="7BE1D5"/>
            </a:solidFill>
          </a:ln>
        </p:spPr>
        <p:txBody>
          <a:bodyPr wrap="square" rtlCol="0" anchor="t" anchorCtr="0">
            <a:noAutofit/>
          </a:bodyPr>
          <a:lstStyle/>
          <a:p>
            <a:pPr marR="0" algn="l" defTabSz="685800" eaLnBrk="1" fontAlgn="auto" hangingPunct="1">
              <a:lnSpc>
                <a:spcPct val="100000"/>
              </a:lnSpc>
              <a:spcBef>
                <a:spcPts val="0"/>
              </a:spcBef>
              <a:spcAft>
                <a:spcPts val="0"/>
              </a:spcAft>
              <a:buClrTx/>
              <a:buSzTx/>
              <a:buFontTx/>
              <a:defRPr/>
            </a:pPr>
            <a:r>
              <a:rPr lang="en-GB" sz="2000" dirty="0" err="1">
                <a:solidFill>
                  <a:schemeClr val="bg1">
                    <a:lumMod val="95000"/>
                  </a:schemeClr>
                </a:solidFill>
                <a:latin typeface="+mn-lt"/>
                <a:cs typeface="+mn-lt"/>
                <a:sym typeface="+mn-ea"/>
              </a:rPr>
              <a:t>Acest</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proiect</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implementeaza</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gestiunea</a:t>
            </a:r>
            <a:r>
              <a:rPr lang="en-GB" sz="2000" dirty="0">
                <a:solidFill>
                  <a:schemeClr val="bg1">
                    <a:lumMod val="95000"/>
                  </a:schemeClr>
                </a:solidFill>
                <a:latin typeface="+mn-lt"/>
                <a:cs typeface="+mn-lt"/>
                <a:sym typeface="+mn-ea"/>
              </a:rPr>
              <a:t> </a:t>
            </a:r>
            <a:r>
              <a:rPr lang="en-US" altLang="en-GB" sz="2000" dirty="0">
                <a:solidFill>
                  <a:schemeClr val="bg1">
                    <a:lumMod val="95000"/>
                  </a:schemeClr>
                </a:solidFill>
                <a:latin typeface="+mn-lt"/>
                <a:cs typeface="+mn-lt"/>
                <a:sym typeface="+mn-ea"/>
              </a:rPr>
              <a:t>cazurilor din cadrul unui inspectorat de politie</a:t>
            </a:r>
            <a:r>
              <a:rPr lang="en-GB" sz="2000" dirty="0">
                <a:solidFill>
                  <a:schemeClr val="bg1">
                    <a:lumMod val="95000"/>
                  </a:schemeClr>
                </a:solidFill>
                <a:latin typeface="+mn-lt"/>
                <a:cs typeface="+mn-lt"/>
                <a:sym typeface="+mn-ea"/>
              </a:rPr>
              <a:t>.</a:t>
            </a:r>
            <a:br>
              <a:rPr lang="en-GB" sz="2000" dirty="0">
                <a:solidFill>
                  <a:schemeClr val="bg1">
                    <a:lumMod val="95000"/>
                  </a:schemeClr>
                </a:solidFill>
                <a:latin typeface="+mn-lt"/>
                <a:cs typeface="+mn-lt"/>
                <a:sym typeface="+mn-ea"/>
              </a:rPr>
            </a:br>
            <a:r>
              <a:rPr lang="en-GB" sz="2000" dirty="0">
                <a:solidFill>
                  <a:schemeClr val="bg1">
                    <a:lumMod val="95000"/>
                  </a:schemeClr>
                </a:solidFill>
                <a:latin typeface="+mn-lt"/>
                <a:cs typeface="+mn-lt"/>
                <a:sym typeface="+mn-ea"/>
              </a:rPr>
              <a:t>Pe </a:t>
            </a:r>
            <a:r>
              <a:rPr lang="en-GB" sz="2000" dirty="0" err="1">
                <a:solidFill>
                  <a:schemeClr val="bg1">
                    <a:lumMod val="95000"/>
                  </a:schemeClr>
                </a:solidFill>
                <a:latin typeface="+mn-lt"/>
                <a:cs typeface="+mn-lt"/>
                <a:sym typeface="+mn-ea"/>
              </a:rPr>
              <a:t>parcursul</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prezentarii</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va</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vom</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arata</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toate</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implementarile</a:t>
            </a:r>
            <a:r>
              <a:rPr lang="en-GB" sz="2000" dirty="0">
                <a:solidFill>
                  <a:schemeClr val="bg1">
                    <a:lumMod val="95000"/>
                  </a:schemeClr>
                </a:solidFill>
                <a:latin typeface="+mn-lt"/>
                <a:cs typeface="+mn-lt"/>
                <a:sym typeface="+mn-ea"/>
              </a:rPr>
              <a:t> din </a:t>
            </a:r>
            <a:r>
              <a:rPr lang="en-GB" sz="2000" dirty="0" err="1">
                <a:solidFill>
                  <a:schemeClr val="bg1">
                    <a:lumMod val="95000"/>
                  </a:schemeClr>
                </a:solidFill>
                <a:latin typeface="+mn-lt"/>
                <a:cs typeface="+mn-lt"/>
                <a:sym typeface="+mn-ea"/>
              </a:rPr>
              <a:t>cadrul</a:t>
            </a:r>
            <a:r>
              <a:rPr lang="en-GB" sz="2000" dirty="0">
                <a:solidFill>
                  <a:schemeClr val="bg1">
                    <a:lumMod val="95000"/>
                  </a:schemeClr>
                </a:solidFill>
                <a:latin typeface="+mn-lt"/>
                <a:cs typeface="+mn-lt"/>
                <a:sym typeface="+mn-ea"/>
              </a:rPr>
              <a:t> </a:t>
            </a:r>
            <a:r>
              <a:rPr lang="en-GB" sz="2000" dirty="0" err="1">
                <a:solidFill>
                  <a:schemeClr val="bg1">
                    <a:lumMod val="95000"/>
                  </a:schemeClr>
                </a:solidFill>
                <a:latin typeface="+mn-lt"/>
                <a:cs typeface="+mn-lt"/>
                <a:sym typeface="+mn-ea"/>
              </a:rPr>
              <a:t>aplicatiei</a:t>
            </a:r>
            <a:r>
              <a:rPr lang="en-GB" sz="2000" dirty="0">
                <a:solidFill>
                  <a:schemeClr val="bg1">
                    <a:lumMod val="95000"/>
                  </a:schemeClr>
                </a:solidFill>
                <a:latin typeface="+mn-lt"/>
                <a:cs typeface="+mn-lt"/>
                <a:sym typeface="+mn-ea"/>
              </a:rPr>
              <a:t>.</a:t>
            </a:r>
            <a:endParaRPr lang="ro-RO" sz="2000" dirty="0">
              <a:solidFill>
                <a:schemeClr val="bg1">
                  <a:lumMod val="95000"/>
                </a:schemeClr>
              </a:solidFill>
              <a:latin typeface="+mn-lt"/>
              <a:cs typeface="+mn-lt"/>
            </a:endParaRPr>
          </a:p>
          <a:p>
            <a:pPr marR="0" algn="l" defTabSz="685800" eaLnBrk="1" fontAlgn="auto" hangingPunct="1">
              <a:lnSpc>
                <a:spcPct val="100000"/>
              </a:lnSpc>
              <a:spcBef>
                <a:spcPts val="0"/>
              </a:spcBef>
              <a:spcAft>
                <a:spcPts val="0"/>
              </a:spcAft>
              <a:buClrTx/>
              <a:buSzTx/>
              <a:buFontTx/>
              <a:defRPr/>
            </a:pPr>
            <a:r>
              <a:rPr kumimoji="0" lang="en-US" altLang="zh-CN" sz="2000" kern="1200" cap="none" spc="0" normalizeH="0" baseline="0" noProof="0" dirty="0">
                <a:solidFill>
                  <a:schemeClr val="bg1">
                    <a:lumMod val="95000"/>
                  </a:schemeClr>
                </a:solidFill>
                <a:latin typeface="+mn-lt"/>
                <a:ea typeface="Arial" panose="020B0604020202020204" pitchFamily="34" charset="0"/>
                <a:cs typeface="+mn-lt"/>
              </a:rPr>
              <a:t> </a:t>
            </a:r>
            <a:endParaRPr kumimoji="0" lang="en-US" altLang="zh-CN" sz="2000" kern="1200" cap="none" spc="0" normalizeH="0" baseline="0" noProof="0" dirty="0">
              <a:solidFill>
                <a:schemeClr val="bg1">
                  <a:lumMod val="95000"/>
                </a:schemeClr>
              </a:solidFill>
              <a:latin typeface="+mn-lt"/>
              <a:ea typeface="Arial" panose="020B0604020202020204" pitchFamily="34" charset="0"/>
              <a:cs typeface="+mn-lt"/>
            </a:endParaRPr>
          </a:p>
        </p:txBody>
      </p:sp>
      <p:sp>
        <p:nvSpPr>
          <p:cNvPr id="2" name="文本框 18"/>
          <p:cNvSpPr txBox="1"/>
          <p:nvPr/>
        </p:nvSpPr>
        <p:spPr>
          <a:xfrm>
            <a:off x="1697355" y="203200"/>
            <a:ext cx="3298190" cy="1129665"/>
          </a:xfrm>
          <a:prstGeom prst="rect">
            <a:avLst/>
          </a:prstGeom>
          <a:noFill/>
          <a:ln>
            <a:solidFill>
              <a:srgbClr val="7BE1D5"/>
            </a:solidFill>
          </a:ln>
        </p:spPr>
        <p:txBody>
          <a:bodyPr wrap="square" rtlCol="0" anchor="ctr">
            <a:noAutofit/>
          </a:bodyPr>
          <a:p>
            <a:pPr marR="0" algn="ctr" defTabSz="685800" eaLnBrk="1" fontAlgn="auto" hangingPunct="1">
              <a:spcBef>
                <a:spcPts val="0"/>
              </a:spcBef>
              <a:spcAft>
                <a:spcPts val="0"/>
              </a:spcAft>
              <a:buClrTx/>
              <a:buSzTx/>
              <a:buFontTx/>
              <a:defRPr/>
            </a:pPr>
            <a:r>
              <a:rPr kumimoji="0" lang="en-US" altLang="zh-CN" sz="48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rPr>
              <a:t>Introducere</a:t>
            </a:r>
            <a:endParaRPr kumimoji="0" lang="en-US" altLang="zh-CN" sz="4800" kern="1200" cap="none" spc="0" normalizeH="0" baseline="0" noProof="0" dirty="0">
              <a:solidFill>
                <a:srgbClr val="7BE1D5"/>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24460" y="1930400"/>
            <a:ext cx="2880995"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圆角矩形 4"/>
          <p:cNvSpPr/>
          <p:nvPr/>
        </p:nvSpPr>
        <p:spPr>
          <a:xfrm>
            <a:off x="3127375" y="1930400"/>
            <a:ext cx="2882900"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圆角矩形 5"/>
          <p:cNvSpPr/>
          <p:nvPr/>
        </p:nvSpPr>
        <p:spPr>
          <a:xfrm>
            <a:off x="6132195" y="1930400"/>
            <a:ext cx="2882900"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8" name="标题 1"/>
          <p:cNvSpPr>
            <a:spLocks noGrp="1"/>
          </p:cNvSpPr>
          <p:nvPr>
            <p:ph type="title"/>
          </p:nvPr>
        </p:nvSpPr>
        <p:spPr/>
        <p:txBody>
          <a:bodyPr vert="horz" wrap="square" lIns="91440" tIns="45720" rIns="91440" bIns="45720" anchor="ctr"/>
          <a:p>
            <a:pPr>
              <a:buNone/>
            </a:pPr>
            <a:r>
              <a:rPr lang="en-US" altLang="zh-CN" dirty="0"/>
              <a:t>LOGIN</a:t>
            </a:r>
            <a:endParaRPr lang="en-US" altLang="zh-CN" dirty="0"/>
          </a:p>
        </p:txBody>
      </p:sp>
      <p:pic>
        <p:nvPicPr>
          <p:cNvPr id="9" name="Content Placeholder 8"/>
          <p:cNvPicPr>
            <a:picLocks noChangeAspect="1"/>
          </p:cNvPicPr>
          <p:nvPr>
            <p:ph idx="1"/>
          </p:nvPr>
        </p:nvPicPr>
        <p:blipFill>
          <a:blip r:embed="rId1"/>
          <a:stretch>
            <a:fillRect/>
          </a:stretch>
        </p:blipFill>
        <p:spPr>
          <a:xfrm>
            <a:off x="401955" y="2095500"/>
            <a:ext cx="2326005" cy="2536825"/>
          </a:xfrm>
          <a:prstGeom prst="rect">
            <a:avLst/>
          </a:prstGeom>
        </p:spPr>
      </p:pic>
      <p:pic>
        <p:nvPicPr>
          <p:cNvPr id="10" name="Picture 9"/>
          <p:cNvPicPr>
            <a:picLocks noChangeAspect="1"/>
          </p:cNvPicPr>
          <p:nvPr/>
        </p:nvPicPr>
        <p:blipFill>
          <a:blip r:embed="rId2"/>
          <a:stretch>
            <a:fillRect/>
          </a:stretch>
        </p:blipFill>
        <p:spPr>
          <a:xfrm>
            <a:off x="3409950" y="2095500"/>
            <a:ext cx="2354580" cy="2537460"/>
          </a:xfrm>
          <a:prstGeom prst="rect">
            <a:avLst/>
          </a:prstGeom>
        </p:spPr>
      </p:pic>
      <p:pic>
        <p:nvPicPr>
          <p:cNvPr id="11" name="Picture 10"/>
          <p:cNvPicPr>
            <a:picLocks noChangeAspect="1"/>
          </p:cNvPicPr>
          <p:nvPr/>
        </p:nvPicPr>
        <p:blipFill>
          <a:blip r:embed="rId3"/>
          <a:stretch>
            <a:fillRect/>
          </a:stretch>
        </p:blipFill>
        <p:spPr>
          <a:xfrm>
            <a:off x="6378575" y="2095500"/>
            <a:ext cx="2324735" cy="2536825"/>
          </a:xfrm>
          <a:prstGeom prst="rect">
            <a:avLst/>
          </a:prstGeom>
        </p:spPr>
      </p:pic>
      <p:sp>
        <p:nvSpPr>
          <p:cNvPr id="12" name="Text Box 11"/>
          <p:cNvSpPr txBox="1"/>
          <p:nvPr/>
        </p:nvSpPr>
        <p:spPr>
          <a:xfrm>
            <a:off x="636270" y="1124585"/>
            <a:ext cx="8067675" cy="698500"/>
          </a:xfrm>
          <a:prstGeom prst="rect">
            <a:avLst/>
          </a:prstGeom>
          <a:noFill/>
        </p:spPr>
        <p:txBody>
          <a:bodyPr wrap="square" rtlCol="0">
            <a:noAutofit/>
          </a:bodyPr>
          <a:p>
            <a:r>
              <a:rPr lang="en-US" sz="1600">
                <a:solidFill>
                  <a:schemeClr val="bg1">
                    <a:lumMod val="95000"/>
                  </a:schemeClr>
                </a:solidFill>
              </a:rPr>
              <a:t>Functia de login care poate fi folosita doar dupa register.</a:t>
            </a:r>
            <a:endParaRPr lang="en-US" sz="1600">
              <a:solidFill>
                <a:schemeClr val="bg1">
                  <a:lumMod val="95000"/>
                </a:schemeClr>
              </a:solidFill>
            </a:endParaRPr>
          </a:p>
          <a:p>
            <a:r>
              <a:rPr lang="en-US" sz="1600">
                <a:solidFill>
                  <a:schemeClr val="bg1">
                    <a:lumMod val="95000"/>
                  </a:schemeClr>
                </a:solidFill>
              </a:rPr>
              <a:t>Aceasta vine si ea cu restrictiile sale. </a:t>
            </a:r>
            <a:endParaRPr lang="en-US" sz="1600">
              <a:solidFill>
                <a:schemeClr val="bg1">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24460" y="1930400"/>
            <a:ext cx="2880995"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圆角矩形 4"/>
          <p:cNvSpPr/>
          <p:nvPr/>
        </p:nvSpPr>
        <p:spPr>
          <a:xfrm>
            <a:off x="3127375" y="1930400"/>
            <a:ext cx="2882900"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圆角矩形 5"/>
          <p:cNvSpPr/>
          <p:nvPr/>
        </p:nvSpPr>
        <p:spPr>
          <a:xfrm>
            <a:off x="6132195" y="1930400"/>
            <a:ext cx="2882900"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8" name="标题 1"/>
          <p:cNvSpPr>
            <a:spLocks noGrp="1"/>
          </p:cNvSpPr>
          <p:nvPr>
            <p:ph type="title"/>
          </p:nvPr>
        </p:nvSpPr>
        <p:spPr/>
        <p:txBody>
          <a:bodyPr vert="horz" wrap="square" lIns="91440" tIns="45720" rIns="91440" bIns="45720" anchor="ctr"/>
          <a:p>
            <a:pPr>
              <a:buNone/>
            </a:pPr>
            <a:r>
              <a:rPr lang="en-US" altLang="zh-CN" dirty="0"/>
              <a:t>PROFIL</a:t>
            </a:r>
            <a:endParaRPr lang="en-US" altLang="zh-CN" dirty="0"/>
          </a:p>
        </p:txBody>
      </p:sp>
      <p:pic>
        <p:nvPicPr>
          <p:cNvPr id="3" name="Content Placeholder 2"/>
          <p:cNvPicPr>
            <a:picLocks noChangeAspect="1"/>
          </p:cNvPicPr>
          <p:nvPr>
            <p:ph idx="1"/>
          </p:nvPr>
        </p:nvPicPr>
        <p:blipFill>
          <a:blip r:embed="rId1"/>
          <a:stretch>
            <a:fillRect/>
          </a:stretch>
        </p:blipFill>
        <p:spPr>
          <a:xfrm>
            <a:off x="251460" y="2151380"/>
            <a:ext cx="2626995" cy="2412365"/>
          </a:xfrm>
          <a:prstGeom prst="rect">
            <a:avLst/>
          </a:prstGeom>
        </p:spPr>
      </p:pic>
      <p:pic>
        <p:nvPicPr>
          <p:cNvPr id="7" name="Picture 6"/>
          <p:cNvPicPr>
            <a:picLocks noChangeAspect="1"/>
          </p:cNvPicPr>
          <p:nvPr/>
        </p:nvPicPr>
        <p:blipFill>
          <a:blip r:embed="rId2"/>
          <a:stretch>
            <a:fillRect/>
          </a:stretch>
        </p:blipFill>
        <p:spPr>
          <a:xfrm>
            <a:off x="3244850" y="2151380"/>
            <a:ext cx="2625725" cy="2411730"/>
          </a:xfrm>
          <a:prstGeom prst="rect">
            <a:avLst/>
          </a:prstGeom>
        </p:spPr>
      </p:pic>
      <p:pic>
        <p:nvPicPr>
          <p:cNvPr id="9" name="Picture 8"/>
          <p:cNvPicPr>
            <a:picLocks noChangeAspect="1"/>
          </p:cNvPicPr>
          <p:nvPr/>
        </p:nvPicPr>
        <p:blipFill>
          <a:blip r:embed="rId3"/>
          <a:stretch>
            <a:fillRect/>
          </a:stretch>
        </p:blipFill>
        <p:spPr>
          <a:xfrm>
            <a:off x="6309995" y="2152015"/>
            <a:ext cx="2527935" cy="2411095"/>
          </a:xfrm>
          <a:prstGeom prst="rect">
            <a:avLst/>
          </a:prstGeom>
        </p:spPr>
      </p:pic>
      <p:sp>
        <p:nvSpPr>
          <p:cNvPr id="10" name="Text Box 9"/>
          <p:cNvSpPr txBox="1"/>
          <p:nvPr/>
        </p:nvSpPr>
        <p:spPr>
          <a:xfrm>
            <a:off x="251460" y="1036955"/>
            <a:ext cx="8351520" cy="802005"/>
          </a:xfrm>
          <a:prstGeom prst="rect">
            <a:avLst/>
          </a:prstGeom>
          <a:noFill/>
        </p:spPr>
        <p:txBody>
          <a:bodyPr wrap="square" rtlCol="0">
            <a:noAutofit/>
          </a:bodyPr>
          <a:p>
            <a:r>
              <a:rPr lang="en-US" sz="1600">
                <a:solidFill>
                  <a:schemeClr val="bg1">
                    <a:lumMod val="95000"/>
                  </a:schemeClr>
                </a:solidFill>
              </a:rPr>
              <a:t>Pagina de profil, unde utilizatorul isi poate vedea datele sau sa le schimba in functie de preferinte.</a:t>
            </a:r>
            <a:endParaRPr lang="en-US" sz="160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PROFIL</a:t>
            </a:r>
            <a:endParaRPr lang="en-US"/>
          </a:p>
        </p:txBody>
      </p:sp>
      <p:sp>
        <p:nvSpPr>
          <p:cNvPr id="4" name="圆角矩形 3"/>
          <p:cNvSpPr/>
          <p:nvPr/>
        </p:nvSpPr>
        <p:spPr>
          <a:xfrm>
            <a:off x="124460" y="1930400"/>
            <a:ext cx="2880995"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圆角矩形 4"/>
          <p:cNvSpPr/>
          <p:nvPr/>
        </p:nvSpPr>
        <p:spPr>
          <a:xfrm>
            <a:off x="3127375" y="1930400"/>
            <a:ext cx="5852160"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pic>
        <p:nvPicPr>
          <p:cNvPr id="2" name="Content Placeholder 1"/>
          <p:cNvPicPr>
            <a:picLocks noChangeAspect="1"/>
          </p:cNvPicPr>
          <p:nvPr>
            <p:ph idx="1"/>
          </p:nvPr>
        </p:nvPicPr>
        <p:blipFill>
          <a:blip r:embed="rId1"/>
          <a:stretch>
            <a:fillRect/>
          </a:stretch>
        </p:blipFill>
        <p:spPr>
          <a:xfrm>
            <a:off x="226060" y="2137410"/>
            <a:ext cx="2678430" cy="2380615"/>
          </a:xfrm>
          <a:prstGeom prst="rect">
            <a:avLst/>
          </a:prstGeom>
        </p:spPr>
      </p:pic>
      <p:pic>
        <p:nvPicPr>
          <p:cNvPr id="7" name="Picture 6"/>
          <p:cNvPicPr>
            <a:picLocks noChangeAspect="1"/>
          </p:cNvPicPr>
          <p:nvPr/>
        </p:nvPicPr>
        <p:blipFill>
          <a:blip r:embed="rId2"/>
          <a:stretch>
            <a:fillRect/>
          </a:stretch>
        </p:blipFill>
        <p:spPr>
          <a:xfrm>
            <a:off x="3257550" y="2137410"/>
            <a:ext cx="5641975" cy="1069975"/>
          </a:xfrm>
          <a:prstGeom prst="rect">
            <a:avLst/>
          </a:prstGeom>
        </p:spPr>
      </p:pic>
      <p:pic>
        <p:nvPicPr>
          <p:cNvPr id="8" name="Picture 7"/>
          <p:cNvPicPr>
            <a:picLocks noChangeAspect="1"/>
          </p:cNvPicPr>
          <p:nvPr/>
        </p:nvPicPr>
        <p:blipFill>
          <a:blip r:embed="rId3"/>
          <a:stretch>
            <a:fillRect/>
          </a:stretch>
        </p:blipFill>
        <p:spPr>
          <a:xfrm>
            <a:off x="3177540" y="3328670"/>
            <a:ext cx="5721985" cy="1057910"/>
          </a:xfrm>
          <a:prstGeom prst="rect">
            <a:avLst/>
          </a:prstGeom>
        </p:spPr>
      </p:pic>
      <p:sp>
        <p:nvSpPr>
          <p:cNvPr id="9" name="Text Box 8"/>
          <p:cNvSpPr txBox="1"/>
          <p:nvPr/>
        </p:nvSpPr>
        <p:spPr>
          <a:xfrm>
            <a:off x="518795" y="1006475"/>
            <a:ext cx="8573135" cy="1130935"/>
          </a:xfrm>
          <a:prstGeom prst="rect">
            <a:avLst/>
          </a:prstGeom>
          <a:noFill/>
        </p:spPr>
        <p:txBody>
          <a:bodyPr wrap="square" rtlCol="0">
            <a:noAutofit/>
          </a:bodyPr>
          <a:p>
            <a:r>
              <a:rPr lang="en-US" sz="1600">
                <a:solidFill>
                  <a:schemeClr val="bg1">
                    <a:lumMod val="95000"/>
                  </a:schemeClr>
                </a:solidFill>
              </a:rPr>
              <a:t>Utilizatorul isi poate descarca datele personale intr-un fiser de tip .json.</a:t>
            </a:r>
            <a:endParaRPr lang="en-US" sz="160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24460" y="1930400"/>
            <a:ext cx="2880995"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圆角矩形 4"/>
          <p:cNvSpPr/>
          <p:nvPr/>
        </p:nvSpPr>
        <p:spPr>
          <a:xfrm>
            <a:off x="3127375" y="1930400"/>
            <a:ext cx="5828665"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pic>
        <p:nvPicPr>
          <p:cNvPr id="7" name="Content Placeholder 6"/>
          <p:cNvPicPr>
            <a:picLocks noChangeAspect="1"/>
          </p:cNvPicPr>
          <p:nvPr>
            <p:ph idx="1"/>
          </p:nvPr>
        </p:nvPicPr>
        <p:blipFill>
          <a:blip r:embed="rId1"/>
          <a:stretch>
            <a:fillRect/>
          </a:stretch>
        </p:blipFill>
        <p:spPr>
          <a:xfrm>
            <a:off x="311785" y="2202180"/>
            <a:ext cx="2476500" cy="2430145"/>
          </a:xfrm>
          <a:prstGeom prst="rect">
            <a:avLst/>
          </a:prstGeom>
        </p:spPr>
      </p:pic>
      <p:sp>
        <p:nvSpPr>
          <p:cNvPr id="10" name="Title 9"/>
          <p:cNvSpPr>
            <a:spLocks noGrp="1"/>
          </p:cNvSpPr>
          <p:nvPr>
            <p:ph type="title"/>
          </p:nvPr>
        </p:nvSpPr>
        <p:spPr/>
        <p:txBody>
          <a:bodyPr/>
          <a:p>
            <a:r>
              <a:rPr lang="en-US"/>
              <a:t>CAZURI</a:t>
            </a:r>
            <a:endParaRPr lang="en-US"/>
          </a:p>
        </p:txBody>
      </p:sp>
      <p:sp>
        <p:nvSpPr>
          <p:cNvPr id="11" name="Text Box 10"/>
          <p:cNvSpPr txBox="1"/>
          <p:nvPr/>
        </p:nvSpPr>
        <p:spPr>
          <a:xfrm>
            <a:off x="311785" y="1036955"/>
            <a:ext cx="6878955" cy="1160780"/>
          </a:xfrm>
          <a:prstGeom prst="rect">
            <a:avLst/>
          </a:prstGeom>
          <a:noFill/>
        </p:spPr>
        <p:txBody>
          <a:bodyPr wrap="square" rtlCol="0">
            <a:noAutofit/>
          </a:bodyPr>
          <a:p>
            <a:r>
              <a:rPr lang="en-US" sz="1600">
                <a:solidFill>
                  <a:schemeClr val="bg1">
                    <a:lumMod val="95000"/>
                  </a:schemeClr>
                </a:solidFill>
              </a:rPr>
              <a:t>Pagina de cazuri, unde se pot vede, cauta in functie de nume si crea cazurile de catre angajatii insepectoratului. Iar mai departe se pot arhiva edita sau vedea detalii amanuntite.</a:t>
            </a:r>
            <a:endParaRPr lang="en-US" sz="1600">
              <a:solidFill>
                <a:schemeClr val="bg1">
                  <a:lumMod val="95000"/>
                </a:schemeClr>
              </a:solidFill>
            </a:endParaRPr>
          </a:p>
        </p:txBody>
      </p:sp>
      <p:pic>
        <p:nvPicPr>
          <p:cNvPr id="12" name="Picture 11"/>
          <p:cNvPicPr>
            <a:picLocks noChangeAspect="1"/>
          </p:cNvPicPr>
          <p:nvPr/>
        </p:nvPicPr>
        <p:blipFill>
          <a:blip r:embed="rId2"/>
          <a:stretch>
            <a:fillRect/>
          </a:stretch>
        </p:blipFill>
        <p:spPr>
          <a:xfrm>
            <a:off x="3406775" y="2069465"/>
            <a:ext cx="5269230" cy="2562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24460" y="1930400"/>
            <a:ext cx="2880995"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圆角矩形 4"/>
          <p:cNvSpPr/>
          <p:nvPr/>
        </p:nvSpPr>
        <p:spPr>
          <a:xfrm>
            <a:off x="3127375" y="1930400"/>
            <a:ext cx="5920105"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0" name="Title 9"/>
          <p:cNvSpPr>
            <a:spLocks noGrp="1"/>
          </p:cNvSpPr>
          <p:nvPr>
            <p:ph type="title"/>
          </p:nvPr>
        </p:nvSpPr>
        <p:spPr/>
        <p:txBody>
          <a:bodyPr/>
          <a:p>
            <a:r>
              <a:rPr lang="en-US"/>
              <a:t>CAZURI</a:t>
            </a:r>
            <a:endParaRPr lang="en-US"/>
          </a:p>
        </p:txBody>
      </p:sp>
      <p:pic>
        <p:nvPicPr>
          <p:cNvPr id="2" name="Content Placeholder 1"/>
          <p:cNvPicPr>
            <a:picLocks noChangeAspect="1"/>
          </p:cNvPicPr>
          <p:nvPr>
            <p:ph idx="1"/>
          </p:nvPr>
        </p:nvPicPr>
        <p:blipFill>
          <a:blip r:embed="rId1"/>
          <a:stretch>
            <a:fillRect/>
          </a:stretch>
        </p:blipFill>
        <p:spPr>
          <a:xfrm>
            <a:off x="273685" y="2154555"/>
            <a:ext cx="2582545" cy="2489835"/>
          </a:xfrm>
          <a:prstGeom prst="rect">
            <a:avLst/>
          </a:prstGeom>
        </p:spPr>
      </p:pic>
      <p:pic>
        <p:nvPicPr>
          <p:cNvPr id="3" name="Picture 2"/>
          <p:cNvPicPr>
            <a:picLocks noChangeAspect="1"/>
          </p:cNvPicPr>
          <p:nvPr/>
        </p:nvPicPr>
        <p:blipFill>
          <a:blip r:embed="rId2"/>
          <a:stretch>
            <a:fillRect/>
          </a:stretch>
        </p:blipFill>
        <p:spPr>
          <a:xfrm>
            <a:off x="3290570" y="2154555"/>
            <a:ext cx="5593080" cy="2421890"/>
          </a:xfrm>
          <a:prstGeom prst="rect">
            <a:avLst/>
          </a:prstGeom>
        </p:spPr>
      </p:pic>
      <p:sp>
        <p:nvSpPr>
          <p:cNvPr id="7" name="Text Box 6"/>
          <p:cNvSpPr txBox="1"/>
          <p:nvPr/>
        </p:nvSpPr>
        <p:spPr>
          <a:xfrm>
            <a:off x="511810" y="822960"/>
            <a:ext cx="8174355" cy="993140"/>
          </a:xfrm>
          <a:prstGeom prst="rect">
            <a:avLst/>
          </a:prstGeom>
          <a:noFill/>
        </p:spPr>
        <p:txBody>
          <a:bodyPr wrap="square" rtlCol="0">
            <a:noAutofit/>
          </a:bodyPr>
          <a:p>
            <a:r>
              <a:rPr lang="en-US" sz="1600">
                <a:solidFill>
                  <a:schemeClr val="bg1">
                    <a:lumMod val="95000"/>
                  </a:schemeClr>
                </a:solidFill>
              </a:rPr>
              <a:t>Partea de editare, aici se pot rectifica sau reasigna cazurile altor anchetatori.</a:t>
            </a:r>
            <a:endParaRPr lang="en-US" sz="1600">
              <a:solidFill>
                <a:schemeClr val="bg1">
                  <a:lumMod val="95000"/>
                </a:schemeClr>
              </a:solidFill>
            </a:endParaRPr>
          </a:p>
          <a:p>
            <a:r>
              <a:rPr lang="en-US" sz="1600">
                <a:solidFill>
                  <a:schemeClr val="bg1">
                    <a:lumMod val="95000"/>
                  </a:schemeClr>
                </a:solidFill>
              </a:rPr>
              <a:t>Pagina de detalii suplimentare, unde vedem stadiul si prioritatea cazului respectiv.</a:t>
            </a:r>
            <a:endParaRPr lang="en-US" sz="1600">
              <a:solidFill>
                <a:schemeClr val="bg1">
                  <a:lumMod val="95000"/>
                </a:schemeClr>
              </a:solidFill>
            </a:endParaRPr>
          </a:p>
          <a:p>
            <a:r>
              <a:rPr lang="en-US" sz="1600">
                <a:solidFill>
                  <a:schemeClr val="bg1">
                    <a:lumMod val="95000"/>
                  </a:schemeClr>
                </a:solidFill>
              </a:rPr>
              <a:t>Putem adauga comentarii la caz.</a:t>
            </a:r>
            <a:endParaRPr lang="en-US" sz="1600">
              <a:solidFill>
                <a:schemeClr val="bg1">
                  <a:lumMod val="9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nvSpPr>
        <p:spPr>
          <a:xfrm>
            <a:off x="158115" y="1831340"/>
            <a:ext cx="5852160" cy="2938145"/>
          </a:xfrm>
          <a:prstGeom prst="roundRect">
            <a:avLst>
              <a:gd name="adj" fmla="val 10000"/>
            </a:avLst>
          </a:prstGeom>
          <a:gradFill flip="none" rotWithShape="1">
            <a:gsLst>
              <a:gs pos="18000">
                <a:srgbClr val="7CDDB3">
                  <a:lumMod val="53000"/>
                  <a:lumOff val="47000"/>
                </a:srgbClr>
              </a:gs>
              <a:gs pos="68000">
                <a:srgbClr val="6CDBAD">
                  <a:lumMod val="73000"/>
                  <a:lumOff val="27000"/>
                </a:srgbClr>
              </a:gs>
            </a:gsLst>
            <a:lin ang="2700000" scaled="1"/>
            <a:tileRect/>
          </a:gradFill>
          <a:ln w="25400">
            <a:solidFill>
              <a:srgbClr val="9FE9D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圆角矩形 5"/>
          <p:cNvSpPr/>
          <p:nvPr/>
        </p:nvSpPr>
        <p:spPr>
          <a:xfrm>
            <a:off x="6132195" y="1930400"/>
            <a:ext cx="2882900" cy="293814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0" name="Title 9"/>
          <p:cNvSpPr>
            <a:spLocks noGrp="1"/>
          </p:cNvSpPr>
          <p:nvPr>
            <p:ph type="title"/>
          </p:nvPr>
        </p:nvSpPr>
        <p:spPr/>
        <p:txBody>
          <a:bodyPr/>
          <a:p>
            <a:r>
              <a:rPr lang="en-US"/>
              <a:t>ARHIVA</a:t>
            </a:r>
            <a:endParaRPr lang="en-US"/>
          </a:p>
        </p:txBody>
      </p:sp>
      <p:pic>
        <p:nvPicPr>
          <p:cNvPr id="2" name="Content Placeholder 1"/>
          <p:cNvPicPr>
            <a:picLocks noChangeAspect="1"/>
          </p:cNvPicPr>
          <p:nvPr>
            <p:ph idx="1"/>
          </p:nvPr>
        </p:nvPicPr>
        <p:blipFill>
          <a:blip r:embed="rId1"/>
          <a:stretch>
            <a:fillRect/>
          </a:stretch>
        </p:blipFill>
        <p:spPr>
          <a:xfrm>
            <a:off x="340995" y="2129155"/>
            <a:ext cx="5487035" cy="2341880"/>
          </a:xfrm>
          <a:prstGeom prst="rect">
            <a:avLst/>
          </a:prstGeom>
        </p:spPr>
      </p:pic>
      <p:pic>
        <p:nvPicPr>
          <p:cNvPr id="3" name="Picture 2"/>
          <p:cNvPicPr>
            <a:picLocks noChangeAspect="1"/>
          </p:cNvPicPr>
          <p:nvPr/>
        </p:nvPicPr>
        <p:blipFill>
          <a:blip r:embed="rId2"/>
          <a:stretch>
            <a:fillRect/>
          </a:stretch>
        </p:blipFill>
        <p:spPr>
          <a:xfrm>
            <a:off x="6208395" y="2197735"/>
            <a:ext cx="2729865" cy="555625"/>
          </a:xfrm>
          <a:prstGeom prst="rect">
            <a:avLst/>
          </a:prstGeom>
        </p:spPr>
      </p:pic>
      <p:sp>
        <p:nvSpPr>
          <p:cNvPr id="7" name="Text Box 6"/>
          <p:cNvSpPr txBox="1"/>
          <p:nvPr/>
        </p:nvSpPr>
        <p:spPr>
          <a:xfrm>
            <a:off x="481330" y="892810"/>
            <a:ext cx="8533765" cy="809625"/>
          </a:xfrm>
          <a:prstGeom prst="rect">
            <a:avLst/>
          </a:prstGeom>
          <a:noFill/>
        </p:spPr>
        <p:txBody>
          <a:bodyPr wrap="square" rtlCol="0">
            <a:noAutofit/>
          </a:bodyPr>
          <a:p>
            <a:r>
              <a:rPr lang="en-US" sz="1600">
                <a:solidFill>
                  <a:schemeClr val="bg1">
                    <a:lumMod val="95000"/>
                  </a:schemeClr>
                </a:solidFill>
              </a:rPr>
              <a:t>Arhiva, cazurile incheiate intra in arhiva unde se pot revedea dupa finalizare sau sterge complet din baza de date.</a:t>
            </a:r>
            <a:endParaRPr lang="en-US" sz="1600">
              <a:solidFill>
                <a:schemeClr val="bg1">
                  <a:lumMod val="9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24460" y="1620520"/>
            <a:ext cx="8932545" cy="3248025"/>
          </a:xfrm>
          <a:prstGeom prst="roundRect">
            <a:avLst>
              <a:gd name="adj" fmla="val 10000"/>
            </a:avLst>
          </a:prstGeom>
          <a:gradFill flip="none" rotWithShape="1">
            <a:gsLst>
              <a:gs pos="0">
                <a:srgbClr val="30C9AB">
                  <a:lumMod val="60000"/>
                  <a:lumOff val="40000"/>
                </a:srgbClr>
              </a:gs>
              <a:gs pos="100000">
                <a:srgbClr val="24C39F"/>
              </a:gs>
            </a:gsLst>
            <a:lin ang="2700000" scaled="1"/>
            <a:tileRect/>
          </a:gradFill>
          <a:ln w="25400" cap="flat" cmpd="sng" algn="ctr">
            <a:solidFill>
              <a:srgbClr val="59D9C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Arial" panose="020B0604020202020204" pitchFamily="34" charset="0"/>
            </a:endParaRPr>
          </a:p>
        </p:txBody>
      </p:sp>
      <p:pic>
        <p:nvPicPr>
          <p:cNvPr id="2" name="Content Placeholder 1"/>
          <p:cNvPicPr>
            <a:picLocks noChangeAspect="1"/>
          </p:cNvPicPr>
          <p:nvPr>
            <p:ph idx="1"/>
          </p:nvPr>
        </p:nvPicPr>
        <p:blipFill>
          <a:blip r:embed="rId1"/>
          <a:stretch>
            <a:fillRect/>
          </a:stretch>
        </p:blipFill>
        <p:spPr>
          <a:xfrm>
            <a:off x="963930" y="1693545"/>
            <a:ext cx="6650355" cy="3101340"/>
          </a:xfrm>
          <a:prstGeom prst="rect">
            <a:avLst/>
          </a:prstGeom>
        </p:spPr>
      </p:pic>
      <p:sp>
        <p:nvSpPr>
          <p:cNvPr id="10" name="Title 9"/>
          <p:cNvSpPr>
            <a:spLocks noGrp="1"/>
          </p:cNvSpPr>
          <p:nvPr>
            <p:ph type="title"/>
          </p:nvPr>
        </p:nvSpPr>
        <p:spPr/>
        <p:txBody>
          <a:bodyPr/>
          <a:p>
            <a:r>
              <a:rPr lang="en-US"/>
              <a:t>HOME</a:t>
            </a:r>
            <a:endParaRPr lang="en-US"/>
          </a:p>
        </p:txBody>
      </p:sp>
      <p:sp>
        <p:nvSpPr>
          <p:cNvPr id="7" name="Text Box 6"/>
          <p:cNvSpPr txBox="1"/>
          <p:nvPr/>
        </p:nvSpPr>
        <p:spPr>
          <a:xfrm>
            <a:off x="504190" y="982345"/>
            <a:ext cx="9518650" cy="711200"/>
          </a:xfrm>
          <a:prstGeom prst="rect">
            <a:avLst/>
          </a:prstGeom>
          <a:noFill/>
        </p:spPr>
        <p:txBody>
          <a:bodyPr wrap="square" rtlCol="0">
            <a:noAutofit/>
          </a:bodyPr>
          <a:p>
            <a:r>
              <a:rPr lang="en-US" sz="1600">
                <a:solidFill>
                  <a:schemeClr val="bg1">
                    <a:lumMod val="95000"/>
                  </a:schemeClr>
                </a:solidFill>
              </a:rPr>
              <a:t>Pagina de Start, folositoare pentru utilizatorii externi.</a:t>
            </a:r>
            <a:endParaRPr lang="en-US" sz="1600">
              <a:solidFill>
                <a:schemeClr val="bg1">
                  <a:lumMod val="95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Calibri Light"/>
        <a:ea typeface="微软雅黑 Light"/>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1469</Words>
  <Application>WPS Presentation</Application>
  <PresentationFormat>全屏显示(16:9)</PresentationFormat>
  <Paragraphs>53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REGISTER</vt:lpstr>
      <vt:lpstr>LOGIN</vt:lpstr>
      <vt:lpstr>PowerPoint 演示文稿</vt:lpstr>
      <vt:lpstr>PROFIL</vt:lpstr>
      <vt:lpstr>CAZURI</vt:lpstr>
      <vt:lpstr>CAZURI</vt:lpstr>
      <vt:lpstr>ARHIVA</vt:lpstr>
      <vt:lpstr>HOME</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Slibe</dc:creator>
  <cp:lastModifiedBy>mirce</cp:lastModifiedBy>
  <cp:revision>82</cp:revision>
  <dcterms:created xsi:type="dcterms:W3CDTF">2016-02-01T02:43:00Z</dcterms:created>
  <dcterms:modified xsi:type="dcterms:W3CDTF">2024-05-29T22:23:38Z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F27770FBD356408AA9F8AE146371F2ED_13</vt:lpwstr>
  </property>
</Properties>
</file>