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FC7004-35FF-4C5E-BCDE-3FC93EBD5765}" type="datetimeFigureOut">
              <a:rPr lang="ro-RO" smtClean="0"/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978278-F606-4BA6-AE6C-1F8E9D5055E6}" type="slidenum">
              <a:rPr lang="ro-RO" smtClean="0"/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8" y="596348"/>
            <a:ext cx="8637073" cy="135590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Proiect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ro-R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3495" y="3551583"/>
            <a:ext cx="4094921" cy="1577008"/>
          </a:xfrm>
        </p:spPr>
        <p:txBody>
          <a:bodyPr>
            <a:normAutofit/>
          </a:bodyPr>
          <a:lstStyle/>
          <a:p>
            <a:r>
              <a:rPr lang="en-US" dirty="0"/>
              <a:t>Glava Stefan-Alexandru</a:t>
            </a:r>
            <a:endParaRPr lang="en-US" dirty="0"/>
          </a:p>
          <a:p>
            <a:r>
              <a:rPr lang="en-US" altLang="ro-RO" dirty="0"/>
              <a:t>Foamete Constantin-Dan</a:t>
            </a:r>
            <a:endParaRPr lang="en-US" altLang="ro-R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pentru crearea unui utilizator</a:t>
            </a:r>
            <a:endParaRPr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4400" y="2030095"/>
            <a:ext cx="7820660" cy="247459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4504690"/>
            <a:ext cx="6582410" cy="1273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 pentru afișarea paginii de cazuri</a:t>
            </a:r>
            <a:endParaRPr lang="ro-RO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32840" y="4864735"/>
            <a:ext cx="5928360" cy="13989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2840" y="2209165"/>
            <a:ext cx="9057005" cy="26555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pentru afișarea paginii de detalii a unui caz</a:t>
            </a:r>
            <a:endParaRPr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18235" y="2377440"/>
            <a:ext cx="8992870" cy="25431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8235" y="4920615"/>
            <a:ext cx="6689090" cy="1325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pentru afișarea paginii de utilizatori</a:t>
            </a:r>
            <a:endParaRPr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37920" y="2209165"/>
            <a:ext cx="9027160" cy="26454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7920" y="4854575"/>
            <a:ext cx="6390640" cy="1212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pentru ștergerea unui caz</a:t>
            </a:r>
            <a:endParaRPr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7120" y="2172335"/>
            <a:ext cx="8912860" cy="27089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7120" y="4881245"/>
            <a:ext cx="6320155" cy="1216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pentru ștergerea unui caz inexistent</a:t>
            </a:r>
            <a:endParaRPr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48080" y="4715510"/>
            <a:ext cx="6453505" cy="121729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8080" y="2143125"/>
            <a:ext cx="6950075" cy="25723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pentru obținerea listei de comentarii pentru un caz</a:t>
            </a:r>
            <a:endParaRPr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4400" y="2296795"/>
            <a:ext cx="7858125" cy="28054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5102225"/>
            <a:ext cx="6978650" cy="1279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 pentru adăugarea unui caz și verificarea în baza de date</a:t>
            </a:r>
            <a:endParaRPr lang="ro-RO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2675" y="5222875"/>
            <a:ext cx="5643880" cy="123952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2675" y="2214245"/>
            <a:ext cx="8174990" cy="30086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54157"/>
            <a:ext cx="10588623" cy="483704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err="1"/>
              <a:t>Multumim</a:t>
            </a:r>
            <a:r>
              <a:rPr lang="en-US" sz="6600" b="1" dirty="0"/>
              <a:t>!</a:t>
            </a:r>
            <a:endParaRPr lang="ro-RO" sz="66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4626" y="543339"/>
            <a:ext cx="608274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b="1" dirty="0" err="1"/>
              <a:t>Testari</a:t>
            </a:r>
            <a:endParaRPr lang="ro-RO" sz="4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25217" y="2014330"/>
            <a:ext cx="96608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 </a:t>
            </a:r>
            <a:r>
              <a:rPr lang="en-US" sz="2800" i="1" dirty="0" err="1"/>
              <a:t>aceasta</a:t>
            </a:r>
            <a:r>
              <a:rPr lang="en-US" sz="2800" i="1" dirty="0"/>
              <a:t> </a:t>
            </a:r>
            <a:r>
              <a:rPr lang="en-US" sz="2800" i="1" dirty="0" err="1"/>
              <a:t>prezentare</a:t>
            </a:r>
            <a:r>
              <a:rPr lang="en-US" sz="2800" i="1" dirty="0"/>
              <a:t> </a:t>
            </a:r>
            <a:r>
              <a:rPr lang="en-US" sz="2800" i="1" dirty="0" err="1"/>
              <a:t>vom</a:t>
            </a:r>
            <a:r>
              <a:rPr lang="en-US" sz="2800" i="1" dirty="0"/>
              <a:t> </a:t>
            </a:r>
            <a:r>
              <a:rPr lang="en-US" sz="2800" i="1" dirty="0" err="1"/>
              <a:t>avea</a:t>
            </a:r>
            <a:r>
              <a:rPr lang="en-US" sz="2800" i="1" dirty="0"/>
              <a:t> </a:t>
            </a:r>
            <a:r>
              <a:rPr lang="en-US" sz="2800" i="1" dirty="0" err="1"/>
              <a:t>testele</a:t>
            </a:r>
            <a:r>
              <a:rPr lang="en-US" sz="2800" i="1" dirty="0"/>
              <a:t> software </a:t>
            </a:r>
            <a:r>
              <a:rPr lang="en-US" sz="2800" i="1" dirty="0" err="1"/>
              <a:t>pentru</a:t>
            </a:r>
            <a:r>
              <a:rPr lang="en-US" sz="2800" i="1" dirty="0"/>
              <a:t> </a:t>
            </a:r>
            <a:r>
              <a:rPr lang="en-US" sz="2800" i="1" dirty="0" err="1"/>
              <a:t>aplicatia</a:t>
            </a:r>
            <a:r>
              <a:rPr lang="en-US" sz="2800" i="1" dirty="0"/>
              <a:t> </a:t>
            </a:r>
            <a:r>
              <a:rPr lang="en-US" sz="2800" i="1" dirty="0" err="1"/>
              <a:t>dezvoltata</a:t>
            </a:r>
            <a:r>
              <a:rPr lang="en-US" sz="2800" i="1" dirty="0"/>
              <a:t> de </a:t>
            </a:r>
            <a:r>
              <a:rPr lang="en-US" sz="2800" i="1" dirty="0" err="1"/>
              <a:t>echipa</a:t>
            </a:r>
            <a:r>
              <a:rPr lang="en-US" sz="2800" i="1" dirty="0"/>
              <a:t> </a:t>
            </a:r>
            <a:r>
              <a:rPr lang="en-US" sz="2800" i="1" dirty="0" err="1"/>
              <a:t>noastra</a:t>
            </a:r>
            <a:r>
              <a:rPr lang="en-US" sz="2800" i="1" dirty="0"/>
              <a:t>.</a:t>
            </a:r>
            <a:br>
              <a:rPr lang="en-US" sz="2800" i="1" dirty="0"/>
            </a:br>
            <a:r>
              <a:rPr lang="en-US" sz="2800" i="1" dirty="0"/>
              <a:t>Ca </a:t>
            </a:r>
            <a:r>
              <a:rPr lang="en-US" sz="2800" i="1" dirty="0" err="1"/>
              <a:t>si</a:t>
            </a:r>
            <a:r>
              <a:rPr lang="en-US" sz="2800" i="1" dirty="0"/>
              <a:t> framework am </a:t>
            </a:r>
            <a:r>
              <a:rPr lang="en-US" sz="2800" i="1" dirty="0" err="1"/>
              <a:t>utilizat</a:t>
            </a:r>
            <a:r>
              <a:rPr lang="en-US" sz="2800" i="1" dirty="0"/>
              <a:t> ASP.NET </a:t>
            </a:r>
            <a:r>
              <a:rPr lang="en-US" sz="2800" i="1" dirty="0" err="1"/>
              <a:t>pentru</a:t>
            </a:r>
            <a:r>
              <a:rPr lang="en-US" sz="2800" i="1" dirty="0"/>
              <a:t> </a:t>
            </a:r>
            <a:r>
              <a:rPr lang="en-US" sz="2800" i="1" dirty="0" err="1"/>
              <a:t>limbajul</a:t>
            </a:r>
            <a:r>
              <a:rPr lang="en-US" sz="2800" i="1" dirty="0"/>
              <a:t> de </a:t>
            </a:r>
            <a:r>
              <a:rPr lang="en-US" sz="2800" i="1" dirty="0" err="1"/>
              <a:t>programare</a:t>
            </a:r>
            <a:r>
              <a:rPr lang="en-US" sz="2800" i="1" dirty="0"/>
              <a:t> C#/Html</a:t>
            </a:r>
            <a:br>
              <a:rPr lang="en-US" sz="2800" i="1" dirty="0"/>
            </a:br>
            <a:r>
              <a:rPr lang="en-US" sz="2800" i="1" dirty="0"/>
              <a:t>In </a:t>
            </a:r>
            <a:r>
              <a:rPr lang="en-US" sz="2800" i="1" dirty="0" err="1"/>
              <a:t>fiecare</a:t>
            </a:r>
            <a:r>
              <a:rPr lang="en-US" sz="2800" i="1" dirty="0"/>
              <a:t> slide </a:t>
            </a:r>
            <a:r>
              <a:rPr lang="en-US" sz="2800" i="1" dirty="0" err="1"/>
              <a:t>vom</a:t>
            </a:r>
            <a:r>
              <a:rPr lang="en-US" sz="2800" i="1" dirty="0"/>
              <a:t> </a:t>
            </a:r>
            <a:r>
              <a:rPr lang="en-US" sz="2800" i="1" dirty="0" err="1"/>
              <a:t>atasa</a:t>
            </a:r>
            <a:r>
              <a:rPr lang="en-US" sz="2800" i="1" dirty="0"/>
              <a:t> </a:t>
            </a:r>
            <a:r>
              <a:rPr lang="en-US" sz="2800" i="1" dirty="0" err="1"/>
              <a:t>imagini</a:t>
            </a:r>
            <a:r>
              <a:rPr lang="en-US" sz="2800" i="1" dirty="0"/>
              <a:t> cu </a:t>
            </a:r>
            <a:r>
              <a:rPr lang="en-US" sz="2800" i="1" dirty="0" err="1"/>
              <a:t>codul</a:t>
            </a:r>
            <a:r>
              <a:rPr lang="en-US" sz="2800" i="1" dirty="0"/>
              <a:t> </a:t>
            </a:r>
            <a:r>
              <a:rPr lang="en-US" sz="2800" i="1" dirty="0" err="1"/>
              <a:t>si</a:t>
            </a:r>
            <a:r>
              <a:rPr lang="en-US" sz="2800" i="1" dirty="0"/>
              <a:t> </a:t>
            </a:r>
            <a:r>
              <a:rPr lang="en-US" sz="2800" i="1" dirty="0" err="1"/>
              <a:t>rezultatul</a:t>
            </a:r>
            <a:r>
              <a:rPr lang="en-US" sz="2800" i="1" dirty="0"/>
              <a:t> din </a:t>
            </a:r>
            <a:r>
              <a:rPr lang="en-US" sz="2800" i="1" dirty="0" err="1"/>
              <a:t>consola</a:t>
            </a:r>
            <a:r>
              <a:rPr lang="en-US" sz="2800" i="1" dirty="0"/>
              <a:t> al </a:t>
            </a:r>
            <a:r>
              <a:rPr lang="en-US" sz="2800" i="1" dirty="0" err="1"/>
              <a:t>testului</a:t>
            </a:r>
            <a:r>
              <a:rPr lang="en-US" sz="2800" i="1" dirty="0"/>
              <a:t>.</a:t>
            </a:r>
            <a:endParaRPr lang="ro-RO" sz="28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386" y="105410"/>
            <a:ext cx="10018713" cy="1752599"/>
          </a:xfrm>
        </p:spPr>
        <p:txBody>
          <a:bodyPr/>
          <a:lstStyle/>
          <a:p>
            <a:r>
              <a:rPr dirty="0"/>
              <a:t>Test pentru creare caz</a:t>
            </a:r>
            <a:endParaRPr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22070" y="2182495"/>
            <a:ext cx="7813675" cy="29133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2070" y="5095875"/>
            <a:ext cx="4895215" cy="1163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pentru obținerea detaliilor unui caz existent</a:t>
            </a:r>
            <a:endParaRPr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9200" y="2275840"/>
            <a:ext cx="8232775" cy="28848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200" y="5160645"/>
            <a:ext cx="6281420" cy="1240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pentru obținerea detaliilor unui caz inexistent</a:t>
            </a:r>
            <a:endParaRPr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01115" y="2231390"/>
            <a:ext cx="7408545" cy="31978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1115" y="5363845"/>
            <a:ext cx="5776595" cy="1424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pentru editarea unui caz existent</a:t>
            </a:r>
            <a:endParaRPr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17600" y="2265680"/>
            <a:ext cx="8741410" cy="29876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7600" y="5253355"/>
            <a:ext cx="5515610" cy="12655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pentru editarea unui caz inexistent</a:t>
            </a:r>
            <a:endParaRPr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99515" y="4867910"/>
            <a:ext cx="5779135" cy="14185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9515" y="2295525"/>
            <a:ext cx="10497185" cy="2572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pentru adăugarea unui comentariu</a:t>
            </a:r>
            <a:endParaRPr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46480" y="2045970"/>
            <a:ext cx="8557895" cy="29718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6480" y="5017770"/>
            <a:ext cx="7649845" cy="1343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pentru adăugarea unui comentariu la un caz inexistent</a:t>
            </a:r>
            <a:endParaRPr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29640" y="5188585"/>
            <a:ext cx="6423660" cy="117919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9640" y="2438400"/>
            <a:ext cx="7275195" cy="275018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989</Words>
  <Application>WPS Presentation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Arial</vt:lpstr>
      <vt:lpstr>Corbel</vt:lpstr>
      <vt:lpstr>Microsoft YaHei</vt:lpstr>
      <vt:lpstr>Arial Unicode MS</vt:lpstr>
      <vt:lpstr>Calibri</vt:lpstr>
      <vt:lpstr>Parallax</vt:lpstr>
      <vt:lpstr>Testarea Software Proiect 1</vt:lpstr>
      <vt:lpstr>PowerPoint 演示文稿</vt:lpstr>
      <vt:lpstr>TestPasswordLength</vt:lpstr>
      <vt:lpstr>TestPasswordConfirmationTest</vt:lpstr>
      <vt:lpstr>TestEmailUniqueness</vt:lpstr>
      <vt:lpstr>TestCNPUniquenessTest</vt:lpstr>
      <vt:lpstr>TestUsernameUniquenessTest</vt:lpstr>
      <vt:lpstr>TestAdminRoleExistenceTest</vt:lpstr>
      <vt:lpstr>TestPasswordUniquenessTest</vt:lpstr>
      <vt:lpstr>TestValidConsultationRequestTest</vt:lpstr>
      <vt:lpstr>ConsultationRequestEmptyTimeTest</vt:lpstr>
      <vt:lpstr>TestConsultationRequestWithConflictingTimeTest</vt:lpstr>
      <vt:lpstr>TestSuccessfulLoginTest</vt:lpstr>
      <vt:lpstr>TestIncorrectUsernameTest</vt:lpstr>
      <vt:lpstr>TestIncorrectPasswordTest</vt:lpstr>
      <vt:lpstr>TestAlreadyAssignedEmployeeTest</vt:lpstr>
      <vt:lpstr>TestNonexistentEmployeeTest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Testarea Software Proiect 1</dc:title>
  <dc:creator>Cristian Penoiu</dc:creator>
  <cp:lastModifiedBy>mirce</cp:lastModifiedBy>
  <cp:revision>4</cp:revision>
  <dcterms:created xsi:type="dcterms:W3CDTF">2024-05-20T01:58:00Z</dcterms:created>
  <dcterms:modified xsi:type="dcterms:W3CDTF">2024-05-30T11:44:15Z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7817CE5491D3409489E16DEB94EA9879_13</vt:lpwstr>
  </property>
  <property fmtid="{D5CDD505-2E9C-101B-9397-08002B2CF9AE}" pid="3" name="KSOProductBuildVer">
    <vt:lpwstr>1033-12.2.0.16909</vt:lpwstr>
  </property>
</Properties>
</file>