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83"/>
  </p:normalViewPr>
  <p:slideViewPr>
    <p:cSldViewPr snapToGrid="0" snapToObjects="1">
      <p:cViewPr>
        <p:scale>
          <a:sx n="70" d="100"/>
          <a:sy n="70" d="100"/>
        </p:scale>
        <p:origin x="4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5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09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78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3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4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72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1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4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37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49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B9E21-6585-41BF-9A8B-8D973DB00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964" b="77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8580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CE5C-4B5A-9B48-82BD-9196F4613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9080" y="795509"/>
            <a:ext cx="3507023" cy="3011340"/>
          </a:xfrm>
        </p:spPr>
        <p:txBody>
          <a:bodyPr>
            <a:normAutofit/>
          </a:bodyPr>
          <a:lstStyle/>
          <a:p>
            <a:r>
              <a:rPr lang="en-US" sz="5000"/>
              <a:t>Spotify Song Popularity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60853-FA6D-4C44-9A20-C5740BB8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080" y="3898924"/>
            <a:ext cx="3507023" cy="17778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 July 2020</a:t>
            </a:r>
          </a:p>
          <a:p>
            <a:r>
              <a:rPr lang="en-US" dirty="0"/>
              <a:t>Magda González Sáenz</a:t>
            </a:r>
          </a:p>
          <a:p>
            <a:r>
              <a:rPr lang="en-US" dirty="0"/>
              <a:t>Daniel </a:t>
            </a:r>
            <a:r>
              <a:rPr lang="en-US" dirty="0" err="1"/>
              <a:t>Orta</a:t>
            </a:r>
            <a:r>
              <a:rPr lang="en-US" dirty="0"/>
              <a:t> Madero</a:t>
            </a:r>
          </a:p>
          <a:p>
            <a:r>
              <a:rPr lang="en-US" dirty="0"/>
              <a:t>Antonio </a:t>
            </a:r>
            <a:r>
              <a:rPr lang="en-US" dirty="0" err="1"/>
              <a:t>Aramoni</a:t>
            </a:r>
            <a:endParaRPr lang="en-US" dirty="0"/>
          </a:p>
          <a:p>
            <a:r>
              <a:rPr lang="en-US" dirty="0"/>
              <a:t>Alejandro González Sáenz</a:t>
            </a:r>
          </a:p>
          <a:p>
            <a:endParaRPr lang="en-US" dirty="0"/>
          </a:p>
        </p:txBody>
      </p:sp>
      <p:sp>
        <p:nvSpPr>
          <p:cNvPr id="18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0584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9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D77E-F779-564B-B690-9A986FD2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4E45-9DCB-844C-BEA1-6B970465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Song popularity ranking has been relevant since Billboard published its first hit parade in 1936. Giving new iterations of this ranking every years since then.</a:t>
            </a:r>
          </a:p>
          <a:p>
            <a:r>
              <a:rPr lang="en-US" dirty="0"/>
              <a:t>Spotify, Amazon Music, and Apple music offer the opportunity to see top ranking songs depending on their popularity as well.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290E-589C-E244-86D7-D9BCACB8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BA8A-27B7-3F40-AB32-1F76F460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Spotify´s API offers the opportunity to directly interact, and explore all of their songs, and see what influences their </a:t>
            </a:r>
            <a:r>
              <a:rPr lang="en-US" b="1" dirty="0"/>
              <a:t>popularity</a:t>
            </a:r>
            <a:r>
              <a:rPr lang="en-US" dirty="0"/>
              <a:t> through different features, such as: </a:t>
            </a:r>
            <a:r>
              <a:rPr lang="en-US" dirty="0" err="1"/>
              <a:t>instrumentalness</a:t>
            </a:r>
            <a:r>
              <a:rPr lang="en-US" dirty="0"/>
              <a:t>, danceability, and energy.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1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0554-49D7-F946-BC43-D5A04E5C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8B2D-FEC7-5441-98C9-204C9C78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</a:t>
            </a:r>
            <a:r>
              <a:rPr lang="en-US" b="1" dirty="0"/>
              <a:t>predict the popularity </a:t>
            </a:r>
            <a:r>
              <a:rPr lang="en-US" dirty="0"/>
              <a:t>of a song from the given dataset obtained through Spotify´s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6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F434-DBAD-FA4B-BEE9-DB45C819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8720-3B54-C140-8A53-CEA3A3C5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acquisition – Obtain the required data to work with from </a:t>
            </a:r>
            <a:r>
              <a:rPr lang="en-US" b="1" dirty="0"/>
              <a:t>Spotify´s API</a:t>
            </a:r>
          </a:p>
          <a:p>
            <a:r>
              <a:rPr lang="en-US" dirty="0"/>
              <a:t>Data cleansing/ preprocessing – Removing data that is not necessary for analysis, or modifying data to prepare it as input. </a:t>
            </a:r>
          </a:p>
          <a:p>
            <a:r>
              <a:rPr lang="en-US" dirty="0"/>
              <a:t>Data exploration – Finding </a:t>
            </a:r>
            <a:r>
              <a:rPr lang="en-US" b="1" dirty="0"/>
              <a:t>correlations</a:t>
            </a:r>
            <a:r>
              <a:rPr lang="en-US" dirty="0"/>
              <a:t> of features to popularity</a:t>
            </a:r>
          </a:p>
          <a:p>
            <a:r>
              <a:rPr lang="en-US" dirty="0"/>
              <a:t>Predictive Model – </a:t>
            </a:r>
            <a:r>
              <a:rPr lang="en-US" b="1" dirty="0"/>
              <a:t>Implement an ML model </a:t>
            </a:r>
            <a:r>
              <a:rPr lang="en-US" dirty="0"/>
              <a:t>to try and predict the popularity of a given song based on the features of our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9169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203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Spotify Song Popularity Predictor</vt:lpstr>
      <vt:lpstr>Background</vt:lpstr>
      <vt:lpstr>Background</vt:lpstr>
      <vt:lpstr>Objective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Song Popularity Predictor</dc:title>
  <dc:creator>Alejandro Gzz Sáenz</dc:creator>
  <cp:lastModifiedBy>Alejandro Gzz Sáenz</cp:lastModifiedBy>
  <cp:revision>6</cp:revision>
  <dcterms:created xsi:type="dcterms:W3CDTF">2020-07-03T15:51:59Z</dcterms:created>
  <dcterms:modified xsi:type="dcterms:W3CDTF">2020-07-04T16:19:58Z</dcterms:modified>
</cp:coreProperties>
</file>