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5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1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3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9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9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E3B9-B681-411F-920A-F342BE6A543A}" type="datetimeFigureOut">
              <a:rPr lang="ko-KR" altLang="en-US" smtClean="0"/>
              <a:t>2017-08-24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642B-38C1-49C7-82EA-DE9CF133B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53" y="2498464"/>
            <a:ext cx="1628046" cy="16280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758" y="4558676"/>
            <a:ext cx="799281" cy="10842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08" y="4716558"/>
            <a:ext cx="919931" cy="91993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369" y="1161026"/>
            <a:ext cx="799281" cy="1084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19" y="1318908"/>
            <a:ext cx="919931" cy="91993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81" y="2797007"/>
            <a:ext cx="799281" cy="108424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31" y="2954889"/>
            <a:ext cx="919931" cy="91993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422" y="4551346"/>
            <a:ext cx="827695" cy="107809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7" y="4786184"/>
            <a:ext cx="856737" cy="85673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81" y="2856184"/>
            <a:ext cx="827695" cy="10780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66" y="3091022"/>
            <a:ext cx="856737" cy="85673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415" y="1167178"/>
            <a:ext cx="827695" cy="10780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00" y="1402016"/>
            <a:ext cx="856737" cy="8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17" y="4752012"/>
            <a:ext cx="799281" cy="10842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37" y="1002028"/>
            <a:ext cx="799281" cy="108424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95" y="3172575"/>
            <a:ext cx="799281" cy="108424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678" y="4786523"/>
            <a:ext cx="827695" cy="107809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22" y="2725959"/>
            <a:ext cx="827695" cy="107809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05" y="2683818"/>
            <a:ext cx="827695" cy="107809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2895165" y="2263337"/>
            <a:ext cx="1361429" cy="476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3448498" y="4298024"/>
            <a:ext cx="1212298" cy="701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 flipV="1">
            <a:off x="5545354" y="2263337"/>
            <a:ext cx="1356473" cy="620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755477" y="2271830"/>
            <a:ext cx="19510" cy="7810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4910886" y="4303606"/>
            <a:ext cx="883424" cy="57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4" y="1333007"/>
            <a:ext cx="753211" cy="7532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95" y="3046999"/>
            <a:ext cx="753211" cy="753211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64" y="3008697"/>
            <a:ext cx="753211" cy="753211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29" y="3424035"/>
            <a:ext cx="753211" cy="753211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954" y="5094412"/>
            <a:ext cx="753211" cy="753211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73" y="5059575"/>
            <a:ext cx="753211" cy="7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8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수영</dc:creator>
  <cp:lastModifiedBy>강 수영</cp:lastModifiedBy>
  <cp:revision>3</cp:revision>
  <dcterms:created xsi:type="dcterms:W3CDTF">2017-08-23T15:02:47Z</dcterms:created>
  <dcterms:modified xsi:type="dcterms:W3CDTF">2017-08-23T15:25:36Z</dcterms:modified>
</cp:coreProperties>
</file>