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3" r:id="rId2"/>
    <p:sldId id="256" r:id="rId3"/>
    <p:sldId id="262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94637"/>
  </p:normalViewPr>
  <p:slideViewPr>
    <p:cSldViewPr snapToGrid="0" snapToObjects="1" showGuides="1">
      <p:cViewPr varScale="1">
        <p:scale>
          <a:sx n="150" d="100"/>
          <a:sy n="150" d="100"/>
        </p:scale>
        <p:origin x="248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June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AlexGalPar14/RoboTender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youtu.be/joXpWTzLaw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525919"/>
            <a:ext cx="8229600" cy="1046866"/>
          </a:xfrm>
        </p:spPr>
        <p:txBody>
          <a:bodyPr>
            <a:normAutofit fontScale="90000"/>
          </a:bodyPr>
          <a:lstStyle/>
          <a:p>
            <a:r>
              <a:rPr lang="en-US" dirty="0"/>
              <a:t>Com </a:t>
            </a:r>
            <a:r>
              <a:rPr lang="en-US" dirty="0" err="1"/>
              <a:t>ser</a:t>
            </a:r>
            <a:r>
              <a:rPr lang="es-ES" dirty="0"/>
              <a:t>à la </a:t>
            </a:r>
            <a:r>
              <a:rPr lang="es-ES" dirty="0" err="1"/>
              <a:t>vostra</a:t>
            </a:r>
            <a:r>
              <a:rPr lang="es-ES" dirty="0"/>
              <a:t> </a:t>
            </a:r>
            <a:r>
              <a:rPr lang="es-ES" dirty="0" err="1"/>
              <a:t>presentació</a:t>
            </a:r>
            <a:r>
              <a:rPr lang="es-ES" dirty="0"/>
              <a:t> del </a:t>
            </a:r>
            <a:r>
              <a:rPr lang="es-ES" dirty="0" err="1"/>
              <a:t>dia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6 de </a:t>
            </a:r>
            <a:r>
              <a:rPr lang="es-ES" dirty="0" err="1"/>
              <a:t>Juny</a:t>
            </a:r>
            <a:r>
              <a:rPr lang="es-ES" dirty="0"/>
              <a:t> a les 12.30h al hall de </a:t>
            </a:r>
            <a:r>
              <a:rPr lang="es-ES" dirty="0" err="1"/>
              <a:t>l’Escola</a:t>
            </a:r>
            <a:r>
              <a:rPr lang="es-ES" dirty="0"/>
              <a:t>? 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0121" y="1609226"/>
            <a:ext cx="8739961" cy="5107993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0121" y="1619274"/>
            <a:ext cx="87399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/>
              <a:t>Heu de ser-hi al hall de l’Escola (a l’entrada principal) el DIMARTS 6 de JUNY a les 12.15h. </a:t>
            </a:r>
            <a:r>
              <a:rPr lang="ca-ES" sz="1600" b="1" u="sng" dirty="0"/>
              <a:t>Començarem en punt a les 12.30h en punt.</a:t>
            </a:r>
            <a:r>
              <a:rPr lang="ca-ES" sz="1600" b="1" dirty="0"/>
              <a:t> Tindreu 4 min. (240 segons) per la vostra presentació. </a:t>
            </a:r>
          </a:p>
          <a:p>
            <a:r>
              <a:rPr lang="ca-ES" sz="1600" dirty="0"/>
              <a:t>Heu de fer servir aquesta distribució de temps i el </a:t>
            </a:r>
            <a:r>
              <a:rPr lang="ca-ES" sz="1600" dirty="0" err="1"/>
              <a:t>ppt</a:t>
            </a:r>
            <a:r>
              <a:rPr lang="ca-ES" sz="1600" dirty="0"/>
              <a:t> com a referència: </a:t>
            </a:r>
            <a:endParaRPr lang="ca-ES" sz="1600" b="1" dirty="0"/>
          </a:p>
          <a:p>
            <a:endParaRPr lang="ca-ES" sz="16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0 a 60 segons (diapositiva “Nom del Robot”)</a:t>
            </a:r>
          </a:p>
          <a:p>
            <a:pPr lvl="1"/>
            <a:r>
              <a:rPr lang="ca-ES" sz="1100" b="1" dirty="0"/>
              <a:t>"1 </a:t>
            </a:r>
            <a:r>
              <a:rPr lang="ca-ES" sz="1100" b="1" dirty="0" err="1"/>
              <a:t>Minute</a:t>
            </a:r>
            <a:r>
              <a:rPr lang="ca-ES" sz="1100" b="1" dirty="0"/>
              <a:t> </a:t>
            </a:r>
            <a:r>
              <a:rPr lang="ca-ES" sz="1100" b="1" dirty="0" err="1"/>
              <a:t>Elevator</a:t>
            </a:r>
            <a:r>
              <a:rPr lang="ca-ES" sz="1100" b="1" dirty="0"/>
              <a:t> Pitch":</a:t>
            </a:r>
            <a:br>
              <a:rPr lang="ca-ES" sz="1100" b="1" dirty="0"/>
            </a:br>
            <a:r>
              <a:rPr lang="ca-ES" sz="1100" dirty="0"/>
              <a:t>00-05s: El nom del robot. </a:t>
            </a:r>
            <a:br>
              <a:rPr lang="ca-ES" sz="1100" dirty="0"/>
            </a:br>
            <a:r>
              <a:rPr lang="ca-ES" sz="1100" dirty="0"/>
              <a:t>05-15s: Què fa el robot.</a:t>
            </a:r>
            <a:br>
              <a:rPr lang="ca-ES" sz="1100" dirty="0"/>
            </a:br>
            <a:r>
              <a:rPr lang="ca-ES" sz="1100" dirty="0"/>
              <a:t>15-25s: Per què heu decidit dissenyar aquest robot.</a:t>
            </a:r>
            <a:br>
              <a:rPr lang="ca-ES" sz="1100" dirty="0"/>
            </a:br>
            <a:r>
              <a:rPr lang="ca-ES" sz="1100" dirty="0"/>
              <a:t>25-40s: Enumeració dels mòduls software.</a:t>
            </a:r>
            <a:br>
              <a:rPr lang="ca-ES" sz="1100" dirty="0"/>
            </a:br>
            <a:r>
              <a:rPr lang="ca-ES" sz="1100" dirty="0"/>
              <a:t>40-60s: Quins són els punts forts del projecte.</a:t>
            </a:r>
          </a:p>
          <a:p>
            <a:pPr lvl="1"/>
            <a:endParaRPr lang="ca-ES" sz="11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60 a 120 segons (diapositiva ”1. Arquitectura hardware i software”)</a:t>
            </a:r>
            <a:r>
              <a:rPr lang="ca-ES" sz="1600" dirty="0"/>
              <a:t>:</a:t>
            </a:r>
          </a:p>
          <a:p>
            <a:pPr marL="450850" lvl="1"/>
            <a:r>
              <a:rPr lang="ca-ES" sz="1100" dirty="0"/>
              <a:t>Entrareu en detalls sobre l’arquitectura hardware (components) i software (mòduls) proposades, indicant quins mòduls, de tots els identificats, heu decidit desenvolupar.</a:t>
            </a:r>
          </a:p>
          <a:p>
            <a:pPr marL="450850" lvl="1"/>
            <a:r>
              <a:rPr lang="ca-ES" sz="11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120 a 180 segons (diapositiva “2. Algorísmica”):</a:t>
            </a:r>
          </a:p>
          <a:p>
            <a:pPr marL="450850"/>
            <a:r>
              <a:rPr lang="ca-ES" sz="1100" dirty="0"/>
              <a:t>He d’enumerar i explicar breument els algorismes de navegació, cinemàtics, etc., que heu implementat.</a:t>
            </a:r>
            <a:endParaRPr lang="ca-ES" sz="1600" dirty="0"/>
          </a:p>
          <a:p>
            <a:endParaRPr lang="ca-ES" sz="1600" dirty="0"/>
          </a:p>
          <a:p>
            <a:pPr marL="292100" indent="-292100">
              <a:buFont typeface="Arial" charset="0"/>
              <a:buChar char="•"/>
            </a:pPr>
            <a:r>
              <a:rPr lang="ca-ES" sz="1600" b="1" dirty="0"/>
              <a:t>De 180 a 240 segons (diapositiva “3. Contribucions destacades </a:t>
            </a:r>
            <a:r>
              <a:rPr lang="ca-ES" sz="1600" b="1" dirty="0" err="1"/>
              <a:t>amazing</a:t>
            </a:r>
            <a:r>
              <a:rPr lang="ca-ES" sz="1600" b="1" dirty="0"/>
              <a:t> </a:t>
            </a:r>
            <a:r>
              <a:rPr lang="ca-ES" sz="1600" b="1" dirty="0" err="1"/>
              <a:t>contributions</a:t>
            </a:r>
            <a:r>
              <a:rPr lang="ca-ES" sz="1600" b="1" dirty="0"/>
              <a:t>”)</a:t>
            </a:r>
            <a:r>
              <a:rPr lang="ca-ES" sz="1600" dirty="0"/>
              <a:t>:</a:t>
            </a:r>
          </a:p>
          <a:p>
            <a:pPr marL="450850"/>
            <a:r>
              <a:rPr lang="ca-ES" sz="1100" dirty="0"/>
              <a:t>Presentareu fotos/animacions que permetin veure les vostres </a:t>
            </a:r>
            <a:r>
              <a:rPr lang="ca-ES" sz="1100" dirty="0" err="1"/>
              <a:t>amazing</a:t>
            </a:r>
            <a:r>
              <a:rPr lang="ca-ES" sz="1100" dirty="0"/>
              <a:t> </a:t>
            </a:r>
            <a:r>
              <a:rPr lang="ca-ES" sz="1100" dirty="0" err="1"/>
              <a:t>contributions</a:t>
            </a:r>
            <a:r>
              <a:rPr lang="ca-ES" sz="1100" b="1" dirty="0"/>
              <a:t>.</a:t>
            </a:r>
            <a:r>
              <a:rPr lang="ca-ES" sz="1100" dirty="0"/>
              <a:t> També deixareu un enllaç al </a:t>
            </a:r>
            <a:r>
              <a:rPr lang="ca-ES" sz="1100" dirty="0" err="1"/>
              <a:t>github</a:t>
            </a:r>
            <a:r>
              <a:rPr lang="ca-ES" sz="1100" dirty="0"/>
              <a:t>.</a:t>
            </a:r>
          </a:p>
          <a:p>
            <a:pPr marL="450850"/>
            <a:r>
              <a:rPr lang="ca-ES" sz="1100" b="1" dirty="0"/>
              <a:t> Podeu fer servir el vídeo </a:t>
            </a:r>
            <a:r>
              <a:rPr lang="ca-ES" sz="1100" dirty="0"/>
              <a:t>i indicar el punt exacte on voleu anar, fent sempre èmfasi en explicar els punts forts.</a:t>
            </a:r>
          </a:p>
          <a:p>
            <a:pPr marL="450850"/>
            <a:r>
              <a:rPr lang="ca-ES" sz="1100" dirty="0">
                <a:solidFill>
                  <a:srgbClr val="FF0000"/>
                </a:solidFill>
              </a:rPr>
              <a:t>És obligatori mantenir l’estructura de les 4 diapositives i fer </a:t>
            </a:r>
            <a:r>
              <a:rPr lang="ca-ES" sz="1100" i="1" dirty="0" err="1">
                <a:solidFill>
                  <a:srgbClr val="FF0000"/>
                </a:solidFill>
              </a:rPr>
              <a:t>l’elevator</a:t>
            </a:r>
            <a:r>
              <a:rPr lang="ca-ES" sz="1100" i="1" dirty="0">
                <a:solidFill>
                  <a:srgbClr val="FF0000"/>
                </a:solidFill>
              </a:rPr>
              <a:t> pitch </a:t>
            </a:r>
            <a:r>
              <a:rPr lang="ca-ES" sz="1100" dirty="0">
                <a:solidFill>
                  <a:srgbClr val="FF0000"/>
                </a:solidFill>
              </a:rPr>
              <a:t>al principi de la presentació.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1"/>
            <a:ext cx="9144000" cy="6858000"/>
          </a:xfrm>
          <a:prstGeom prst="rect">
            <a:avLst/>
          </a:prstGeom>
          <a:ln w="7620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22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 err="1"/>
              <a:t>Robotender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53519"/>
            <a:ext cx="3516019" cy="1752600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Javier </a:t>
            </a:r>
            <a:r>
              <a:rPr lang="en-US" sz="1400" dirty="0" err="1"/>
              <a:t>Honrubia</a:t>
            </a:r>
            <a:endParaRPr lang="en-US" sz="1400" dirty="0"/>
          </a:p>
          <a:p>
            <a:r>
              <a:rPr lang="en-US" sz="1400" dirty="0"/>
              <a:t>Jordi Gonzalez</a:t>
            </a:r>
          </a:p>
          <a:p>
            <a:r>
              <a:rPr lang="en-US" sz="1400" dirty="0"/>
              <a:t>Alexandre </a:t>
            </a:r>
            <a:r>
              <a:rPr lang="en-US" sz="1400" dirty="0" err="1"/>
              <a:t>Galvany</a:t>
            </a:r>
            <a:endParaRPr lang="en-US" sz="1400" dirty="0"/>
          </a:p>
          <a:p>
            <a:r>
              <a:rPr lang="en-US" sz="1400" dirty="0"/>
              <a:t>Daniel </a:t>
            </a:r>
            <a:r>
              <a:rPr lang="en-US" sz="1400" dirty="0" err="1"/>
              <a:t>Alcover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051671" y="3524007"/>
            <a:ext cx="2710409" cy="468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#</a:t>
            </a:r>
            <a:r>
              <a:rPr lang="en-US" sz="1800" dirty="0" err="1"/>
              <a:t>Aquí</a:t>
            </a:r>
            <a:r>
              <a:rPr lang="en-US" sz="1800" dirty="0"/>
              <a:t> </a:t>
            </a:r>
            <a:r>
              <a:rPr lang="en-US" sz="1800" dirty="0" err="1"/>
              <a:t>foto</a:t>
            </a:r>
            <a:r>
              <a:rPr lang="en-US" sz="1800" dirty="0"/>
              <a:t> IL·LUSTRATIVA DEL  VOSTRE DISENY del robot</a:t>
            </a:r>
          </a:p>
          <a:p>
            <a:endParaRPr lang="en-US" sz="1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22794" y="4860648"/>
            <a:ext cx="587338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err="1">
                <a:latin typeface="Lustria"/>
                <a:ea typeface="Lustria"/>
                <a:cs typeface="Lustria"/>
              </a:rPr>
              <a:t>Robotender</a:t>
            </a:r>
            <a:r>
              <a:rPr lang="es-ES" sz="1600" dirty="0">
                <a:latin typeface="Lustria"/>
                <a:ea typeface="Lustria"/>
                <a:cs typeface="Lustria"/>
              </a:rPr>
              <a:t> mediante </a:t>
            </a:r>
            <a:r>
              <a:rPr lang="es-ES" sz="1600" dirty="0">
                <a:effectLst/>
                <a:latin typeface="Lustria"/>
                <a:ea typeface="Lustria"/>
                <a:cs typeface="Lustria"/>
              </a:rPr>
              <a:t>el reconocimiento facial es capaz de servir tu bebida favorita. La primera vez que usas </a:t>
            </a:r>
            <a:r>
              <a:rPr lang="es-ES" sz="1600" b="1" dirty="0" err="1">
                <a:latin typeface="Lustria"/>
                <a:ea typeface="Lustria"/>
                <a:cs typeface="Lustria"/>
              </a:rPr>
              <a:t>R</a:t>
            </a:r>
            <a:r>
              <a:rPr lang="es-ES" sz="1600" b="1" dirty="0" err="1">
                <a:effectLst/>
                <a:latin typeface="Lustria"/>
                <a:ea typeface="Lustria"/>
                <a:cs typeface="Lustria"/>
              </a:rPr>
              <a:t>obotender</a:t>
            </a:r>
            <a:r>
              <a:rPr lang="es-ES" sz="1600" dirty="0">
                <a:effectLst/>
                <a:latin typeface="Lustria"/>
                <a:ea typeface="Lustria"/>
                <a:cs typeface="Lustria"/>
              </a:rPr>
              <a:t>, mediante un modelo de visión por computador, detecta tu cara y la almacena en conjunto con tu selección, así la próxima vez que lo uses, se acordará de tu bebida favorita!</a:t>
            </a:r>
          </a:p>
          <a:p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35400AB-DF7F-9F8A-B37F-AB07A15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18" y="-164937"/>
            <a:ext cx="3272918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 hardware y 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0CCBE6C-5046-4CDE-A470-B89E76263C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8" y="1839816"/>
            <a:ext cx="4422802" cy="2540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4.png">
            <a:extLst>
              <a:ext uri="{FF2B5EF4-FFF2-40B4-BE49-F238E27FC236}">
                <a16:creationId xmlns:a16="http://schemas.microsoft.com/office/drawing/2014/main" id="{BFD79BF3-1BE5-5DEA-6360-F337849CB397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6695" y="4446634"/>
            <a:ext cx="5943600" cy="23622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117561-57A3-10DD-F842-9FCE1A14A2A0}"/>
              </a:ext>
            </a:extLst>
          </p:cNvPr>
          <p:cNvSpPr txBox="1"/>
          <p:nvPr/>
        </p:nvSpPr>
        <p:spPr>
          <a:xfrm>
            <a:off x="5137150" y="282575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Hardware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C0F1C9-785A-45E9-74F5-00D063EF40EF}"/>
              </a:ext>
            </a:extLst>
          </p:cNvPr>
          <p:cNvSpPr txBox="1"/>
          <p:nvPr/>
        </p:nvSpPr>
        <p:spPr>
          <a:xfrm>
            <a:off x="1250950" y="53594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 dirty="0"/>
              <a:t>2. Algorítmica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ca-ES" sz="3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F7FDD9-9DAA-F5B5-E579-969CEC92B3DB}"/>
              </a:ext>
            </a:extLst>
          </p:cNvPr>
          <p:cNvSpPr txBox="1"/>
          <p:nvPr/>
        </p:nvSpPr>
        <p:spPr>
          <a:xfrm>
            <a:off x="2571750" y="1995652"/>
            <a:ext cx="5283200" cy="409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ES" b="1" dirty="0"/>
              <a:t>Reconocimiento facial.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ES" b="1" dirty="0"/>
              <a:t>Control de las válvulas.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ES" b="1" dirty="0"/>
              <a:t>Control del servomotor.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ES" b="1" dirty="0"/>
              <a:t>Control de los pulsos (Botones).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s-ES" b="1" dirty="0"/>
              <a:t>Control del sensor de proximidad.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86AFD9B-73AB-AB24-87CB-6CE7AEDB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25" y="3893861"/>
            <a:ext cx="666750" cy="666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17669D-B460-8EF3-24A5-9EE2EEDF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337" y="4686164"/>
            <a:ext cx="666750" cy="666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58B89BC-753D-51E3-8C4B-9C4525A37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062" y="3050041"/>
            <a:ext cx="666750" cy="6667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F0F7B91-400F-0300-2D65-B1CC0E2BE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200" y="2257665"/>
            <a:ext cx="706475" cy="7064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6E35EDA-7441-ABB3-955F-2D9ED9623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787" y="5494264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</a:t>
            </a:r>
            <a:r>
              <a:rPr lang="en-US" dirty="0" err="1"/>
              <a:t>i</a:t>
            </a:r>
            <a:r>
              <a:rPr lang="en-US" dirty="0"/>
              <a:t>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341244"/>
            <a:ext cx="8141677" cy="3584821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3576" y="5101911"/>
            <a:ext cx="8203224" cy="76255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600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FF0000"/>
                </a:solidFill>
                <a:hlinkClick r:id="rId2"/>
              </a:rPr>
              <a:t>https://youtu.be/joXpWTzLaw8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br>
              <a:rPr lang="en-US" sz="3600" i="1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483576" y="6040315"/>
            <a:ext cx="8203223" cy="38820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rgbClr val="FF0000"/>
                </a:solidFill>
                <a:hlinkClick r:id="rId3"/>
              </a:rPr>
              <a:t>https://github.com/AlexGalPar14/RoboTender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Imagen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85E8A72-2EE9-6DF3-BFAC-AF56F5F756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6" y="1362235"/>
            <a:ext cx="2277110" cy="1300480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6C34050-260C-78B1-FE8F-F2AE089BA0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6" r="16826"/>
          <a:stretch/>
        </p:blipFill>
        <p:spPr>
          <a:xfrm>
            <a:off x="483576" y="2739914"/>
            <a:ext cx="958241" cy="1320165"/>
          </a:xfrm>
          <a:prstGeom prst="rect">
            <a:avLst/>
          </a:prstGeom>
        </p:spPr>
      </p:pic>
      <p:pic>
        <p:nvPicPr>
          <p:cNvPr id="9" name="Imagen 8" descr="Imagen que contiene Forma&#10;&#10;Descripción generada automáticamente">
            <a:extLst>
              <a:ext uri="{FF2B5EF4-FFF2-40B4-BE49-F238E27FC236}">
                <a16:creationId xmlns:a16="http://schemas.microsoft.com/office/drawing/2014/main" id="{11473A84-5612-D931-5EB6-CE285F285D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65" y="2719594"/>
            <a:ext cx="1438910" cy="1340485"/>
          </a:xfrm>
          <a:prstGeom prst="rect">
            <a:avLst/>
          </a:prstGeom>
        </p:spPr>
      </p:pic>
      <p:pic>
        <p:nvPicPr>
          <p:cNvPr id="10" name="Imagen 9" descr="Imagen que contiene interior, pequeño, caja, llenado&#10;&#10;Descripción generada automáticamente">
            <a:extLst>
              <a:ext uri="{FF2B5EF4-FFF2-40B4-BE49-F238E27FC236}">
                <a16:creationId xmlns:a16="http://schemas.microsoft.com/office/drawing/2014/main" id="{C3F98587-CE54-66DF-4547-6F051CBA06E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19" y="1427396"/>
            <a:ext cx="1786255" cy="1191260"/>
          </a:xfrm>
          <a:prstGeom prst="rect">
            <a:avLst/>
          </a:prstGeom>
        </p:spPr>
      </p:pic>
      <p:pic>
        <p:nvPicPr>
          <p:cNvPr id="11" name="Imagen 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6FB4ABB6-81D7-61B5-208A-7C825B7D722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64" y="2917137"/>
            <a:ext cx="1642110" cy="175450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B181BC-97CA-63FA-0349-30819F31AAA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9" y="4184176"/>
            <a:ext cx="1896110" cy="55435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4E2CF38-27E7-E88E-E4A5-DC3FFA0CD9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129" t="19344" r="19014" b="23976"/>
          <a:stretch/>
        </p:blipFill>
        <p:spPr>
          <a:xfrm>
            <a:off x="4317974" y="1610202"/>
            <a:ext cx="1750294" cy="285115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A7F9FEE-1D70-64B1-B29E-5BDBD0E943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519" y="1625880"/>
            <a:ext cx="180047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961</TotalTime>
  <Words>438</Words>
  <Application>Microsoft Office PowerPoint</Application>
  <PresentationFormat>Presentación en pantalla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Lustria</vt:lpstr>
      <vt:lpstr>Clarity</vt:lpstr>
      <vt:lpstr>Com serà la vostra presentació del dia  6 de Juny a les 12.30h al hall de l’Escola? </vt:lpstr>
      <vt:lpstr>Robotender</vt:lpstr>
      <vt:lpstr>1. Arquitectura hardware y  software</vt:lpstr>
      <vt:lpstr>2. Algorítmica</vt:lpstr>
      <vt:lpstr>FOTOS, VIDEO i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Jordi Gonzàlez Gonzàlez</cp:lastModifiedBy>
  <cp:revision>43</cp:revision>
  <dcterms:created xsi:type="dcterms:W3CDTF">2017-02-15T08:09:33Z</dcterms:created>
  <dcterms:modified xsi:type="dcterms:W3CDTF">2023-06-05T21:32:20Z</dcterms:modified>
  <cp:category/>
</cp:coreProperties>
</file>