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30" d="100"/>
          <a:sy n="130" d="100"/>
        </p:scale>
        <p:origin x="42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80B5C-5A77-D44D-BDA5-F7BBA756A6B3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8C22-893B-D148-B064-0A849FBD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98C22-893B-D148-B064-0A849FBDE9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6387-D97B-2891-0271-093D3A82E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3DB64-B4EC-B913-A1F9-CAE0B026D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184D-9C5D-3D1F-EFC6-EEE64DC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1B42-37E9-B2E4-B214-65C5631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BE9A-402C-E262-3E56-17124814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222D-FC38-E9CC-DAA2-2D541943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480F2-AB4C-4E6E-4B03-40341FCF9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6D64-B840-862C-8AF6-F5FD4A1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E773-7138-CCAB-8B96-70B5B42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7D42A-D71A-F9B4-B2DE-CEEF02D6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9A689-1DC3-BE8C-364C-127AF20A1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D41C-4367-4F61-29BF-C33873D18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6A37-31BE-7858-B526-EA314FB8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93FCE-2057-372A-034F-9BA6A404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9F89-C7E2-967B-C211-D4FD9088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F3A-4F8B-0241-6922-D0D6995B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6E13-7424-8A6A-9448-57C646ED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7E2F-64D6-0012-B624-53E391A3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B985-FAAE-1A3F-3185-88E0FD50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98BD-15E2-DD97-B73A-9F971D61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9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0F1E-D999-9EF9-AB83-4B0ED2D3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B103-BCE6-70AF-C47F-FE2BA3D4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C2FC-AEB8-094B-6046-46122A80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6F8A2-FFEF-27AD-9259-FFDD0789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9FD8-7F0A-F621-9D03-BE23E904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2994-EB26-1A07-0BAD-5AFC428D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B48B-342F-6D55-BDD5-BC6808D65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7E026-BE79-110A-1506-5FB3EC4BE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2A68-D363-A3F0-A27E-0CF9BF6F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6A7D-44A5-4078-DE9C-39A5AE11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75E6F-69FB-0D36-1649-DE474AF1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581B-23B8-4012-DD28-132FF152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16008-C09F-7EF9-16CB-7996537B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03CDE-50B7-DC57-C1A0-7525FEAD3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10F1-3C40-37E5-2D8E-A57FF971D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C83FF-566E-21A3-FE70-01281A3DF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4D844-BE7D-5C93-CBE8-FB0735BB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E934A-616A-F30A-AD8C-15826C5F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442DD-270B-A0C2-924F-954C1E55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4449-9BA9-C1E2-0CA9-279E9CC9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EBBBB-0593-18F2-4393-CA3C7B43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1BA19-9CD0-E1CE-5C86-E089B47B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0869D-D189-4811-8319-FE887F32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AFF3E-1B0B-3F63-BF24-6453A832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9CA85-8265-7E73-DDA4-D4CB9F0B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FA228-705C-0F35-7AC6-5BFDD2B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2D9A-3290-5FB5-703A-EDE36BA3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751A-C037-9AEC-014C-C8808E74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5FFA7-3AA5-BCA5-7B51-3C0657F4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3403F-9466-1CB3-1C6C-D3F9BA55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DE18-D999-15A8-8B91-AFF6D2F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958F-28C6-D63A-105F-F5DBED9F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8F35-49E1-AA02-EAFD-64EA2E23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8A11C-989C-7292-5750-4F5A71638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F32F4-E240-1404-92BE-F4AA8287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65FD1-C867-2757-FE37-3853331B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77FC-24FC-6C46-FE17-12BA6BDF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94DEA-5C46-6787-5D94-55C9CD27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B067-B65D-7ABA-B33F-A1A1AB33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D266-9164-1A21-A30E-D794C207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F48A-CC7C-7F89-B4BD-FFC4775A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02E3-E1EB-8949-B366-8E52FAEE365B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D9C4-B9D2-ADD5-C4AF-A539022BF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6733-634A-FF1B-0C8E-317EBE384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40F1-649F-0A4C-ABC0-3C9FC8E6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>
              <a:ext uri="{FF2B5EF4-FFF2-40B4-BE49-F238E27FC236}">
                <a16:creationId xmlns:a16="http://schemas.microsoft.com/office/drawing/2014/main" id="{912AE624-E9B5-E4D9-F10C-AAF3185E8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2996" y="5380513"/>
            <a:ext cx="10906008" cy="111541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600" dirty="0">
                <a:effectLst/>
              </a:rPr>
              <a:t># P A L L E T T E S </a:t>
            </a:r>
          </a:p>
        </p:txBody>
      </p:sp>
      <p:pic>
        <p:nvPicPr>
          <p:cNvPr id="5" name="Picture 4" descr="Chart, icon&#10;&#10;Description automatically generated">
            <a:extLst>
              <a:ext uri="{FF2B5EF4-FFF2-40B4-BE49-F238E27FC236}">
                <a16:creationId xmlns:a16="http://schemas.microsoft.com/office/drawing/2014/main" id="{3E74BA15-E992-A4D1-8CB4-5E8AF78905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14" y="362072"/>
            <a:ext cx="3336857" cy="2477617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1370F659-B6AE-E7B8-EF63-EB99F2A8E5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15" y="2973600"/>
            <a:ext cx="3336856" cy="2435903"/>
          </a:xfrm>
          <a:prstGeom prst="rect">
            <a:avLst/>
          </a:prstGeom>
        </p:spPr>
      </p:pic>
      <p:pic>
        <p:nvPicPr>
          <p:cNvPr id="8" name="Picture 7" descr="Chart, icon&#10;&#10;Description automatically generated">
            <a:extLst>
              <a:ext uri="{FF2B5EF4-FFF2-40B4-BE49-F238E27FC236}">
                <a16:creationId xmlns:a16="http://schemas.microsoft.com/office/drawing/2014/main" id="{A18CE1CE-E644-0496-6A5C-011670EC9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48" y="2914134"/>
            <a:ext cx="3383888" cy="2554834"/>
          </a:xfrm>
          <a:prstGeom prst="rect">
            <a:avLst/>
          </a:prstGeom>
        </p:spPr>
      </p:pic>
      <p:pic>
        <p:nvPicPr>
          <p:cNvPr id="6" name="Picture 5" descr="Chart, icon&#10;&#10;Description automatically generated with medium confidence">
            <a:extLst>
              <a:ext uri="{FF2B5EF4-FFF2-40B4-BE49-F238E27FC236}">
                <a16:creationId xmlns:a16="http://schemas.microsoft.com/office/drawing/2014/main" id="{4AA34AED-08A7-7383-18B0-C05124B06A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86" y="323363"/>
            <a:ext cx="3517550" cy="243590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E49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4E12F45-80EF-BBDE-DE48-4AC93FCACD6C}"/>
              </a:ext>
            </a:extLst>
          </p:cNvPr>
          <p:cNvGrpSpPr/>
          <p:nvPr/>
        </p:nvGrpSpPr>
        <p:grpSpPr>
          <a:xfrm>
            <a:off x="5690892" y="513647"/>
            <a:ext cx="626072" cy="4919905"/>
            <a:chOff x="5690892" y="549063"/>
            <a:chExt cx="626072" cy="4919905"/>
          </a:xfrm>
        </p:grpSpPr>
        <p:sp>
          <p:nvSpPr>
            <p:cNvPr id="14" name="Connector 13">
              <a:extLst>
                <a:ext uri="{FF2B5EF4-FFF2-40B4-BE49-F238E27FC236}">
                  <a16:creationId xmlns:a16="http://schemas.microsoft.com/office/drawing/2014/main" id="{B07A3360-83CB-9ACC-78BB-057BA51EF634}"/>
                </a:ext>
              </a:extLst>
            </p:cNvPr>
            <p:cNvSpPr/>
            <p:nvPr/>
          </p:nvSpPr>
          <p:spPr>
            <a:xfrm>
              <a:off x="5690892" y="549063"/>
              <a:ext cx="626072" cy="622192"/>
            </a:xfrm>
            <a:prstGeom prst="flowChartConnector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Connector 14">
              <a:extLst>
                <a:ext uri="{FF2B5EF4-FFF2-40B4-BE49-F238E27FC236}">
                  <a16:creationId xmlns:a16="http://schemas.microsoft.com/office/drawing/2014/main" id="{E8161E13-0B6F-450A-4D85-82099CF46372}"/>
                </a:ext>
              </a:extLst>
            </p:cNvPr>
            <p:cNvSpPr/>
            <p:nvPr/>
          </p:nvSpPr>
          <p:spPr>
            <a:xfrm>
              <a:off x="5690892" y="1552551"/>
              <a:ext cx="626072" cy="622192"/>
            </a:xfrm>
            <a:prstGeom prst="flowChartConnector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Connector 15">
              <a:extLst>
                <a:ext uri="{FF2B5EF4-FFF2-40B4-BE49-F238E27FC236}">
                  <a16:creationId xmlns:a16="http://schemas.microsoft.com/office/drawing/2014/main" id="{9E882F31-CCF6-80DD-1AE0-CE4C43C01878}"/>
                </a:ext>
              </a:extLst>
            </p:cNvPr>
            <p:cNvSpPr/>
            <p:nvPr/>
          </p:nvSpPr>
          <p:spPr>
            <a:xfrm>
              <a:off x="5690892" y="2556039"/>
              <a:ext cx="626072" cy="622192"/>
            </a:xfrm>
            <a:prstGeom prst="flowChartConnector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Connector 16">
              <a:extLst>
                <a:ext uri="{FF2B5EF4-FFF2-40B4-BE49-F238E27FC236}">
                  <a16:creationId xmlns:a16="http://schemas.microsoft.com/office/drawing/2014/main" id="{4178864E-9CF0-8A76-6EEE-011A1D94B9B3}"/>
                </a:ext>
              </a:extLst>
            </p:cNvPr>
            <p:cNvSpPr/>
            <p:nvPr/>
          </p:nvSpPr>
          <p:spPr>
            <a:xfrm>
              <a:off x="5690892" y="3559527"/>
              <a:ext cx="626072" cy="622192"/>
            </a:xfrm>
            <a:prstGeom prst="flowChartConnector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Connector 17">
              <a:extLst>
                <a:ext uri="{FF2B5EF4-FFF2-40B4-BE49-F238E27FC236}">
                  <a16:creationId xmlns:a16="http://schemas.microsoft.com/office/drawing/2014/main" id="{08217C9F-A06A-9161-37C2-372AB4868D76}"/>
                </a:ext>
              </a:extLst>
            </p:cNvPr>
            <p:cNvSpPr/>
            <p:nvPr/>
          </p:nvSpPr>
          <p:spPr>
            <a:xfrm>
              <a:off x="5690892" y="4563015"/>
              <a:ext cx="626072" cy="622192"/>
            </a:xfrm>
            <a:prstGeom prst="flowChartConnector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Text Box 34">
              <a:extLst>
                <a:ext uri="{FF2B5EF4-FFF2-40B4-BE49-F238E27FC236}">
                  <a16:creationId xmlns:a16="http://schemas.microsoft.com/office/drawing/2014/main" id="{DDE6B516-4A79-ABB3-10F8-59E4EAAB0D5A}"/>
                </a:ext>
              </a:extLst>
            </p:cNvPr>
            <p:cNvSpPr txBox="1"/>
            <p:nvPr/>
          </p:nvSpPr>
          <p:spPr>
            <a:xfrm>
              <a:off x="5781647" y="1268786"/>
              <a:ext cx="528642" cy="18623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60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#0D0D0D</a:t>
              </a:r>
              <a:endParaRPr lang="en-CA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35">
              <a:extLst>
                <a:ext uri="{FF2B5EF4-FFF2-40B4-BE49-F238E27FC236}">
                  <a16:creationId xmlns:a16="http://schemas.microsoft.com/office/drawing/2014/main" id="{E9AB2868-1522-A006-4FA9-32186EECEBBC}"/>
                </a:ext>
              </a:extLst>
            </p:cNvPr>
            <p:cNvSpPr txBox="1"/>
            <p:nvPr/>
          </p:nvSpPr>
          <p:spPr>
            <a:xfrm>
              <a:off x="5781647" y="2272274"/>
              <a:ext cx="528642" cy="18623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600" dirty="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#595959</a:t>
              </a:r>
              <a:endParaRPr lang="en-CA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6">
              <a:extLst>
                <a:ext uri="{FF2B5EF4-FFF2-40B4-BE49-F238E27FC236}">
                  <a16:creationId xmlns:a16="http://schemas.microsoft.com/office/drawing/2014/main" id="{667581B3-438C-EE86-FF85-A2997E4E1AD2}"/>
                </a:ext>
              </a:extLst>
            </p:cNvPr>
            <p:cNvSpPr txBox="1"/>
            <p:nvPr/>
          </p:nvSpPr>
          <p:spPr>
            <a:xfrm>
              <a:off x="5781647" y="3275762"/>
              <a:ext cx="528642" cy="18623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60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#7F7F7F</a:t>
              </a:r>
              <a:endParaRPr lang="en-CA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7">
              <a:extLst>
                <a:ext uri="{FF2B5EF4-FFF2-40B4-BE49-F238E27FC236}">
                  <a16:creationId xmlns:a16="http://schemas.microsoft.com/office/drawing/2014/main" id="{1855E22C-3184-F4B7-4506-73915083321C}"/>
                </a:ext>
              </a:extLst>
            </p:cNvPr>
            <p:cNvSpPr txBox="1"/>
            <p:nvPr/>
          </p:nvSpPr>
          <p:spPr>
            <a:xfrm>
              <a:off x="5781647" y="4279250"/>
              <a:ext cx="528642" cy="18623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60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#BFBFBF</a:t>
              </a:r>
              <a:endParaRPr lang="en-CA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38">
              <a:extLst>
                <a:ext uri="{FF2B5EF4-FFF2-40B4-BE49-F238E27FC236}">
                  <a16:creationId xmlns:a16="http://schemas.microsoft.com/office/drawing/2014/main" id="{9871B380-C3D2-0584-67B4-8A34A93E4199}"/>
                </a:ext>
              </a:extLst>
            </p:cNvPr>
            <p:cNvSpPr txBox="1"/>
            <p:nvPr/>
          </p:nvSpPr>
          <p:spPr>
            <a:xfrm>
              <a:off x="5781647" y="5282734"/>
              <a:ext cx="528642" cy="18623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600" dirty="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#F2F2F2</a:t>
              </a:r>
              <a:endParaRPr lang="en-CA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65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52B7-C027-EEE5-DCA6-95F996A2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174"/>
            <a:ext cx="3323897" cy="917137"/>
          </a:xfrm>
        </p:spPr>
        <p:txBody>
          <a:bodyPr>
            <a:noAutofit/>
          </a:bodyPr>
          <a:lstStyle/>
          <a:p>
            <a:r>
              <a:rPr lang="en-CA" sz="3600" dirty="0"/>
              <a:t># F O N T S </a:t>
            </a:r>
            <a:br>
              <a:rPr lang="en-CA" sz="3600" dirty="0"/>
            </a:br>
            <a:endParaRPr lang="en-US" sz="3600" dirty="0"/>
          </a:p>
        </p:txBody>
      </p:sp>
      <p:sp>
        <p:nvSpPr>
          <p:cNvPr id="5" name="Text Box 49">
            <a:extLst>
              <a:ext uri="{FF2B5EF4-FFF2-40B4-BE49-F238E27FC236}">
                <a16:creationId xmlns:a16="http://schemas.microsoft.com/office/drawing/2014/main" id="{40063967-B532-DFBD-887D-9C6C51F363AC}"/>
              </a:ext>
            </a:extLst>
          </p:cNvPr>
          <p:cNvSpPr txBox="1"/>
          <p:nvPr/>
        </p:nvSpPr>
        <p:spPr>
          <a:xfrm>
            <a:off x="838200" y="1606311"/>
            <a:ext cx="2300415" cy="19716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rgbClr val="59595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 M P A C T</a:t>
            </a:r>
          </a:p>
          <a:p>
            <a:r>
              <a:rPr lang="en-CA" sz="2400" dirty="0">
                <a:solidFill>
                  <a:srgbClr val="595959"/>
                </a:solidFill>
                <a:latin typeface="Impact" panose="020B080603090205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IMPACT</a:t>
            </a:r>
            <a:endParaRPr lang="en-CA" sz="2000" dirty="0">
              <a:effectLst/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rgbClr val="59595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impact</a:t>
            </a:r>
            <a:endParaRPr lang="en-CA" sz="2000" dirty="0">
              <a:effectLst/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rgbClr val="59595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1 2 3 4 5 6</a:t>
            </a:r>
            <a:endParaRPr lang="en-CA" sz="2000" dirty="0">
              <a:effectLst/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rgbClr val="59595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% $ # ! &amp;</a:t>
            </a:r>
            <a:endParaRPr lang="en-CA" sz="2000" dirty="0">
              <a:effectLst/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40767EC4-2C0D-A431-01A5-A81A690F88C0}"/>
              </a:ext>
            </a:extLst>
          </p:cNvPr>
          <p:cNvSpPr txBox="1"/>
          <p:nvPr/>
        </p:nvSpPr>
        <p:spPr>
          <a:xfrm>
            <a:off x="838200" y="4105712"/>
            <a:ext cx="3050628" cy="19716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rgbClr val="595959"/>
                </a:solidFill>
                <a:effectLst/>
                <a:latin typeface=""/>
                <a:ea typeface="Calibri" panose="020F0502020204030204" pitchFamily="34" charset="0"/>
                <a:cs typeface="Tahoma" panose="020B0604030504040204" pitchFamily="34" charset="0"/>
              </a:rPr>
              <a:t>M O N T S E R R A T</a:t>
            </a:r>
          </a:p>
          <a:p>
            <a:r>
              <a:rPr lang="en-CA" sz="2400" dirty="0">
                <a:solidFill>
                  <a:srgbClr val="595959"/>
                </a:solidFill>
                <a:latin typeface=""/>
                <a:ea typeface="Calibri" panose="020F0502020204030204" pitchFamily="34" charset="0"/>
                <a:cs typeface="Tahoma" panose="020B0604030504040204" pitchFamily="34" charset="0"/>
              </a:rPr>
              <a:t>MONTSERRAT</a:t>
            </a:r>
            <a:endParaRPr lang="en-CA" sz="2400" dirty="0">
              <a:effectLst/>
              <a:latin typeface="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 err="1">
                <a:solidFill>
                  <a:srgbClr val="595959"/>
                </a:solidFill>
                <a:effectLst/>
                <a:latin typeface=""/>
                <a:ea typeface="Calibri" panose="020F0502020204030204" pitchFamily="34" charset="0"/>
                <a:cs typeface="Tahoma" panose="020B0604030504040204" pitchFamily="34" charset="0"/>
              </a:rPr>
              <a:t>montserrat</a:t>
            </a:r>
            <a:endParaRPr lang="en-CA" sz="2400" dirty="0">
              <a:effectLst/>
              <a:latin typeface="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rgbClr val="595959"/>
                </a:solidFill>
                <a:effectLst/>
                <a:latin typeface=""/>
                <a:ea typeface="Calibri" panose="020F0502020204030204" pitchFamily="34" charset="0"/>
                <a:cs typeface="Tahoma" panose="020B0604030504040204" pitchFamily="34" charset="0"/>
              </a:rPr>
              <a:t>1 2 3 4 5 6</a:t>
            </a:r>
            <a:endParaRPr lang="en-CA" sz="2400" dirty="0">
              <a:effectLst/>
              <a:latin typeface="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rgbClr val="595959"/>
                </a:solidFill>
                <a:effectLst/>
                <a:latin typeface=""/>
                <a:ea typeface="Calibri" panose="020F0502020204030204" pitchFamily="34" charset="0"/>
                <a:cs typeface="Tahoma" panose="020B0604030504040204" pitchFamily="34" charset="0"/>
              </a:rPr>
              <a:t>% $ # ! &amp;</a:t>
            </a:r>
            <a:endParaRPr lang="en-CA" sz="2400" dirty="0">
              <a:effectLst/>
              <a:latin typeface="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50">
            <a:extLst>
              <a:ext uri="{FF2B5EF4-FFF2-40B4-BE49-F238E27FC236}">
                <a16:creationId xmlns:a16="http://schemas.microsoft.com/office/drawing/2014/main" id="{7393F431-CF4B-3F3C-F5E5-C08E62BB8912}"/>
              </a:ext>
            </a:extLst>
          </p:cNvPr>
          <p:cNvSpPr txBox="1"/>
          <p:nvPr/>
        </p:nvSpPr>
        <p:spPr>
          <a:xfrm>
            <a:off x="5316916" y="4105712"/>
            <a:ext cx="1945729" cy="19716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rgbClr val="595959"/>
                </a:solidFill>
                <a:latin typeface="Lora" pitchFamily="2" charset="77"/>
                <a:ea typeface="Calibri" panose="020F0502020204030204" pitchFamily="34" charset="0"/>
                <a:cs typeface="Al Tarikh" pitchFamily="2" charset="-78"/>
              </a:rPr>
              <a:t>L O R A </a:t>
            </a:r>
            <a:endParaRPr lang="en-CA" sz="2400" dirty="0">
              <a:solidFill>
                <a:srgbClr val="595959"/>
              </a:solidFill>
              <a:effectLst/>
              <a:latin typeface="Lora" pitchFamily="2" charset="77"/>
              <a:ea typeface="Calibri" panose="020F0502020204030204" pitchFamily="34" charset="0"/>
              <a:cs typeface="Al Tarikh" pitchFamily="2" charset="-78"/>
            </a:endParaRPr>
          </a:p>
          <a:p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77"/>
                <a:ea typeface="Calibri" panose="020F0502020204030204" pitchFamily="34" charset="0"/>
                <a:cs typeface="Al Tarikh" pitchFamily="2" charset="-78"/>
              </a:rPr>
              <a:t>LORA </a:t>
            </a:r>
            <a:endParaRPr lang="en-CA" sz="2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Lora" pitchFamily="2" charset="77"/>
              <a:ea typeface="Calibri" panose="020F0502020204030204" pitchFamily="34" charset="0"/>
              <a:cs typeface="Al Tarikh" pitchFamily="2" charset="-78"/>
            </a:endParaRPr>
          </a:p>
          <a:p>
            <a:r>
              <a:rPr lang="en-CA" sz="2400" dirty="0">
                <a:solidFill>
                  <a:srgbClr val="595959"/>
                </a:solidFill>
                <a:latin typeface="Lora" pitchFamily="2" charset="77"/>
                <a:ea typeface="Calibri" panose="020F0502020204030204" pitchFamily="34" charset="0"/>
                <a:cs typeface="Al Tarikh" pitchFamily="2" charset="-78"/>
              </a:rPr>
              <a:t>lora</a:t>
            </a:r>
            <a:endParaRPr lang="en-CA" sz="2400" dirty="0">
              <a:effectLst/>
              <a:latin typeface="Lora" pitchFamily="2" charset="77"/>
              <a:ea typeface="Calibri" panose="020F0502020204030204" pitchFamily="34" charset="0"/>
              <a:cs typeface="Al Tarikh" pitchFamily="2" charset="-78"/>
            </a:endParaRPr>
          </a:p>
          <a:p>
            <a:r>
              <a:rPr lang="en-CA" sz="2400" dirty="0">
                <a:solidFill>
                  <a:srgbClr val="595959"/>
                </a:solidFill>
                <a:effectLst/>
                <a:latin typeface="Lora" pitchFamily="2" charset="77"/>
                <a:ea typeface="Calibri" panose="020F0502020204030204" pitchFamily="34" charset="0"/>
                <a:cs typeface="Al Tarikh" pitchFamily="2" charset="-78"/>
              </a:rPr>
              <a:t>1 2 3 4 5 6</a:t>
            </a:r>
            <a:endParaRPr lang="en-CA" sz="2400" dirty="0">
              <a:effectLst/>
              <a:latin typeface="Lora" pitchFamily="2" charset="77"/>
              <a:ea typeface="Calibri" panose="020F0502020204030204" pitchFamily="34" charset="0"/>
              <a:cs typeface="Al Tarikh" pitchFamily="2" charset="-78"/>
            </a:endParaRPr>
          </a:p>
          <a:p>
            <a:r>
              <a:rPr lang="en-CA" sz="2400" dirty="0">
                <a:solidFill>
                  <a:srgbClr val="595959"/>
                </a:solidFill>
                <a:effectLst/>
                <a:latin typeface="Lora" pitchFamily="2" charset="77"/>
                <a:ea typeface="Calibri" panose="020F0502020204030204" pitchFamily="34" charset="0"/>
                <a:cs typeface="Al Tarikh" pitchFamily="2" charset="-78"/>
              </a:rPr>
              <a:t>% $ # ! &amp;</a:t>
            </a:r>
            <a:endParaRPr lang="en-CA" sz="2400" dirty="0">
              <a:effectLst/>
              <a:latin typeface="Lora" pitchFamily="2" charset="77"/>
              <a:ea typeface="Calibri" panose="020F0502020204030204" pitchFamily="34" charset="0"/>
              <a:cs typeface="Al Tarikh" pitchFamily="2" charset="-78"/>
            </a:endParaRP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64A7C861-19A1-AB3E-3DDE-C4C93AAD4E90}"/>
              </a:ext>
            </a:extLst>
          </p:cNvPr>
          <p:cNvSpPr txBox="1"/>
          <p:nvPr/>
        </p:nvSpPr>
        <p:spPr>
          <a:xfrm>
            <a:off x="5316917" y="1606311"/>
            <a:ext cx="1851136" cy="19716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dirty="0">
                <a:solidFill>
                  <a:srgbClr val="595959"/>
                </a:solidFill>
                <a:effectLst/>
                <a:latin typeface="Dosis" pitchFamily="2" charset="77"/>
                <a:ea typeface="Calibri" panose="020F0502020204030204" pitchFamily="34" charset="0"/>
                <a:cs typeface="Kohinoor Bangla" panose="02000000000000000000" pitchFamily="2" charset="77"/>
              </a:rPr>
              <a:t>D O S I S </a:t>
            </a:r>
            <a:endParaRPr lang="en-CA" sz="2400" dirty="0">
              <a:effectLst/>
              <a:latin typeface="Dosis" pitchFamily="2" charset="77"/>
              <a:ea typeface="Calibri" panose="020F0502020204030204" pitchFamily="34" charset="0"/>
              <a:cs typeface="Kohinoor Bangla" panose="02000000000000000000" pitchFamily="2" charset="77"/>
            </a:endParaRPr>
          </a:p>
          <a:p>
            <a:r>
              <a:rPr lang="en-CA" sz="2400" dirty="0">
                <a:solidFill>
                  <a:srgbClr val="595959"/>
                </a:solidFill>
                <a:latin typeface="Dosis" pitchFamily="2" charset="77"/>
                <a:ea typeface="Calibri" panose="020F0502020204030204" pitchFamily="34" charset="0"/>
                <a:cs typeface="Kohinoor Bangla" panose="02000000000000000000" pitchFamily="2" charset="77"/>
              </a:rPr>
              <a:t>DOSIS </a:t>
            </a:r>
          </a:p>
          <a:p>
            <a:r>
              <a:rPr lang="en-CA" sz="2400" dirty="0" err="1">
                <a:solidFill>
                  <a:srgbClr val="595959"/>
                </a:solidFill>
                <a:latin typeface="Dosis" pitchFamily="2" charset="77"/>
                <a:ea typeface="Calibri" panose="020F0502020204030204" pitchFamily="34" charset="0"/>
                <a:cs typeface="Kohinoor Bangla" panose="02000000000000000000" pitchFamily="2" charset="77"/>
              </a:rPr>
              <a:t>dosis</a:t>
            </a:r>
            <a:r>
              <a:rPr lang="en-CA" sz="2400" dirty="0">
                <a:solidFill>
                  <a:srgbClr val="595959"/>
                </a:solidFill>
                <a:latin typeface="Dosis" pitchFamily="2" charset="77"/>
                <a:ea typeface="Calibri" panose="020F0502020204030204" pitchFamily="34" charset="0"/>
                <a:cs typeface="Kohinoor Bangla" panose="02000000000000000000" pitchFamily="2" charset="77"/>
              </a:rPr>
              <a:t> </a:t>
            </a:r>
            <a:endParaRPr lang="en-CA" sz="2400" dirty="0">
              <a:effectLst/>
              <a:latin typeface="Dosis" pitchFamily="2" charset="77"/>
              <a:ea typeface="Calibri" panose="020F0502020204030204" pitchFamily="34" charset="0"/>
              <a:cs typeface="Kohinoor Bangla" panose="02000000000000000000" pitchFamily="2" charset="77"/>
            </a:endParaRPr>
          </a:p>
          <a:p>
            <a:r>
              <a:rPr lang="en-CA" sz="2400" dirty="0">
                <a:solidFill>
                  <a:srgbClr val="595959"/>
                </a:solidFill>
                <a:effectLst/>
                <a:latin typeface="Dosis" pitchFamily="2" charset="77"/>
                <a:ea typeface="Calibri" panose="020F0502020204030204" pitchFamily="34" charset="0"/>
                <a:cs typeface="Kohinoor Bangla" panose="02000000000000000000" pitchFamily="2" charset="77"/>
              </a:rPr>
              <a:t>1 2 3 4 5 6</a:t>
            </a:r>
            <a:endParaRPr lang="en-CA" sz="2400" dirty="0">
              <a:effectLst/>
              <a:latin typeface="Dosis" pitchFamily="2" charset="77"/>
              <a:ea typeface="Calibri" panose="020F0502020204030204" pitchFamily="34" charset="0"/>
              <a:cs typeface="Kohinoor Bangla" panose="02000000000000000000" pitchFamily="2" charset="77"/>
            </a:endParaRPr>
          </a:p>
          <a:p>
            <a:r>
              <a:rPr lang="en-CA" sz="2400" dirty="0">
                <a:solidFill>
                  <a:srgbClr val="595959"/>
                </a:solidFill>
                <a:effectLst/>
                <a:latin typeface="Dosis" pitchFamily="2" charset="77"/>
                <a:ea typeface="Calibri" panose="020F0502020204030204" pitchFamily="34" charset="0"/>
                <a:cs typeface="Kohinoor Bangla" panose="02000000000000000000" pitchFamily="2" charset="77"/>
              </a:rPr>
              <a:t>% $ # ! &amp;</a:t>
            </a:r>
            <a:endParaRPr lang="en-CA" sz="2400" dirty="0">
              <a:effectLst/>
              <a:latin typeface="Dosis" pitchFamily="2" charset="77"/>
              <a:ea typeface="Calibri" panose="020F0502020204030204" pitchFamily="34" charset="0"/>
              <a:cs typeface="Kohinoor Bangla" panose="02000000000000000000" pitchFamily="2" charset="77"/>
            </a:endParaRP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7F13C0B4-5CDF-D125-D333-75A2F6909B06}"/>
              </a:ext>
            </a:extLst>
          </p:cNvPr>
          <p:cNvSpPr txBox="1"/>
          <p:nvPr/>
        </p:nvSpPr>
        <p:spPr>
          <a:xfrm>
            <a:off x="8843139" y="1606311"/>
            <a:ext cx="1945730" cy="19716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b="1" dirty="0">
                <a:solidFill>
                  <a:srgbClr val="595959"/>
                </a:solidFill>
                <a:effectLst/>
                <a:latin typeface="KoHo SemiBold" pitchFamily="2" charset="-34"/>
                <a:ea typeface="Calibri" panose="020F0502020204030204" pitchFamily="34" charset="0"/>
                <a:cs typeface="KoHo SemiBold" pitchFamily="2" charset="-34"/>
              </a:rPr>
              <a:t>K O H O</a:t>
            </a:r>
            <a:endParaRPr lang="en-CA" sz="2400" b="1" dirty="0">
              <a:effectLst/>
              <a:latin typeface="KoHo SemiBold" pitchFamily="2" charset="-34"/>
              <a:ea typeface="Calibri" panose="020F0502020204030204" pitchFamily="34" charset="0"/>
              <a:cs typeface="KoHo SemiBold" pitchFamily="2" charset="-34"/>
            </a:endParaRPr>
          </a:p>
          <a:p>
            <a:r>
              <a:rPr lang="en-CA" sz="2400" b="1" dirty="0">
                <a:solidFill>
                  <a:srgbClr val="595959"/>
                </a:solidFill>
                <a:latin typeface="KoHo SemiBold" pitchFamily="2" charset="-34"/>
                <a:ea typeface="Calibri" panose="020F0502020204030204" pitchFamily="34" charset="0"/>
                <a:cs typeface="KoHo SemiBold" pitchFamily="2" charset="-34"/>
              </a:rPr>
              <a:t>KOHO </a:t>
            </a:r>
          </a:p>
          <a:p>
            <a:r>
              <a:rPr lang="en-CA" sz="2400" b="1" dirty="0" err="1">
                <a:solidFill>
                  <a:srgbClr val="595959"/>
                </a:solidFill>
                <a:latin typeface="KoHo SemiBold" pitchFamily="2" charset="-34"/>
                <a:ea typeface="Calibri" panose="020F0502020204030204" pitchFamily="34" charset="0"/>
                <a:cs typeface="KoHo SemiBold" pitchFamily="2" charset="-34"/>
              </a:rPr>
              <a:t>koho</a:t>
            </a:r>
            <a:r>
              <a:rPr lang="en-CA" sz="2400" b="1" dirty="0">
                <a:solidFill>
                  <a:srgbClr val="595959"/>
                </a:solidFill>
                <a:latin typeface="KoHo SemiBold" pitchFamily="2" charset="-34"/>
                <a:ea typeface="Calibri" panose="020F0502020204030204" pitchFamily="34" charset="0"/>
                <a:cs typeface="KoHo SemiBold" pitchFamily="2" charset="-34"/>
              </a:rPr>
              <a:t> </a:t>
            </a:r>
            <a:endParaRPr lang="en-CA" sz="2400" b="1" dirty="0">
              <a:effectLst/>
              <a:latin typeface="KoHo SemiBold" pitchFamily="2" charset="-34"/>
              <a:ea typeface="Calibri" panose="020F0502020204030204" pitchFamily="34" charset="0"/>
              <a:cs typeface="KoHo SemiBold" pitchFamily="2" charset="-34"/>
            </a:endParaRPr>
          </a:p>
          <a:p>
            <a:r>
              <a:rPr lang="en-CA" sz="2400" b="1" dirty="0">
                <a:solidFill>
                  <a:srgbClr val="595959"/>
                </a:solidFill>
                <a:effectLst/>
                <a:latin typeface="KoHo SemiBold" pitchFamily="2" charset="-34"/>
                <a:ea typeface="Calibri" panose="020F0502020204030204" pitchFamily="34" charset="0"/>
                <a:cs typeface="KoHo SemiBold" pitchFamily="2" charset="-34"/>
              </a:rPr>
              <a:t>1 2 3 4 5 6</a:t>
            </a:r>
            <a:endParaRPr lang="en-CA" sz="2400" b="1" dirty="0">
              <a:effectLst/>
              <a:latin typeface="KoHo SemiBold" pitchFamily="2" charset="-34"/>
              <a:ea typeface="Calibri" panose="020F0502020204030204" pitchFamily="34" charset="0"/>
              <a:cs typeface="KoHo SemiBold" pitchFamily="2" charset="-34"/>
            </a:endParaRPr>
          </a:p>
          <a:p>
            <a:r>
              <a:rPr lang="en-CA" sz="2400" b="1" dirty="0">
                <a:solidFill>
                  <a:srgbClr val="595959"/>
                </a:solidFill>
                <a:effectLst/>
                <a:latin typeface="KoHo SemiBold" pitchFamily="2" charset="-34"/>
                <a:ea typeface="Calibri" panose="020F0502020204030204" pitchFamily="34" charset="0"/>
                <a:cs typeface="KoHo SemiBold" pitchFamily="2" charset="-34"/>
              </a:rPr>
              <a:t>% $ # ! &amp;</a:t>
            </a:r>
            <a:endParaRPr lang="en-CA" sz="2400" b="1" dirty="0">
              <a:effectLst/>
              <a:latin typeface="KoHo SemiBold" pitchFamily="2" charset="-34"/>
              <a:ea typeface="Calibri" panose="020F0502020204030204" pitchFamily="34" charset="0"/>
              <a:cs typeface="KoHo SemiBold" pitchFamily="2" charset="-34"/>
            </a:endParaRPr>
          </a:p>
        </p:txBody>
      </p:sp>
      <p:sp>
        <p:nvSpPr>
          <p:cNvPr id="11" name="Text Box 50">
            <a:extLst>
              <a:ext uri="{FF2B5EF4-FFF2-40B4-BE49-F238E27FC236}">
                <a16:creationId xmlns:a16="http://schemas.microsoft.com/office/drawing/2014/main" id="{51147A60-4B59-F448-1298-FCD9E214FC1A}"/>
              </a:ext>
            </a:extLst>
          </p:cNvPr>
          <p:cNvSpPr txBox="1"/>
          <p:nvPr/>
        </p:nvSpPr>
        <p:spPr>
          <a:xfrm>
            <a:off x="8843139" y="4105712"/>
            <a:ext cx="1945730" cy="19716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400" b="1" dirty="0">
                <a:solidFill>
                  <a:srgbClr val="595959"/>
                </a:solidFill>
                <a:effectLst/>
                <a:latin typeface="DM Serif Display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D M  S E R I F</a:t>
            </a:r>
            <a:endParaRPr lang="en-CA" sz="2400" b="1" dirty="0">
              <a:effectLst/>
              <a:latin typeface="DM Serif Display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CA" sz="2400" b="1" dirty="0">
                <a:solidFill>
                  <a:srgbClr val="595959"/>
                </a:solidFill>
                <a:latin typeface="DM Serif Display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DM SERIF  </a:t>
            </a:r>
          </a:p>
          <a:p>
            <a:r>
              <a:rPr lang="en-CA" sz="2400" b="1" dirty="0">
                <a:solidFill>
                  <a:srgbClr val="595959"/>
                </a:solidFill>
                <a:latin typeface="DM Serif Display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dm serif </a:t>
            </a:r>
            <a:endParaRPr lang="en-CA" sz="2400" b="1" dirty="0">
              <a:effectLst/>
              <a:latin typeface="DM Serif Display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CA" sz="2400" b="1" dirty="0">
                <a:solidFill>
                  <a:srgbClr val="595959"/>
                </a:solidFill>
                <a:effectLst/>
                <a:latin typeface="DM Serif Display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1 2 3 4 5 6</a:t>
            </a:r>
            <a:endParaRPr lang="en-CA" sz="2400" b="1" dirty="0">
              <a:effectLst/>
              <a:latin typeface="DM Serif Display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CA" sz="2400" b="1" dirty="0">
                <a:solidFill>
                  <a:srgbClr val="595959"/>
                </a:solidFill>
                <a:effectLst/>
                <a:latin typeface="DM Serif Display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% $ # ! &amp;</a:t>
            </a:r>
            <a:endParaRPr lang="en-CA" sz="2400" b="1" dirty="0">
              <a:effectLst/>
              <a:latin typeface="DM Serif Display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104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144</Words>
  <Application>Microsoft Macintosh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DM Serif Display</vt:lpstr>
      <vt:lpstr>Dosis</vt:lpstr>
      <vt:lpstr>Impact</vt:lpstr>
      <vt:lpstr>KoHo SemiBold</vt:lpstr>
      <vt:lpstr>Lora</vt:lpstr>
      <vt:lpstr>Office Theme</vt:lpstr>
      <vt:lpstr># P A L L E T T E S </vt:lpstr>
      <vt:lpstr># F O N T 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 P A L L E T T E S </dc:title>
  <dc:creator>EMR Help</dc:creator>
  <cp:lastModifiedBy>EMR Help</cp:lastModifiedBy>
  <cp:revision>27</cp:revision>
  <dcterms:created xsi:type="dcterms:W3CDTF">2022-05-21T22:08:08Z</dcterms:created>
  <dcterms:modified xsi:type="dcterms:W3CDTF">2022-05-21T22:42:49Z</dcterms:modified>
</cp:coreProperties>
</file>