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7" r:id="rId2"/>
    <p:sldId id="263" r:id="rId3"/>
    <p:sldId id="271" r:id="rId4"/>
    <p:sldId id="268" r:id="rId5"/>
    <p:sldId id="272" r:id="rId6"/>
    <p:sldId id="275" r:id="rId7"/>
    <p:sldId id="279" r:id="rId8"/>
    <p:sldId id="269" r:id="rId9"/>
    <p:sldId id="276" r:id="rId10"/>
    <p:sldId id="277" r:id="rId11"/>
    <p:sldId id="278" r:id="rId12"/>
    <p:sldId id="27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FFC107"/>
    <a:srgbClr val="EF5350"/>
    <a:srgbClr val="4285F4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 autoAdjust="0"/>
    <p:restoredTop sz="94660"/>
  </p:normalViewPr>
  <p:slideViewPr>
    <p:cSldViewPr snapToGrid="0">
      <p:cViewPr>
        <p:scale>
          <a:sx n="75" d="100"/>
          <a:sy n="75" d="100"/>
        </p:scale>
        <p:origin x="1386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4CB9-82DB-4478-8371-945BCF855AF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CF1-4A27-4880-8926-7C22119E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C1CF1-4A27-4880-8926-7C22119E0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53D9-3980-FFDB-E723-8B586049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227A-8A79-D627-72A7-4F4593663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984-9CE0-6336-47F6-EFF5824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E10-B996-4316-8C06-54124B9D1A1D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A051-8536-5755-30D7-E5B90BE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D13-209C-F2B8-FCF4-D832639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E35-CCF9-1AF0-47BE-39D5CFB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CB784-243E-263D-6275-144C4ACB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A604-7B8E-93C3-A14D-43111BA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1BE7-99F8-41B3-A951-32115285F9A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8700-3F8F-F503-7FC4-6B50A2DA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C379-D9C9-6E79-8D74-ECFF7305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77C87-9DDE-8110-5CD1-890C1D4ED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1702-28EA-1B23-8B93-336A9DE6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E920-51E1-879D-DCDF-1148F6E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714F-9C75-4A8A-B05C-412CE04B321A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5CC4-20E3-D9DA-9915-5B2D9D2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E56-821D-287A-1AF5-1A0868E0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BDD-FD09-78AE-BC0E-CDE5482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615420"/>
            <a:ext cx="11514666" cy="333375"/>
          </a:xfrm>
        </p:spPr>
        <p:txBody>
          <a:bodyPr>
            <a:noAutofit/>
          </a:bodyPr>
          <a:lstStyle>
            <a:lvl1pPr>
              <a:defRPr sz="2000">
                <a:solidFill>
                  <a:srgbClr val="212121"/>
                </a:solidFill>
                <a:latin typeface="+mn-lt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2C7-985B-97D3-690E-CBBA119E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28750"/>
            <a:ext cx="11514666" cy="473498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16161"/>
                </a:solidFill>
              </a:defRPr>
            </a:lvl1pPr>
            <a:lvl2pPr>
              <a:defRPr sz="1600">
                <a:solidFill>
                  <a:srgbClr val="616161"/>
                </a:solidFill>
              </a:defRPr>
            </a:lvl2pPr>
            <a:lvl3pPr>
              <a:defRPr sz="1600">
                <a:solidFill>
                  <a:srgbClr val="616161"/>
                </a:solidFill>
              </a:defRPr>
            </a:lvl3pPr>
            <a:lvl4pPr>
              <a:defRPr sz="1600">
                <a:solidFill>
                  <a:srgbClr val="616161"/>
                </a:solidFill>
              </a:defRPr>
            </a:lvl4pPr>
            <a:lvl5pPr>
              <a:defRPr sz="1600"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1662-8CDB-717E-8C39-272A513F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66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5D44833-009D-4749-A011-6A87CA40116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C8A-0CB8-7896-72FE-E8CF0C3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9D9C-D1AD-2405-B06A-EBAED9A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13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6953E72-5372-4509-A2A3-ECFD8D3D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37545-0A84-07B8-849A-432E15AAF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138" y="301360"/>
            <a:ext cx="11515725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16161"/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7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52E0-0CEE-44F2-B4E7-8EBD1D67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40A9-2C4B-2CB3-8D8B-DE06A02E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99C3-32A3-8530-25CD-695CB76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632-71AF-4366-A185-53EBEC722B0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B2BB-58FA-F662-43EC-685DC079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4990-C07C-B70D-5CA0-A62EE07B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9BE-CA81-2271-214B-EF7071D6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790CB-F30B-1983-C087-A4295F66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FB7-F3E5-808A-9B0F-0BC75DF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F0E4-AF30-44A3-B382-8BD30A165FB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8043-2459-AAFD-2D34-CF0B284F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5978-44C0-F62E-9995-2B18BFC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CC0-BD58-A1CB-C642-7F724B3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E59D-1E1F-66BB-E3AE-C9433AA6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68525-D723-A785-906E-C357AEB8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5524-1FF2-8713-9516-B792E50F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8233-AC10-4FEA-9950-6BA653410B6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9EEC-0D03-EEC0-9663-AE599231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2336-D045-15BF-DC19-E3CDD3B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D2FB-FEAA-A34E-D485-7E799FB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5BB9-625E-B42F-A536-7C3F461D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1258-C2A4-9DE2-F58D-22577FED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D109-65BA-38C6-EE38-33EE915D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07A88-02CB-0623-608A-76FAF5E41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CBA3-A2CA-68C3-40FF-A903FFAE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646F-768F-4762-AD83-1A1C61FD5D62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C90C0-8D38-44EE-2F54-E63E60C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DC061-C285-B463-E029-6ACD405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CDDB-9655-C666-02D1-C65342F5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F7CA1-C703-12B6-FA08-A07BF50D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39E-5623-4201-8E26-A2E259CD22CE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1285-4D79-FC04-9A80-3CFAB60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D5A3C-07F2-02C9-9B54-E19ED52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8A527-5829-DBE7-8884-118572C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155-832F-466F-A4A5-48C3C8CC9B70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BAE77-8203-4D9F-9399-6256E6A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D226-CA62-0086-EC92-34B9C6FE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9FFA-0F93-F65A-EA76-40438DEA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7672-A098-C88C-C63E-ADAD556B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09F2-4D02-E872-3E3E-5DD5773B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EF891-3EF9-6361-A2A3-63DCD49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0151-A1A9-48B1-B7FF-B70CACAFACF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3BFA-0388-7E5A-53C8-EB32729C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ED26-7454-4E32-C926-A63BA45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2932-61FE-559B-E12D-1058DAE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71C8-2B58-7F5F-E5DB-54AAAD71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A011-B42B-FCD6-A84D-A5B81FC1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E1D4-FB41-4EB3-FB36-94CC8C31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419B-A920-47E8-9DE9-02E2C80B6C21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CE3A-B375-73E9-0078-3DA2BF44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E91C-A73D-EDB8-88C4-4DEE57FB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6345-0CF5-3285-23E8-A068D5B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EF75-F198-B29C-3A41-CA6280A6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B984-A99F-923B-A95A-E25A3D53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1A1C-F4C0-4CE5-9135-992491B60315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F4B7-CC90-B5B3-73A3-CC634255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EE0D-483A-9060-35B1-A66D9D5D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DF5-48F7-8623-337D-5F3AE61D2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A11D-5580-C4EE-BEF1-72F2EA28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Michelle Bui, Alex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Galczak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Chad Loh, James Reno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178EC-77B3-B3C7-AF05-E241B56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4DE80-C79D-2479-C215-181BF72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E326-373C-1AC4-C097-04883C94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4584-4AB6-7739-CF56-FED9201B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2633-7F2D-0A6C-0E74-9B6A55033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DEPLOYMENT PHASE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9AC5-299B-B628-A5A1-530D794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223-5C57-969B-9425-26765DF1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60A45-0854-AA7C-8065-35A667CAAF1B}"/>
              </a:ext>
            </a:extLst>
          </p:cNvPr>
          <p:cNvSpPr txBox="1"/>
          <p:nvPr/>
        </p:nvSpPr>
        <p:spPr>
          <a:xfrm>
            <a:off x="3074019" y="3167390"/>
            <a:ext cx="604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890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402-B14A-7570-BD3E-5D1D907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2CD-EEF7-7735-F37B-EEA5B64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C0AA-06A3-821F-070B-570D7D090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6F16-2C98-4AFD-C27C-662CEC5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2174-C4AF-26DC-B10A-C8BD7FDD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What does a Machine Learning project look like?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C255-0C81-BCA8-94B8-107264FC6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D37901-CBFD-3ACB-6177-E0B5998625A6}"/>
              </a:ext>
            </a:extLst>
          </p:cNvPr>
          <p:cNvGrpSpPr/>
          <p:nvPr/>
        </p:nvGrpSpPr>
        <p:grpSpPr>
          <a:xfrm>
            <a:off x="415379" y="1493675"/>
            <a:ext cx="4697441" cy="3150943"/>
            <a:chOff x="549194" y="1493675"/>
            <a:chExt cx="4697441" cy="31509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D350B9-D27D-6FC7-4DD1-38F01FF4E806}"/>
                </a:ext>
              </a:extLst>
            </p:cNvPr>
            <p:cNvSpPr txBox="1"/>
            <p:nvPr/>
          </p:nvSpPr>
          <p:spPr>
            <a:xfrm>
              <a:off x="1162281" y="4336841"/>
              <a:ext cx="3515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Adaptation of Google Cloud ML Workflow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629654B-C7C1-E56F-3F8F-6E044FF9E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94" y="1493675"/>
              <a:ext cx="4697441" cy="279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3AE3ED-1100-C131-C158-5F5314FA5CF9}"/>
              </a:ext>
            </a:extLst>
          </p:cNvPr>
          <p:cNvGrpSpPr/>
          <p:nvPr/>
        </p:nvGrpSpPr>
        <p:grpSpPr>
          <a:xfrm>
            <a:off x="5863441" y="1493674"/>
            <a:ext cx="2710622" cy="736570"/>
            <a:chOff x="6204539" y="1493674"/>
            <a:chExt cx="3099361" cy="7365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F315BBD-F413-D23E-E213-4468D022D5C6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Research Questions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05DF31-9567-9835-26B5-65B07DB581DB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868D1B-4AD8-0640-06A7-58B19E0ED697}"/>
              </a:ext>
            </a:extLst>
          </p:cNvPr>
          <p:cNvGrpSpPr/>
          <p:nvPr/>
        </p:nvGrpSpPr>
        <p:grpSpPr>
          <a:xfrm>
            <a:off x="8875081" y="1493674"/>
            <a:ext cx="2710622" cy="736570"/>
            <a:chOff x="6204539" y="1493674"/>
            <a:chExt cx="3099361" cy="73657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8E99C1-8920-9A96-4528-729486A98F70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Exploratory Data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7116C21-F68B-2987-1140-3CDC8CB96C78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0DE8E8-BF16-C77B-1E61-1C897C8EA55B}"/>
              </a:ext>
            </a:extLst>
          </p:cNvPr>
          <p:cNvGrpSpPr/>
          <p:nvPr/>
        </p:nvGrpSpPr>
        <p:grpSpPr>
          <a:xfrm>
            <a:off x="5863441" y="2441397"/>
            <a:ext cx="2710622" cy="736570"/>
            <a:chOff x="6204539" y="1493674"/>
            <a:chExt cx="3099361" cy="73657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B4FCF5-E5D2-A529-000C-2D480A3E7571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0449D-B930-17E4-B91A-A4BCE737BFD9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265539-504D-5BD3-D08F-7F4BE9E711A1}"/>
              </a:ext>
            </a:extLst>
          </p:cNvPr>
          <p:cNvGrpSpPr/>
          <p:nvPr/>
        </p:nvGrpSpPr>
        <p:grpSpPr>
          <a:xfrm>
            <a:off x="8875081" y="2441396"/>
            <a:ext cx="2710622" cy="736570"/>
            <a:chOff x="6204539" y="1493674"/>
            <a:chExt cx="3099361" cy="73657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CB5ED18-37DB-E76F-AB74-FC6A2850CE84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Data Cleaning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FC5427-839D-1B56-9B67-02ED8C188876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E64C7-61B9-D6C4-8A9E-56344A2EA85A}"/>
              </a:ext>
            </a:extLst>
          </p:cNvPr>
          <p:cNvGrpSpPr/>
          <p:nvPr/>
        </p:nvGrpSpPr>
        <p:grpSpPr>
          <a:xfrm>
            <a:off x="5863441" y="3389119"/>
            <a:ext cx="2710622" cy="736570"/>
            <a:chOff x="6204539" y="1493674"/>
            <a:chExt cx="3099361" cy="73657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8B0359-CBD5-5F9A-D57C-5301174C718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Algorithms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C0AEFE-FB9B-D3B4-DEB0-31A470A7047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938D2C-CE96-2551-21E9-A1ABE60793F6}"/>
              </a:ext>
            </a:extLst>
          </p:cNvPr>
          <p:cNvGrpSpPr/>
          <p:nvPr/>
        </p:nvGrpSpPr>
        <p:grpSpPr>
          <a:xfrm>
            <a:off x="8875081" y="3389118"/>
            <a:ext cx="2710622" cy="736570"/>
            <a:chOff x="6204539" y="1493674"/>
            <a:chExt cx="3099361" cy="73657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64870F3-C578-2C8E-AD23-E02849DCBBF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Analysis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D9328A-E6FC-D7C7-FE19-81DF097BC022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945406-1620-2772-142F-29377EA8325E}"/>
              </a:ext>
            </a:extLst>
          </p:cNvPr>
          <p:cNvGrpSpPr/>
          <p:nvPr/>
        </p:nvGrpSpPr>
        <p:grpSpPr>
          <a:xfrm>
            <a:off x="8875081" y="4336841"/>
            <a:ext cx="2710622" cy="736569"/>
            <a:chOff x="6204539" y="1493674"/>
            <a:chExt cx="3099361" cy="73656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B209F30-556C-BE39-F2BD-B02E9D55FD51}"/>
                </a:ext>
              </a:extLst>
            </p:cNvPr>
            <p:cNvSpPr/>
            <p:nvPr/>
          </p:nvSpPr>
          <p:spPr>
            <a:xfrm>
              <a:off x="6204539" y="1493674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Testing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0C7873-BB8A-41E6-2109-43C36A4590A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44048-8941-88CC-C9CE-C3EEA6C7A954}"/>
              </a:ext>
            </a:extLst>
          </p:cNvPr>
          <p:cNvGrpSpPr/>
          <p:nvPr/>
        </p:nvGrpSpPr>
        <p:grpSpPr>
          <a:xfrm>
            <a:off x="5882216" y="4336841"/>
            <a:ext cx="2710622" cy="736570"/>
            <a:chOff x="6204539" y="1493674"/>
            <a:chExt cx="3099361" cy="7365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60BE6D1-23FE-1152-3E6E-694BD9BAA293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Development 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8C5A26-A999-C2E6-42CE-5021B702C201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C0A565-915F-793A-A5C8-25B42EF45FBE}"/>
              </a:ext>
            </a:extLst>
          </p:cNvPr>
          <p:cNvGrpSpPr/>
          <p:nvPr/>
        </p:nvGrpSpPr>
        <p:grpSpPr>
          <a:xfrm>
            <a:off x="5882216" y="5284564"/>
            <a:ext cx="2710622" cy="736570"/>
            <a:chOff x="6204539" y="1493674"/>
            <a:chExt cx="3099361" cy="73657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678F0A0-943F-D5E1-7AB5-C20A0822038E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34A853"/>
                  </a:solidFill>
                  <a:latin typeface="+mj-lt"/>
                </a:rPr>
                <a:t>DEPLOYMENT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Shiny App Development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9D3826-6288-1677-3173-1C5EA0C15D67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5D5A7B4-7BD6-3145-1BF9-FCE8647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8FE9-CF16-709D-62AD-1182E88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DF63C-7B31-FB24-63DD-680E1C5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92E-F86E-BFF4-1EC2-64FED28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DFDF-46BE-AE3E-193C-71BF548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A6F0-A2A9-109D-2D09-1521A007F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30F-1130-A3F8-F53D-E38A4676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7A6A-0F1F-DFAF-E4A1-A7DF3B9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6492-72DD-75BB-0B95-65F19B06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7602-5344-E124-04C3-EC071221D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ED9A-D6A4-B83B-5E8E-CEFFA228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FCA-B1BE-F4E6-11B1-C0BE599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E101-E76A-44FC-D06B-3046FC5F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4234-1733-D4D7-D242-32236358F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B3CA8-31C3-C97C-4CE4-6DDD2FC2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EB37D-7E69-70B4-9322-EE89C43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129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Roboto Medium</vt:lpstr>
      <vt:lpstr>Roboto Mono</vt:lpstr>
      <vt:lpstr>Office Theme</vt:lpstr>
      <vt:lpstr>PowerPoint Presentation</vt:lpstr>
      <vt:lpstr>Ames, Iowa</vt:lpstr>
      <vt:lpstr>What does a Machine Learning project look like?</vt:lpstr>
      <vt:lpstr>Research Questions</vt:lpstr>
      <vt:lpstr>Exploratory Data Analysis</vt:lpstr>
      <vt:lpstr>Feature Analysis</vt:lpstr>
      <vt:lpstr>Data Cleaning</vt:lpstr>
      <vt:lpstr>Exploration of ML Algorithms</vt:lpstr>
      <vt:lpstr>Feature Engineering</vt:lpstr>
      <vt:lpstr>ML Model Development </vt:lpstr>
      <vt:lpstr>ML Model Testing</vt:lpstr>
      <vt:lpstr>Shiny App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Loh</dc:creator>
  <cp:lastModifiedBy>Chad Loh</cp:lastModifiedBy>
  <cp:revision>4</cp:revision>
  <dcterms:created xsi:type="dcterms:W3CDTF">2022-05-17T00:00:02Z</dcterms:created>
  <dcterms:modified xsi:type="dcterms:W3CDTF">2022-05-17T00:48:46Z</dcterms:modified>
</cp:coreProperties>
</file>