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67" r:id="rId2"/>
    <p:sldId id="263" r:id="rId3"/>
    <p:sldId id="271" r:id="rId4"/>
    <p:sldId id="281" r:id="rId5"/>
    <p:sldId id="268" r:id="rId6"/>
    <p:sldId id="272" r:id="rId7"/>
    <p:sldId id="275" r:id="rId8"/>
    <p:sldId id="279" r:id="rId9"/>
    <p:sldId id="269" r:id="rId10"/>
    <p:sldId id="276" r:id="rId11"/>
    <p:sldId id="277" r:id="rId12"/>
    <p:sldId id="278" r:id="rId13"/>
    <p:sldId id="270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853"/>
    <a:srgbClr val="FFC107"/>
    <a:srgbClr val="EF5350"/>
    <a:srgbClr val="4285F4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44CB9-82DB-4478-8371-945BCF855AF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C1CF1-4A27-4880-8926-7C22119E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2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C1CF1-4A27-4880-8926-7C22119E0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53D9-3980-FFDB-E723-8B5860493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1227A-8A79-D627-72A7-4F4593663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28984-9CE0-6336-47F6-EFF58246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1E10-B996-4316-8C06-54124B9D1A1D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0A051-8536-5755-30D7-E5B90BE0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ACD13-209C-F2B8-FCF4-D8326398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3E35-CCF9-1AF0-47BE-39D5CFBC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CB784-243E-263D-6275-144C4ACBD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CA604-7B8E-93C3-A14D-43111BA3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1BE7-99F8-41B3-A951-32115285F9A2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68700-3F8F-F503-7FC4-6B50A2DA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C379-D9C9-6E79-8D74-ECFF7305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3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77C87-9DDE-8110-5CD1-890C1D4ED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01702-28EA-1B23-8B93-336A9DE62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6E920-51E1-879D-DCDF-1148F6E6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714F-9C75-4A8A-B05C-412CE04B321A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45CC4-20E3-D9DA-9915-5B2D9D2D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F7E56-821D-287A-1AF5-1A0868E0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68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3BDD-FD09-78AE-BC0E-CDE54827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615420"/>
            <a:ext cx="11514666" cy="333375"/>
          </a:xfrm>
        </p:spPr>
        <p:txBody>
          <a:bodyPr>
            <a:noAutofit/>
          </a:bodyPr>
          <a:lstStyle>
            <a:lvl1pPr>
              <a:defRPr sz="2000">
                <a:solidFill>
                  <a:srgbClr val="212121"/>
                </a:solidFill>
                <a:latin typeface="+mn-lt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02C7-985B-97D3-690E-CBBA119E6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1428750"/>
            <a:ext cx="11514666" cy="4734984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16161"/>
                </a:solidFill>
              </a:defRPr>
            </a:lvl1pPr>
            <a:lvl2pPr>
              <a:defRPr sz="1600">
                <a:solidFill>
                  <a:srgbClr val="616161"/>
                </a:solidFill>
              </a:defRPr>
            </a:lvl2pPr>
            <a:lvl3pPr>
              <a:defRPr sz="1600">
                <a:solidFill>
                  <a:srgbClr val="616161"/>
                </a:solidFill>
              </a:defRPr>
            </a:lvl3pPr>
            <a:lvl4pPr>
              <a:defRPr sz="1600">
                <a:solidFill>
                  <a:srgbClr val="616161"/>
                </a:solidFill>
              </a:defRPr>
            </a:lvl4pPr>
            <a:lvl5pPr>
              <a:defRPr sz="1600"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1662-8CDB-717E-8C39-272A513F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8667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5D44833-009D-4749-A011-6A87CA40116A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9C8A-0CB8-7896-72FE-E8CF0C34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49D9C-D1AD-2405-B06A-EBAED9AD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13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16953E72-5372-4509-A2A3-ECFD8D3D70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337545-0A84-07B8-849A-432E15AAF4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138" y="301360"/>
            <a:ext cx="11515725" cy="24288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616161"/>
                </a:solidFill>
                <a:latin typeface="Roboto Mono" pitchFamily="2" charset="0"/>
                <a:ea typeface="Roboto Mono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79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52E0-0CEE-44F2-B4E7-8EBD1D67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F40A9-2C4B-2CB3-8D8B-DE06A02E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699C3-32A3-8530-25CD-695CB768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B632-71AF-4366-A185-53EBEC722B02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8B2BB-58FA-F662-43EC-685DC079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84990-C07C-B70D-5CA0-A62EE07B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0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B9BE-CA81-2271-214B-EF7071D6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790CB-F30B-1983-C087-A4295F663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71FB7-F3E5-808A-9B0F-0BC75DFA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F0E4-AF30-44A3-B382-8BD30A165FBF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8043-2459-AAFD-2D34-CF0B284F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45978-44C0-F62E-9995-2B18BFC9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9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ECC0-BD58-A1CB-C642-7F724B33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E59D-1E1F-66BB-E3AE-C9433AA6C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68525-D723-A785-906E-C357AEB88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55524-1FF2-8713-9516-B792E50F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8233-AC10-4FEA-9950-6BA653410B63}" type="datetime1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19EEC-0D03-EEC0-9663-AE599231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22336-D045-15BF-DC19-E3CDD3BE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D2FB-FEAA-A34E-D485-7E799FB9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55BB9-625E-B42F-A536-7C3F461D1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81258-C2A4-9DE2-F58D-22577FEDD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FD109-65BA-38C6-EE38-33EE915D1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07A88-02CB-0623-608A-76FAF5E41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2CBA3-A2CA-68C3-40FF-A903FFAE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646F-768F-4762-AD83-1A1C61FD5D62}" type="datetime1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C90C0-8D38-44EE-2F54-E63E60C4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DC061-C285-B463-E029-6ACD405E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CDDB-9655-C666-02D1-C65342F5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F7CA1-C703-12B6-FA08-A07BF50D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839E-5623-4201-8E26-A2E259CD22CE}" type="datetime1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81285-4D79-FC04-9A80-3CFAB60F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D5A3C-07F2-02C9-9B54-E19ED522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0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8A527-5829-DBE7-8884-118572CD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8155-832F-466F-A4A5-48C3C8CC9B70}" type="datetime1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BAE77-8203-4D9F-9399-6256E6A2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CD226-CA62-0086-EC92-34B9C6FE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9FFA-0F93-F65A-EA76-40438DEA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7672-A098-C88C-C63E-ADAD556B6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609F2-4D02-E872-3E3E-5DD5773B6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EF891-3EF9-6361-A2A3-63DCD494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0151-A1A9-48B1-B7FF-B70CACAFACFF}" type="datetime1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73BFA-0388-7E5A-53C8-EB32729C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7ED26-7454-4E32-C926-A63BA453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2932-61FE-559B-E12D-1058DAE3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871C8-2B58-7F5F-E5DB-54AAAD716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2A011-B42B-FCD6-A84D-A5B81FC1F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9E1D4-FB41-4EB3-FB36-94CC8C31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419B-A920-47E8-9DE9-02E2C80B6C21}" type="datetime1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6CE3A-B375-73E9-0078-3DA2BF44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8E91C-A73D-EDB8-88C4-4DEE57FB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26345-0CF5-3285-23E8-A068D5B2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3EF75-F198-B29C-3A41-CA6280A6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B984-A99F-923B-A95A-E25A3D539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1A1C-F4C0-4CE5-9135-992491B60315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5F4B7-CC90-B5B3-73A3-CC634255F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EE0D-483A-9060-35B1-A66D9D5D6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129A8-8376-46E4-B6EE-342FAB66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4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9DF5-48F7-8623-337D-5F3AE61D2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Ames, Iowa Housing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DA11D-5580-C4EE-BEF1-72F2EA28B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Michelle Bui, Alex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Galczak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, Chad Loh, James Reno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55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02C1-836E-3879-130F-2A6BE329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9AB7-EFF2-99F4-711E-7097D86B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James: New feature</a:t>
            </a:r>
          </a:p>
          <a:p>
            <a:r>
              <a:rPr lang="en-US" dirty="0"/>
              <a:t>Chad: Neighborhood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DB6C0-1148-9FCB-CDD9-ABDA5916A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C107"/>
                </a:solidFill>
              </a:rPr>
              <a:t>DEVELOPMENT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EB37D-7E69-70B4-9322-EE89C43D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4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02C1-836E-3879-130F-2A6BE329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9AB7-EFF2-99F4-711E-7097D86B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DB6C0-1148-9FCB-CDD9-ABDA5916A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C107"/>
                </a:solidFill>
              </a:rPr>
              <a:t>DEVELOPMENT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178EC-77B3-B3C7-AF05-E241B564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02C1-836E-3879-130F-2A6BE329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9AB7-EFF2-99F4-711E-7097D86B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DB6C0-1148-9FCB-CDD9-ABDA5916A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C107"/>
                </a:solidFill>
              </a:rPr>
              <a:t>DEVELOPMENT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4DE80-C79D-2479-C215-181BF722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2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E326-373C-1AC4-C097-04883C94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E4584-4AB6-7739-CF56-FED9201B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of Shiny: Alex</a:t>
            </a:r>
          </a:p>
          <a:p>
            <a:r>
              <a:rPr lang="en-US" dirty="0"/>
              <a:t>Chad, Michelle, James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E2633-7F2D-0A6C-0E74-9B6A55033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34A853"/>
                </a:solidFill>
              </a:rPr>
              <a:t>DEPLOYMENT PHASE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99AC5-299B-B628-A5A1-530D7944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B1223-5C57-969B-9425-26765DF1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60A45-0854-AA7C-8065-35A667CAAF1B}"/>
              </a:ext>
            </a:extLst>
          </p:cNvPr>
          <p:cNvSpPr txBox="1"/>
          <p:nvPr/>
        </p:nvSpPr>
        <p:spPr>
          <a:xfrm>
            <a:off x="3074019" y="3167390"/>
            <a:ext cx="6043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88909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8402-B14A-7570-BD3E-5D1D907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Ames, Iowa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62CD-EEF7-7735-F37B-EEA5B649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from somewhere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1C0AA-06A3-821F-070B-570D7D090E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06F16-2C98-4AFD-C27C-662CEC54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2174-C4AF-26DC-B10A-C8BD7FDD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What does a Machine Learning project look like?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4C255-0C81-BCA8-94B8-107264FC6F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D37901-CBFD-3ACB-6177-E0B5998625A6}"/>
              </a:ext>
            </a:extLst>
          </p:cNvPr>
          <p:cNvGrpSpPr/>
          <p:nvPr/>
        </p:nvGrpSpPr>
        <p:grpSpPr>
          <a:xfrm>
            <a:off x="415379" y="1493675"/>
            <a:ext cx="4697441" cy="3150943"/>
            <a:chOff x="549194" y="1493675"/>
            <a:chExt cx="4697441" cy="315094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D350B9-D27D-6FC7-4DD1-38F01FF4E806}"/>
                </a:ext>
              </a:extLst>
            </p:cNvPr>
            <p:cNvSpPr txBox="1"/>
            <p:nvPr/>
          </p:nvSpPr>
          <p:spPr>
            <a:xfrm>
              <a:off x="1162281" y="4336841"/>
              <a:ext cx="3515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Adaptation of Google Cloud ML Workflow</a:t>
              </a: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629654B-C7C1-E56F-3F8F-6E044FF9E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194" y="1493675"/>
              <a:ext cx="4697441" cy="2793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23AE3ED-1100-C131-C158-5F5314FA5CF9}"/>
              </a:ext>
            </a:extLst>
          </p:cNvPr>
          <p:cNvGrpSpPr/>
          <p:nvPr/>
        </p:nvGrpSpPr>
        <p:grpSpPr>
          <a:xfrm>
            <a:off x="5863441" y="1493674"/>
            <a:ext cx="2710622" cy="736570"/>
            <a:chOff x="6204539" y="1493674"/>
            <a:chExt cx="3099361" cy="73657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F315BBD-F413-D23E-E213-4468D022D5C6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4285F4"/>
                  </a:solidFill>
                  <a:latin typeface="+mj-lt"/>
                </a:rPr>
                <a:t>DISCOVERY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Research Questions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A05DF31-9567-9835-26B5-65B07DB581DB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868D1B-4AD8-0640-06A7-58B19E0ED697}"/>
              </a:ext>
            </a:extLst>
          </p:cNvPr>
          <p:cNvGrpSpPr/>
          <p:nvPr/>
        </p:nvGrpSpPr>
        <p:grpSpPr>
          <a:xfrm>
            <a:off x="8875081" y="1493674"/>
            <a:ext cx="2710622" cy="736570"/>
            <a:chOff x="6204539" y="1493674"/>
            <a:chExt cx="3099361" cy="73657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08E99C1-8920-9A96-4528-729486A98F70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4285F4"/>
                  </a:solidFill>
                  <a:latin typeface="+mj-lt"/>
                </a:rPr>
                <a:t>DISCOVERY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Exploratory Data Analysis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7116C21-F68B-2987-1140-3CDC8CB96C78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70DE8E8-BF16-C77B-1E61-1C897C8EA55B}"/>
              </a:ext>
            </a:extLst>
          </p:cNvPr>
          <p:cNvGrpSpPr/>
          <p:nvPr/>
        </p:nvGrpSpPr>
        <p:grpSpPr>
          <a:xfrm>
            <a:off x="5863441" y="2441397"/>
            <a:ext cx="2710622" cy="736570"/>
            <a:chOff x="6204539" y="1493674"/>
            <a:chExt cx="3099361" cy="73657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0B4FCF5-E5D2-A529-000C-2D480A3E7571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EF5350"/>
                  </a:solidFill>
                  <a:latin typeface="+mj-lt"/>
                </a:rPr>
                <a:t>ANALYSIS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Feature Analysis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B30449D-B930-17E4-B91A-A4BCE737BFD9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D265539-504D-5BD3-D08F-7F4BE9E711A1}"/>
              </a:ext>
            </a:extLst>
          </p:cNvPr>
          <p:cNvGrpSpPr/>
          <p:nvPr/>
        </p:nvGrpSpPr>
        <p:grpSpPr>
          <a:xfrm>
            <a:off x="8875081" y="2441396"/>
            <a:ext cx="2710622" cy="736570"/>
            <a:chOff x="6204539" y="1493674"/>
            <a:chExt cx="3099361" cy="736570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7CB5ED18-37DB-E76F-AB74-FC6A2850CE84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EF5350"/>
                  </a:solidFill>
                  <a:latin typeface="+mj-lt"/>
                </a:rPr>
                <a:t>ANALYSIS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Data Cleaning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3FC5427-839D-1B56-9B67-02ED8C188876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6E64C7-61B9-D6C4-8A9E-56344A2EA85A}"/>
              </a:ext>
            </a:extLst>
          </p:cNvPr>
          <p:cNvGrpSpPr/>
          <p:nvPr/>
        </p:nvGrpSpPr>
        <p:grpSpPr>
          <a:xfrm>
            <a:off x="5863441" y="3389119"/>
            <a:ext cx="2710622" cy="736570"/>
            <a:chOff x="6204539" y="1493674"/>
            <a:chExt cx="3099361" cy="73657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38B0359-CBD5-5F9A-D57C-5301174C7188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EF5350"/>
                  </a:solidFill>
                  <a:latin typeface="+mj-lt"/>
                </a:rPr>
                <a:t>ANALYSIS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ML Algorithms</a:t>
              </a: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5C0AEFE-FB9B-D3B4-DEB0-31A470A70473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E938D2C-CE96-2551-21E9-A1ABE60793F6}"/>
              </a:ext>
            </a:extLst>
          </p:cNvPr>
          <p:cNvGrpSpPr/>
          <p:nvPr/>
        </p:nvGrpSpPr>
        <p:grpSpPr>
          <a:xfrm>
            <a:off x="8875081" y="3389118"/>
            <a:ext cx="2710622" cy="736570"/>
            <a:chOff x="6204539" y="1493674"/>
            <a:chExt cx="3099361" cy="73657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F64870F3-C578-2C8E-AD23-E02849DCBBF8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FFC107"/>
                  </a:solidFill>
                  <a:latin typeface="+mj-lt"/>
                </a:rPr>
                <a:t>DEVELOPMENT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Feature Engineering</a:t>
              </a: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0D9328A-E6FC-D7C7-FE19-81DF097BC022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7945406-1620-2772-142F-29377EA8325E}"/>
              </a:ext>
            </a:extLst>
          </p:cNvPr>
          <p:cNvGrpSpPr/>
          <p:nvPr/>
        </p:nvGrpSpPr>
        <p:grpSpPr>
          <a:xfrm>
            <a:off x="8875081" y="4336841"/>
            <a:ext cx="2710622" cy="736569"/>
            <a:chOff x="6204539" y="1493674"/>
            <a:chExt cx="3099361" cy="736569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B209F30-556C-BE39-F2BD-B02E9D55FD51}"/>
                </a:ext>
              </a:extLst>
            </p:cNvPr>
            <p:cNvSpPr/>
            <p:nvPr/>
          </p:nvSpPr>
          <p:spPr>
            <a:xfrm>
              <a:off x="6204539" y="1493674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FFC107"/>
                  </a:solidFill>
                  <a:latin typeface="+mj-lt"/>
                </a:rPr>
                <a:t>DEVELOPMENT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ML Model Testing</a:t>
              </a: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90C7873-BB8A-41E6-2109-43C36A4590A3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44048-8941-88CC-C9CE-C3EEA6C7A954}"/>
              </a:ext>
            </a:extLst>
          </p:cNvPr>
          <p:cNvGrpSpPr/>
          <p:nvPr/>
        </p:nvGrpSpPr>
        <p:grpSpPr>
          <a:xfrm>
            <a:off x="5882216" y="4336841"/>
            <a:ext cx="2710622" cy="736570"/>
            <a:chOff x="6204539" y="1493674"/>
            <a:chExt cx="3099361" cy="73657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60BE6D1-23FE-1152-3E6E-694BD9BAA293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FFC107"/>
                  </a:solidFill>
                  <a:latin typeface="+mj-lt"/>
                </a:rPr>
                <a:t>DEVELOPMENT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ML Model Development </a:t>
              </a: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08C5A26-A999-C2E6-42CE-5021B702C201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2C0A565-915F-793A-A5C8-25B42EF45FBE}"/>
              </a:ext>
            </a:extLst>
          </p:cNvPr>
          <p:cNvGrpSpPr/>
          <p:nvPr/>
        </p:nvGrpSpPr>
        <p:grpSpPr>
          <a:xfrm>
            <a:off x="5882216" y="5284564"/>
            <a:ext cx="2710622" cy="736570"/>
            <a:chOff x="6204539" y="1493674"/>
            <a:chExt cx="3099361" cy="736570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1678F0A0-943F-D5E1-7AB5-C20A0822038E}"/>
                </a:ext>
              </a:extLst>
            </p:cNvPr>
            <p:cNvSpPr/>
            <p:nvPr/>
          </p:nvSpPr>
          <p:spPr>
            <a:xfrm>
              <a:off x="6204539" y="1493675"/>
              <a:ext cx="3099361" cy="736569"/>
            </a:xfrm>
            <a:prstGeom prst="roundRect">
              <a:avLst>
                <a:gd name="adj" fmla="val 5767"/>
              </a:avLst>
            </a:prstGeom>
            <a:solidFill>
              <a:srgbClr val="FCFCFC"/>
            </a:solidFill>
            <a:ln>
              <a:noFill/>
            </a:ln>
            <a:effectLst>
              <a:outerShdw blurRad="38100" dist="1905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100" dirty="0">
                  <a:solidFill>
                    <a:srgbClr val="34A853"/>
                  </a:solidFill>
                  <a:latin typeface="+mj-lt"/>
                </a:rPr>
                <a:t>DEPLOYMENT PHASE</a:t>
              </a:r>
            </a:p>
            <a:p>
              <a:endParaRPr lang="en-US" sz="100" dirty="0">
                <a:solidFill>
                  <a:srgbClr val="4285F4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Shiny App Development</a:t>
              </a: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69D3826-6288-1677-3173-1C5EA0C15D67}"/>
                </a:ext>
              </a:extLst>
            </p:cNvPr>
            <p:cNvSpPr/>
            <p:nvPr/>
          </p:nvSpPr>
          <p:spPr>
            <a:xfrm>
              <a:off x="6204541" y="1493674"/>
              <a:ext cx="49743" cy="736569"/>
            </a:xfrm>
            <a:custGeom>
              <a:avLst/>
              <a:gdLst>
                <a:gd name="connsiteX0" fmla="*/ 46537 w 49743"/>
                <a:gd name="connsiteY0" fmla="*/ 0 h 736569"/>
                <a:gd name="connsiteX1" fmla="*/ 49743 w 49743"/>
                <a:gd name="connsiteY1" fmla="*/ 1328 h 736569"/>
                <a:gd name="connsiteX2" fmla="*/ 49743 w 49743"/>
                <a:gd name="connsiteY2" fmla="*/ 735241 h 736569"/>
                <a:gd name="connsiteX3" fmla="*/ 46537 w 49743"/>
                <a:gd name="connsiteY3" fmla="*/ 736569 h 736569"/>
                <a:gd name="connsiteX4" fmla="*/ 0 w 49743"/>
                <a:gd name="connsiteY4" fmla="*/ 690032 h 736569"/>
                <a:gd name="connsiteX5" fmla="*/ 0 w 49743"/>
                <a:gd name="connsiteY5" fmla="*/ 46537 h 736569"/>
                <a:gd name="connsiteX6" fmla="*/ 46537 w 49743"/>
                <a:gd name="connsiteY6" fmla="*/ 0 h 7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43" h="736569">
                  <a:moveTo>
                    <a:pt x="46537" y="0"/>
                  </a:moveTo>
                  <a:lnTo>
                    <a:pt x="49743" y="1328"/>
                  </a:lnTo>
                  <a:lnTo>
                    <a:pt x="49743" y="735241"/>
                  </a:lnTo>
                  <a:lnTo>
                    <a:pt x="46537" y="736569"/>
                  </a:lnTo>
                  <a:cubicBezTo>
                    <a:pt x="20835" y="736569"/>
                    <a:pt x="0" y="715734"/>
                    <a:pt x="0" y="690032"/>
                  </a:cubicBezTo>
                  <a:lnTo>
                    <a:pt x="0" y="46537"/>
                  </a:lnTo>
                  <a:cubicBezTo>
                    <a:pt x="0" y="20835"/>
                    <a:pt x="20835" y="0"/>
                    <a:pt x="46537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B5D5A7B4-7BD6-3145-1BF9-FCE8647C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3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1458-A11C-50DF-A601-722E5937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6F77B-2880-227A-45FE-F6DC5B67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research? Zillow?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E105D-E06E-1383-7F59-E3B2BA8C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B7480-306B-9C03-5F86-1BE1E74BF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9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3ED8-36D9-98C9-9C5B-54F0CF78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8E0DD-7CC3-A550-C732-44CD96DBF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price point when you sell/buy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76724-FA2E-2F76-3AD5-31221238A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285F4"/>
                </a:solidFill>
              </a:rPr>
              <a:t>DISCOVERY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A8FE9-CF16-709D-62AD-1182E88F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3ED8-36D9-98C9-9C5B-54F0CF78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8E0DD-7CC3-A550-C732-44CD96DBF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Michelle: What EDA we did, what visuals we want to include</a:t>
            </a:r>
          </a:p>
          <a:p>
            <a:r>
              <a:rPr lang="en-US" dirty="0"/>
              <a:t>James: What EDA, feature selection</a:t>
            </a:r>
          </a:p>
          <a:p>
            <a:r>
              <a:rPr lang="en-US" dirty="0"/>
              <a:t>Chad: How I deleted some features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76724-FA2E-2F76-3AD5-31221238A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285F4"/>
                </a:solidFill>
              </a:rPr>
              <a:t>DISCOVERY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DF63C-7B31-FB24-63DD-680E1C59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3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B92E-F86E-BFF4-1EC2-64FED281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DFDF-46BE-AE3E-193C-71BF5488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Alex: Explanation of the features?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7A6F0-A2A9-109D-2D09-1521A007FC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EF5350"/>
                </a:solidFill>
              </a:rPr>
              <a:t>ANALYSIS PHASE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4F30F-1130-A3F8-F53D-E38A4676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3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7A6A-0F1F-DFAF-E4A1-A7DF3B9C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56492-72DD-75BB-0B95-65F19B06C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James, Chad: How we cleaned the data, How we deleted some outliers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67602-5344-E124-04C3-EC071221DD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EF5350"/>
                </a:solidFill>
              </a:rPr>
              <a:t>ANALYSIS PHASE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ED9A-D6A4-B83B-5E8E-CEFFA228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6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FFCA-B1BE-F4E6-11B1-C0BE5996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E101-E76A-44FC-D06B-3046FC5F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Michelle: Multiple regression, Tree? </a:t>
            </a:r>
          </a:p>
          <a:p>
            <a:endParaRPr lang="en-US" dirty="0"/>
          </a:p>
          <a:p>
            <a:r>
              <a:rPr lang="en-US" dirty="0" err="1"/>
              <a:t>Gridsearch</a:t>
            </a:r>
            <a:r>
              <a:rPr lang="en-US" dirty="0"/>
              <a:t>? CV? Normalization? </a:t>
            </a:r>
            <a:r>
              <a:rPr lang="en-US" dirty="0" err="1"/>
              <a:t>Traintest</a:t>
            </a:r>
            <a:r>
              <a:rPr lang="en-US" dirty="0"/>
              <a:t> split?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F4234-1733-D4D7-D242-32236358F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EF5350"/>
                </a:solidFill>
              </a:rPr>
              <a:t>ANALYSIS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B3CA8-31C3-C97C-4CE4-6DDD2FC2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3E72-5372-4509-A2A3-ECFD8D3D70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4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234</Words>
  <Application>Microsoft Office PowerPoint</Application>
  <PresentationFormat>Widescreen</PresentationFormat>
  <Paragraphs>82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Roboto Medium</vt:lpstr>
      <vt:lpstr>Roboto Mono</vt:lpstr>
      <vt:lpstr>Office Theme</vt:lpstr>
      <vt:lpstr>Ames, Iowa Housing Price Prediction</vt:lpstr>
      <vt:lpstr>Ames, Iowa</vt:lpstr>
      <vt:lpstr>What does a Machine Learning project look like?</vt:lpstr>
      <vt:lpstr>PowerPoint Presentation</vt:lpstr>
      <vt:lpstr>Research Questions</vt:lpstr>
      <vt:lpstr>Exploratory Data Analysis</vt:lpstr>
      <vt:lpstr>Feature Analysis</vt:lpstr>
      <vt:lpstr>Data Cleaning</vt:lpstr>
      <vt:lpstr>Exploration of ML Algorithms</vt:lpstr>
      <vt:lpstr>Feature Engineering</vt:lpstr>
      <vt:lpstr>ML Model Development </vt:lpstr>
      <vt:lpstr>ML Model Testing</vt:lpstr>
      <vt:lpstr>Shiny App Development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Loh</dc:creator>
  <cp:lastModifiedBy>Chad Loh</cp:lastModifiedBy>
  <cp:revision>6</cp:revision>
  <dcterms:created xsi:type="dcterms:W3CDTF">2022-05-17T00:00:02Z</dcterms:created>
  <dcterms:modified xsi:type="dcterms:W3CDTF">2022-05-20T22:02:58Z</dcterms:modified>
</cp:coreProperties>
</file>