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009438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30" d="100"/>
          <a:sy n="130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E75CD-48D1-D549-AAC9-820202B04AD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" y="1143000"/>
            <a:ext cx="675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FBBD-1759-6641-8BB8-0D44D05C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1143000"/>
            <a:ext cx="675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BFBBD-1759-6641-8BB8-0D44D05C8E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7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180" y="897890"/>
            <a:ext cx="9007079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180" y="2881630"/>
            <a:ext cx="9007079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8766-DCBE-3244-A5E3-AA131D7A6AE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02D-A69D-FE41-8393-A5551946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7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8766-DCBE-3244-A5E3-AA131D7A6AE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02D-A69D-FE41-8393-A5551946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4254" y="292100"/>
            <a:ext cx="258953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649" y="292100"/>
            <a:ext cx="7618487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8766-DCBE-3244-A5E3-AA131D7A6AE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02D-A69D-FE41-8393-A5551946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4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8766-DCBE-3244-A5E3-AA131D7A6AE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02D-A69D-FE41-8393-A5551946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94" y="1367791"/>
            <a:ext cx="103581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94" y="3671571"/>
            <a:ext cx="103581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8766-DCBE-3244-A5E3-AA131D7A6AE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02D-A69D-FE41-8393-A5551946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649" y="1460500"/>
            <a:ext cx="5104011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9778" y="1460500"/>
            <a:ext cx="5104011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8766-DCBE-3244-A5E3-AA131D7A6AE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02D-A69D-FE41-8393-A5551946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6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213" y="292101"/>
            <a:ext cx="1035814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213" y="1344930"/>
            <a:ext cx="5080555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213" y="2004060"/>
            <a:ext cx="508055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778" y="1344930"/>
            <a:ext cx="5105575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9778" y="2004060"/>
            <a:ext cx="51055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8766-DCBE-3244-A5E3-AA131D7A6AE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02D-A69D-FE41-8393-A5551946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8766-DCBE-3244-A5E3-AA131D7A6AE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02D-A69D-FE41-8393-A5551946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3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8766-DCBE-3244-A5E3-AA131D7A6AE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02D-A69D-FE41-8393-A5551946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4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214" y="365760"/>
            <a:ext cx="3873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575" y="789940"/>
            <a:ext cx="6079778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214" y="1645920"/>
            <a:ext cx="3873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8766-DCBE-3244-A5E3-AA131D7A6AE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02D-A69D-FE41-8393-A5551946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8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214" y="365760"/>
            <a:ext cx="3873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5575" y="789940"/>
            <a:ext cx="6079778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214" y="1645920"/>
            <a:ext cx="3873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8766-DCBE-3244-A5E3-AA131D7A6AE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02D-A69D-FE41-8393-A5551946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5649" y="292101"/>
            <a:ext cx="103581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649" y="1460500"/>
            <a:ext cx="103581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5649" y="5085080"/>
            <a:ext cx="270212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28766-DCBE-3244-A5E3-AA131D7A6AE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8127" y="5085080"/>
            <a:ext cx="405318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1665" y="5085080"/>
            <a:ext cx="270212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F02D-A69D-FE41-8393-A5551946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3E4777-5C01-F8BF-9FD8-6C50F7EB7A18}"/>
              </a:ext>
            </a:extLst>
          </p:cNvPr>
          <p:cNvSpPr/>
          <p:nvPr/>
        </p:nvSpPr>
        <p:spPr>
          <a:xfrm>
            <a:off x="134025" y="138432"/>
            <a:ext cx="5840846" cy="521208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760419-CEC4-4F3A-0058-9074E107B98A}"/>
              </a:ext>
            </a:extLst>
          </p:cNvPr>
          <p:cNvSpPr/>
          <p:nvPr/>
        </p:nvSpPr>
        <p:spPr>
          <a:xfrm>
            <a:off x="6033236" y="138432"/>
            <a:ext cx="5843016" cy="52120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9B934-A2E5-CCAF-1938-1C3FE225CAEB}"/>
              </a:ext>
            </a:extLst>
          </p:cNvPr>
          <p:cNvSpPr txBox="1"/>
          <p:nvPr/>
        </p:nvSpPr>
        <p:spPr>
          <a:xfrm>
            <a:off x="1061782" y="261832"/>
            <a:ext cx="3229963" cy="70788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FMR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5300B-5C8D-92D5-3E6F-2F56C14C1130}"/>
              </a:ext>
            </a:extLst>
          </p:cNvPr>
          <p:cNvSpPr txBox="1"/>
          <p:nvPr/>
        </p:nvSpPr>
        <p:spPr>
          <a:xfrm>
            <a:off x="8297516" y="190568"/>
            <a:ext cx="2928725" cy="70788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FMR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2FF500-6974-D09A-CF63-00916FD495FF}"/>
              </a:ext>
            </a:extLst>
          </p:cNvPr>
          <p:cNvCxnSpPr>
            <a:cxnSpLocks/>
          </p:cNvCxnSpPr>
          <p:nvPr/>
        </p:nvCxnSpPr>
        <p:spPr>
          <a:xfrm flipV="1">
            <a:off x="887479" y="746020"/>
            <a:ext cx="0" cy="1820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A15907-BAB8-0CCF-1BB4-2E6608F0B067}"/>
              </a:ext>
            </a:extLst>
          </p:cNvPr>
          <p:cNvCxnSpPr>
            <a:cxnSpLocks/>
          </p:cNvCxnSpPr>
          <p:nvPr/>
        </p:nvCxnSpPr>
        <p:spPr>
          <a:xfrm flipV="1">
            <a:off x="866335" y="2563503"/>
            <a:ext cx="3539603" cy="3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3C05F291-A592-64C1-8A92-B8244CE2E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6833" y="1535760"/>
            <a:ext cx="876300" cy="279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9F83752-67B2-4DF8-849B-2DC403865E0C}"/>
              </a:ext>
            </a:extLst>
          </p:cNvPr>
          <p:cNvSpPr txBox="1"/>
          <p:nvPr/>
        </p:nvSpPr>
        <p:spPr>
          <a:xfrm>
            <a:off x="2025540" y="2517194"/>
            <a:ext cx="181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Redshift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D65382-3A77-E5C2-FAC7-33633A551131}"/>
              </a:ext>
            </a:extLst>
          </p:cNvPr>
          <p:cNvCxnSpPr>
            <a:cxnSpLocks/>
          </p:cNvCxnSpPr>
          <p:nvPr/>
        </p:nvCxnSpPr>
        <p:spPr>
          <a:xfrm>
            <a:off x="877548" y="1731928"/>
            <a:ext cx="3414197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D33E5F-8421-C45D-EF28-806E593902D0}"/>
              </a:ext>
            </a:extLst>
          </p:cNvPr>
          <p:cNvCxnSpPr>
            <a:cxnSpLocks/>
          </p:cNvCxnSpPr>
          <p:nvPr/>
        </p:nvCxnSpPr>
        <p:spPr>
          <a:xfrm flipV="1">
            <a:off x="878098" y="2909454"/>
            <a:ext cx="0" cy="1853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D03026-47DF-32BC-4CC4-E06472E4FDF8}"/>
              </a:ext>
            </a:extLst>
          </p:cNvPr>
          <p:cNvCxnSpPr>
            <a:cxnSpLocks/>
          </p:cNvCxnSpPr>
          <p:nvPr/>
        </p:nvCxnSpPr>
        <p:spPr>
          <a:xfrm flipV="1">
            <a:off x="856954" y="4759898"/>
            <a:ext cx="3539603" cy="3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E955176E-0B9F-A21E-D0CC-9907A741D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7300" y="3692986"/>
            <a:ext cx="508171" cy="24946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EEDD74B-82E2-431E-2977-8DC85E1F84BF}"/>
              </a:ext>
            </a:extLst>
          </p:cNvPr>
          <p:cNvSpPr txBox="1"/>
          <p:nvPr/>
        </p:nvSpPr>
        <p:spPr>
          <a:xfrm>
            <a:off x="2071008" y="4799310"/>
            <a:ext cx="181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SFR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E77242-13E8-2AAB-7AB9-C42113D7B612}"/>
              </a:ext>
            </a:extLst>
          </p:cNvPr>
          <p:cNvCxnSpPr>
            <a:cxnSpLocks/>
          </p:cNvCxnSpPr>
          <p:nvPr/>
        </p:nvCxnSpPr>
        <p:spPr>
          <a:xfrm>
            <a:off x="1548272" y="3669650"/>
            <a:ext cx="1199663" cy="901148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93B18A-35C4-0FAC-2045-2C7579F57692}"/>
              </a:ext>
            </a:extLst>
          </p:cNvPr>
          <p:cNvCxnSpPr>
            <a:cxnSpLocks/>
          </p:cNvCxnSpPr>
          <p:nvPr/>
        </p:nvCxnSpPr>
        <p:spPr>
          <a:xfrm>
            <a:off x="1836084" y="3476889"/>
            <a:ext cx="1199663" cy="901148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81CA9-4ED0-1D4B-D13A-D00711DD68BC}"/>
              </a:ext>
            </a:extLst>
          </p:cNvPr>
          <p:cNvCxnSpPr>
            <a:cxnSpLocks/>
          </p:cNvCxnSpPr>
          <p:nvPr/>
        </p:nvCxnSpPr>
        <p:spPr>
          <a:xfrm>
            <a:off x="2071008" y="3284128"/>
            <a:ext cx="1199663" cy="901148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442D95-0204-FC3B-1FDC-5E9FE59D8869}"/>
              </a:ext>
            </a:extLst>
          </p:cNvPr>
          <p:cNvCxnSpPr>
            <a:cxnSpLocks/>
          </p:cNvCxnSpPr>
          <p:nvPr/>
        </p:nvCxnSpPr>
        <p:spPr>
          <a:xfrm flipV="1">
            <a:off x="8166375" y="742151"/>
            <a:ext cx="0" cy="1820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3DFF65F-5C15-B0D1-347B-93109042A6B0}"/>
              </a:ext>
            </a:extLst>
          </p:cNvPr>
          <p:cNvCxnSpPr>
            <a:cxnSpLocks/>
          </p:cNvCxnSpPr>
          <p:nvPr/>
        </p:nvCxnSpPr>
        <p:spPr>
          <a:xfrm flipV="1">
            <a:off x="8149467" y="2542544"/>
            <a:ext cx="3269974" cy="3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689C0EFB-3D2E-C31D-899F-B2E7FA895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05544" y="1531890"/>
            <a:ext cx="876300" cy="279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871DEC9-8C02-F618-20BB-39DCC5208157}"/>
              </a:ext>
            </a:extLst>
          </p:cNvPr>
          <p:cNvSpPr txBox="1"/>
          <p:nvPr/>
        </p:nvSpPr>
        <p:spPr>
          <a:xfrm>
            <a:off x="9132494" y="2495284"/>
            <a:ext cx="181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Redshift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A57FA5-9AD3-C9A8-A787-A1AD7C1ED9D1}"/>
              </a:ext>
            </a:extLst>
          </p:cNvPr>
          <p:cNvCxnSpPr>
            <a:cxnSpLocks/>
          </p:cNvCxnSpPr>
          <p:nvPr/>
        </p:nvCxnSpPr>
        <p:spPr>
          <a:xfrm flipV="1">
            <a:off x="8154825" y="2920474"/>
            <a:ext cx="0" cy="1859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54DDDE-9345-5E47-4A5D-1F3BE00E0835}"/>
              </a:ext>
            </a:extLst>
          </p:cNvPr>
          <p:cNvCxnSpPr>
            <a:cxnSpLocks/>
          </p:cNvCxnSpPr>
          <p:nvPr/>
        </p:nvCxnSpPr>
        <p:spPr>
          <a:xfrm>
            <a:off x="8133680" y="4771084"/>
            <a:ext cx="3269974" cy="8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2D72DFF6-E20B-E3AB-60CF-D2AE0E1DA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619450" y="3685417"/>
            <a:ext cx="508171" cy="249466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16614D-F097-1977-5A77-37B940EC3DD9}"/>
              </a:ext>
            </a:extLst>
          </p:cNvPr>
          <p:cNvCxnSpPr>
            <a:cxnSpLocks/>
          </p:cNvCxnSpPr>
          <p:nvPr/>
        </p:nvCxnSpPr>
        <p:spPr>
          <a:xfrm>
            <a:off x="8790748" y="3544715"/>
            <a:ext cx="729000" cy="93975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027FC7-81B4-3468-7C27-66E9817A62B2}"/>
              </a:ext>
            </a:extLst>
          </p:cNvPr>
          <p:cNvCxnSpPr>
            <a:cxnSpLocks/>
          </p:cNvCxnSpPr>
          <p:nvPr/>
        </p:nvCxnSpPr>
        <p:spPr>
          <a:xfrm>
            <a:off x="8900217" y="3439321"/>
            <a:ext cx="1199663" cy="90114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0BA350-8840-69F8-899C-5A469A079990}"/>
              </a:ext>
            </a:extLst>
          </p:cNvPr>
          <p:cNvCxnSpPr>
            <a:cxnSpLocks/>
          </p:cNvCxnSpPr>
          <p:nvPr/>
        </p:nvCxnSpPr>
        <p:spPr>
          <a:xfrm>
            <a:off x="9011900" y="3315885"/>
            <a:ext cx="1354906" cy="56140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710B03-29D0-2C7D-98BF-33832B18A76E}"/>
              </a:ext>
            </a:extLst>
          </p:cNvPr>
          <p:cNvSpPr txBox="1"/>
          <p:nvPr/>
        </p:nvSpPr>
        <p:spPr>
          <a:xfrm>
            <a:off x="989408" y="1330693"/>
            <a:ext cx="292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AD81BE-6066-5721-7B36-E3809FE63427}"/>
              </a:ext>
            </a:extLst>
          </p:cNvPr>
          <p:cNvSpPr txBox="1"/>
          <p:nvPr/>
        </p:nvSpPr>
        <p:spPr>
          <a:xfrm>
            <a:off x="8161247" y="1333283"/>
            <a:ext cx="292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1A9FE622-5DB0-EA7C-9394-4B3AC26EC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079" y="4511352"/>
            <a:ext cx="549728" cy="17430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F3869DC-2402-768F-554F-41830FB1A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758" y="4266369"/>
            <a:ext cx="649040" cy="21093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C8E4014-6E12-45CC-0671-C84ACF4B69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9403" y="4044977"/>
            <a:ext cx="657153" cy="21093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4B6DB-3903-E969-5DB2-4C9DB63A8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089" y="4488643"/>
            <a:ext cx="549728" cy="17430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C231D4E-9A29-9EE4-22FF-556E91972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4156" y="4255219"/>
            <a:ext cx="649040" cy="21093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3531ED8-D9B7-A3E7-1778-4194B73B9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8682" y="3849816"/>
            <a:ext cx="657153" cy="210938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D1A16AF9-4CBD-06AA-6780-64F077C66CFD}"/>
              </a:ext>
            </a:extLst>
          </p:cNvPr>
          <p:cNvSpPr txBox="1"/>
          <p:nvPr/>
        </p:nvSpPr>
        <p:spPr>
          <a:xfrm>
            <a:off x="9160673" y="4771967"/>
            <a:ext cx="181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SFR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15CC8CC-7851-4FE8-AE7D-D3BEC466925F}"/>
              </a:ext>
            </a:extLst>
          </p:cNvPr>
          <p:cNvSpPr/>
          <p:nvPr/>
        </p:nvSpPr>
        <p:spPr>
          <a:xfrm>
            <a:off x="4476094" y="2245971"/>
            <a:ext cx="3057249" cy="994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42BC30-4524-0400-B1E3-EA1F16FB20D5}"/>
              </a:ext>
            </a:extLst>
          </p:cNvPr>
          <p:cNvSpPr/>
          <p:nvPr/>
        </p:nvSpPr>
        <p:spPr>
          <a:xfrm>
            <a:off x="4591858" y="3237377"/>
            <a:ext cx="2997991" cy="2110213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FA63D3-65A4-6003-0F7C-4CF52B2AE69A}"/>
              </a:ext>
            </a:extLst>
          </p:cNvPr>
          <p:cNvSpPr txBox="1"/>
          <p:nvPr/>
        </p:nvSpPr>
        <p:spPr>
          <a:xfrm>
            <a:off x="4942304" y="3684020"/>
            <a:ext cx="235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thin mass bins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C9559E32-E8BB-35F5-39F4-151D5A9A5F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2731" y="4466157"/>
            <a:ext cx="2752092" cy="28184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9307C9E-3A2B-6C1E-C67D-ABB953BE6AF5}"/>
              </a:ext>
            </a:extLst>
          </p:cNvPr>
          <p:cNvSpPr/>
          <p:nvPr/>
        </p:nvSpPr>
        <p:spPr>
          <a:xfrm>
            <a:off x="4604447" y="138304"/>
            <a:ext cx="2997991" cy="2424648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48675-C395-A332-E82F-5B7857D2B620}"/>
              </a:ext>
            </a:extLst>
          </p:cNvPr>
          <p:cNvCxnSpPr>
            <a:cxnSpLocks/>
          </p:cNvCxnSpPr>
          <p:nvPr/>
        </p:nvCxnSpPr>
        <p:spPr>
          <a:xfrm flipV="1">
            <a:off x="5115130" y="587045"/>
            <a:ext cx="0" cy="1487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F7C829-C6C3-815B-3B8C-ECB1C897D64E}"/>
              </a:ext>
            </a:extLst>
          </p:cNvPr>
          <p:cNvCxnSpPr>
            <a:cxnSpLocks/>
          </p:cNvCxnSpPr>
          <p:nvPr/>
        </p:nvCxnSpPr>
        <p:spPr>
          <a:xfrm>
            <a:off x="5100056" y="2074785"/>
            <a:ext cx="197560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8F48F5-A5D5-67D0-191F-16BB6F1EF525}"/>
              </a:ext>
            </a:extLst>
          </p:cNvPr>
          <p:cNvSpPr txBox="1"/>
          <p:nvPr/>
        </p:nvSpPr>
        <p:spPr>
          <a:xfrm rot="16200000">
            <a:off x="4241386" y="901429"/>
            <a:ext cx="116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A366E-A899-8F37-03CA-6C4E7F07E7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5764" y="2200862"/>
            <a:ext cx="162953" cy="1259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9DC6AD-ACD5-B1E1-22C5-F6D267B3B327}"/>
              </a:ext>
            </a:extLst>
          </p:cNvPr>
          <p:cNvCxnSpPr>
            <a:cxnSpLocks/>
          </p:cNvCxnSpPr>
          <p:nvPr/>
        </p:nvCxnSpPr>
        <p:spPr>
          <a:xfrm>
            <a:off x="5126564" y="1649446"/>
            <a:ext cx="194909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8655CE-76E6-600A-95B9-AF9473A7EF8B}"/>
              </a:ext>
            </a:extLst>
          </p:cNvPr>
          <p:cNvCxnSpPr>
            <a:cxnSpLocks/>
          </p:cNvCxnSpPr>
          <p:nvPr/>
        </p:nvCxnSpPr>
        <p:spPr>
          <a:xfrm>
            <a:off x="6125323" y="729818"/>
            <a:ext cx="0" cy="131692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081DE52-BC4D-3BF0-ACD1-5B35CFAC88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6919" y="307022"/>
            <a:ext cx="2463800" cy="215900"/>
          </a:xfrm>
          <a:prstGeom prst="rect">
            <a:avLst/>
          </a:prstGeom>
        </p:spPr>
      </p:pic>
      <p:sp>
        <p:nvSpPr>
          <p:cNvPr id="106" name="Freeform 105">
            <a:extLst>
              <a:ext uri="{FF2B5EF4-FFF2-40B4-BE49-F238E27FC236}">
                <a16:creationId xmlns:a16="http://schemas.microsoft.com/office/drawing/2014/main" id="{B4BA89EC-F3FB-A349-3807-30D9EE71A319}"/>
              </a:ext>
            </a:extLst>
          </p:cNvPr>
          <p:cNvSpPr/>
          <p:nvPr/>
        </p:nvSpPr>
        <p:spPr>
          <a:xfrm>
            <a:off x="5107718" y="820284"/>
            <a:ext cx="1949096" cy="808467"/>
          </a:xfrm>
          <a:custGeom>
            <a:avLst/>
            <a:gdLst>
              <a:gd name="connsiteX0" fmla="*/ 0 w 1949096"/>
              <a:gd name="connsiteY0" fmla="*/ 0 h 808467"/>
              <a:gd name="connsiteX1" fmla="*/ 324848 w 1949096"/>
              <a:gd name="connsiteY1" fmla="*/ 198783 h 808467"/>
              <a:gd name="connsiteX2" fmla="*/ 677542 w 1949096"/>
              <a:gd name="connsiteY2" fmla="*/ 695739 h 808467"/>
              <a:gd name="connsiteX3" fmla="*/ 1150894 w 1949096"/>
              <a:gd name="connsiteY3" fmla="*/ 785191 h 808467"/>
              <a:gd name="connsiteX4" fmla="*/ 1587121 w 1949096"/>
              <a:gd name="connsiteY4" fmla="*/ 367748 h 808467"/>
              <a:gd name="connsiteX5" fmla="*/ 1949096 w 1949096"/>
              <a:gd name="connsiteY5" fmla="*/ 238539 h 80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9096" h="808467" extrusionOk="0">
                <a:moveTo>
                  <a:pt x="0" y="0"/>
                </a:moveTo>
                <a:cubicBezTo>
                  <a:pt x="123623" y="31270"/>
                  <a:pt x="206909" y="77167"/>
                  <a:pt x="324848" y="198783"/>
                </a:cubicBezTo>
                <a:cubicBezTo>
                  <a:pt x="408558" y="320844"/>
                  <a:pt x="517490" y="609439"/>
                  <a:pt x="677542" y="695739"/>
                </a:cubicBezTo>
                <a:cubicBezTo>
                  <a:pt x="798609" y="775297"/>
                  <a:pt x="992107" y="848609"/>
                  <a:pt x="1150894" y="785191"/>
                </a:cubicBezTo>
                <a:cubicBezTo>
                  <a:pt x="1279930" y="734305"/>
                  <a:pt x="1449048" y="449472"/>
                  <a:pt x="1587121" y="367748"/>
                </a:cubicBezTo>
                <a:cubicBezTo>
                  <a:pt x="1718782" y="280958"/>
                  <a:pt x="1837534" y="257805"/>
                  <a:pt x="1949096" y="238539"/>
                </a:cubicBezTo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589242361">
                  <a:custGeom>
                    <a:avLst/>
                    <a:gdLst>
                      <a:gd name="connsiteX0" fmla="*/ 0 w 2087217"/>
                      <a:gd name="connsiteY0" fmla="*/ 0 h 808467"/>
                      <a:gd name="connsiteX1" fmla="*/ 347869 w 2087217"/>
                      <a:gd name="connsiteY1" fmla="*/ 198783 h 808467"/>
                      <a:gd name="connsiteX2" fmla="*/ 725556 w 2087217"/>
                      <a:gd name="connsiteY2" fmla="*/ 695739 h 808467"/>
                      <a:gd name="connsiteX3" fmla="*/ 1232452 w 2087217"/>
                      <a:gd name="connsiteY3" fmla="*/ 785191 h 808467"/>
                      <a:gd name="connsiteX4" fmla="*/ 1699591 w 2087217"/>
                      <a:gd name="connsiteY4" fmla="*/ 367748 h 808467"/>
                      <a:gd name="connsiteX5" fmla="*/ 2087217 w 2087217"/>
                      <a:gd name="connsiteY5" fmla="*/ 238539 h 80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87217" h="808467">
                        <a:moveTo>
                          <a:pt x="0" y="0"/>
                        </a:moveTo>
                        <a:cubicBezTo>
                          <a:pt x="113471" y="41413"/>
                          <a:pt x="226943" y="82827"/>
                          <a:pt x="347869" y="198783"/>
                        </a:cubicBezTo>
                        <a:cubicBezTo>
                          <a:pt x="468795" y="314739"/>
                          <a:pt x="578126" y="598004"/>
                          <a:pt x="725556" y="695739"/>
                        </a:cubicBezTo>
                        <a:cubicBezTo>
                          <a:pt x="872986" y="793474"/>
                          <a:pt x="1070113" y="839856"/>
                          <a:pt x="1232452" y="785191"/>
                        </a:cubicBezTo>
                        <a:cubicBezTo>
                          <a:pt x="1394791" y="730526"/>
                          <a:pt x="1557130" y="458857"/>
                          <a:pt x="1699591" y="367748"/>
                        </a:cubicBezTo>
                        <a:cubicBezTo>
                          <a:pt x="1842052" y="276639"/>
                          <a:pt x="1964634" y="257589"/>
                          <a:pt x="2087217" y="23853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DFFF0E09-0545-B94F-4CE8-45F12E44C6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2235" y="789452"/>
            <a:ext cx="404255" cy="128893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A6D1FA42-61B3-69AC-54C5-852FD330C7D6}"/>
              </a:ext>
            </a:extLst>
          </p:cNvPr>
          <p:cNvSpPr/>
          <p:nvPr/>
        </p:nvSpPr>
        <p:spPr>
          <a:xfrm>
            <a:off x="8170606" y="1120877"/>
            <a:ext cx="3048000" cy="1071717"/>
          </a:xfrm>
          <a:custGeom>
            <a:avLst/>
            <a:gdLst>
              <a:gd name="connsiteX0" fmla="*/ 0 w 3048000"/>
              <a:gd name="connsiteY0" fmla="*/ 0 h 1071717"/>
              <a:gd name="connsiteX1" fmla="*/ 599768 w 3048000"/>
              <a:gd name="connsiteY1" fmla="*/ 717755 h 1071717"/>
              <a:gd name="connsiteX2" fmla="*/ 3048000 w 3048000"/>
              <a:gd name="connsiteY2" fmla="*/ 1071717 h 107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1071717">
                <a:moveTo>
                  <a:pt x="0" y="0"/>
                </a:moveTo>
                <a:cubicBezTo>
                  <a:pt x="45884" y="269568"/>
                  <a:pt x="91768" y="539136"/>
                  <a:pt x="599768" y="717755"/>
                </a:cubicBezTo>
                <a:cubicBezTo>
                  <a:pt x="1107768" y="896374"/>
                  <a:pt x="2077884" y="984045"/>
                  <a:pt x="3048000" y="1071717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454</TotalTime>
  <Words>18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Garcia, Alex Michael (aku7cf)</dc:creator>
  <cp:lastModifiedBy>Garcia, Alex Michael (aku7cf)</cp:lastModifiedBy>
  <cp:revision>191</cp:revision>
  <dcterms:created xsi:type="dcterms:W3CDTF">2024-02-12T14:07:31Z</dcterms:created>
  <dcterms:modified xsi:type="dcterms:W3CDTF">2024-02-13T16:32:28Z</dcterms:modified>
</cp:coreProperties>
</file>