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4" r:id="rId10"/>
    <p:sldId id="265" r:id="rId11"/>
    <p:sldId id="263" r:id="rId12"/>
    <p:sldId id="266" r:id="rId13"/>
    <p:sldId id="267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8352B-0DAF-4B3E-84DC-5FD554867E6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C75ABE-0571-4339-9D08-8DCE92D5A7C1}">
      <dgm:prSet phldrT="[Text]"/>
      <dgm:spPr/>
      <dgm:t>
        <a:bodyPr/>
        <a:lstStyle/>
        <a:p>
          <a:r>
            <a:rPr lang="en-US" dirty="0"/>
            <a:t>IA</a:t>
          </a:r>
        </a:p>
      </dgm:t>
    </dgm:pt>
    <dgm:pt modelId="{1A02B4A5-D90B-4626-9F27-F2EE9C66C87F}" type="parTrans" cxnId="{95226D38-E5E3-481F-9211-BC3438C700D2}">
      <dgm:prSet/>
      <dgm:spPr/>
      <dgm:t>
        <a:bodyPr/>
        <a:lstStyle/>
        <a:p>
          <a:endParaRPr lang="en-US"/>
        </a:p>
      </dgm:t>
    </dgm:pt>
    <dgm:pt modelId="{C035BFCF-6F4C-4B8F-9396-090CE214E78B}" type="sibTrans" cxnId="{95226D38-E5E3-481F-9211-BC3438C700D2}">
      <dgm:prSet/>
      <dgm:spPr/>
      <dgm:t>
        <a:bodyPr/>
        <a:lstStyle/>
        <a:p>
          <a:endParaRPr lang="en-US"/>
        </a:p>
      </dgm:t>
    </dgm:pt>
    <dgm:pt modelId="{88A1DBDA-C3CD-4C3A-A2AD-2AA7F4221284}" type="asst">
      <dgm:prSet phldrT="[Text]"/>
      <dgm:spPr/>
      <dgm:t>
        <a:bodyPr/>
        <a:lstStyle/>
        <a:p>
          <a:r>
            <a:rPr lang="en-US" dirty="0"/>
            <a:t>IA: 15</a:t>
          </a:r>
        </a:p>
      </dgm:t>
    </dgm:pt>
    <dgm:pt modelId="{0517CA58-C9A2-4E35-B648-1A6A3D795E09}" type="parTrans" cxnId="{C889904C-AB6B-45F6-B705-EF87BF6102F8}">
      <dgm:prSet/>
      <dgm:spPr/>
      <dgm:t>
        <a:bodyPr/>
        <a:lstStyle/>
        <a:p>
          <a:endParaRPr lang="en-US"/>
        </a:p>
      </dgm:t>
    </dgm:pt>
    <dgm:pt modelId="{21B58BC2-9B08-4097-969E-F71FF7F112DE}" type="sibTrans" cxnId="{C889904C-AB6B-45F6-B705-EF87BF6102F8}">
      <dgm:prSet/>
      <dgm:spPr/>
      <dgm:t>
        <a:bodyPr/>
        <a:lstStyle/>
        <a:p>
          <a:endParaRPr lang="en-US"/>
        </a:p>
      </dgm:t>
    </dgm:pt>
    <dgm:pt modelId="{54E94B7F-7F21-4E21-BE02-DAE9C9539340}">
      <dgm:prSet phldrT="[Text]"/>
      <dgm:spPr/>
      <dgm:t>
        <a:bodyPr/>
        <a:lstStyle/>
        <a:p>
          <a:r>
            <a:rPr lang="en-US" dirty="0"/>
            <a:t>Player</a:t>
          </a:r>
        </a:p>
      </dgm:t>
    </dgm:pt>
    <dgm:pt modelId="{AFDE835E-0DEA-46ED-8CEE-754D8C2DB04D}" type="parTrans" cxnId="{BD66C43C-6593-42FE-975C-CA7A7131BB3A}">
      <dgm:prSet/>
      <dgm:spPr/>
      <dgm:t>
        <a:bodyPr/>
        <a:lstStyle/>
        <a:p>
          <a:endParaRPr lang="en-US"/>
        </a:p>
      </dgm:t>
    </dgm:pt>
    <dgm:pt modelId="{4233B25E-CCC4-4A10-996F-5460933FF450}" type="sibTrans" cxnId="{BD66C43C-6593-42FE-975C-CA7A7131BB3A}">
      <dgm:prSet/>
      <dgm:spPr/>
      <dgm:t>
        <a:bodyPr/>
        <a:lstStyle/>
        <a:p>
          <a:endParaRPr lang="en-US"/>
        </a:p>
      </dgm:t>
    </dgm:pt>
    <dgm:pt modelId="{6146A3C4-5CC1-4DE3-9246-5F5A47E3BC1A}">
      <dgm:prSet phldrT="[Text]"/>
      <dgm:spPr/>
      <dgm:t>
        <a:bodyPr/>
        <a:lstStyle/>
        <a:p>
          <a:r>
            <a:rPr lang="en-US" dirty="0"/>
            <a:t>Player</a:t>
          </a:r>
        </a:p>
      </dgm:t>
    </dgm:pt>
    <dgm:pt modelId="{C847AD81-A9F2-4DA7-9489-231D1D6DCA56}" type="parTrans" cxnId="{C8941726-F9D9-40CF-AF65-5135E6AF1CF7}">
      <dgm:prSet/>
      <dgm:spPr/>
      <dgm:t>
        <a:bodyPr/>
        <a:lstStyle/>
        <a:p>
          <a:endParaRPr lang="en-US"/>
        </a:p>
      </dgm:t>
    </dgm:pt>
    <dgm:pt modelId="{6097820D-0FE7-471C-BBD4-4D8B34343CFF}" type="sibTrans" cxnId="{C8941726-F9D9-40CF-AF65-5135E6AF1CF7}">
      <dgm:prSet/>
      <dgm:spPr/>
      <dgm:t>
        <a:bodyPr/>
        <a:lstStyle/>
        <a:p>
          <a:endParaRPr lang="en-US"/>
        </a:p>
      </dgm:t>
    </dgm:pt>
    <dgm:pt modelId="{9AA0D221-BBFC-47F4-A9A4-ECF1DA6ED7A3}">
      <dgm:prSet phldrT="[Text]"/>
      <dgm:spPr/>
      <dgm:t>
        <a:bodyPr/>
        <a:lstStyle/>
        <a:p>
          <a:r>
            <a:rPr lang="en-US" dirty="0"/>
            <a:t>Player</a:t>
          </a:r>
        </a:p>
      </dgm:t>
    </dgm:pt>
    <dgm:pt modelId="{F5794FAB-A428-4B10-A813-4361CC41A531}" type="parTrans" cxnId="{5010B441-FDC5-4BF2-87F5-616038A4E3D2}">
      <dgm:prSet/>
      <dgm:spPr/>
      <dgm:t>
        <a:bodyPr/>
        <a:lstStyle/>
        <a:p>
          <a:endParaRPr lang="en-US"/>
        </a:p>
      </dgm:t>
    </dgm:pt>
    <dgm:pt modelId="{5D84F837-382F-4627-824C-269E5A1A7249}" type="sibTrans" cxnId="{5010B441-FDC5-4BF2-87F5-616038A4E3D2}">
      <dgm:prSet/>
      <dgm:spPr/>
      <dgm:t>
        <a:bodyPr/>
        <a:lstStyle/>
        <a:p>
          <a:endParaRPr lang="en-US"/>
        </a:p>
      </dgm:t>
    </dgm:pt>
    <dgm:pt modelId="{3C741B6A-2033-4AAA-A0B4-9CA75EB4D192}" type="asst">
      <dgm:prSet/>
      <dgm:spPr/>
      <dgm:t>
        <a:bodyPr/>
        <a:lstStyle/>
        <a:p>
          <a:r>
            <a:rPr lang="en-US" dirty="0"/>
            <a:t>IA:3</a:t>
          </a:r>
        </a:p>
      </dgm:t>
    </dgm:pt>
    <dgm:pt modelId="{0A736563-C742-497B-85DA-5FEC1FFD2250}" type="parTrans" cxnId="{5D9C7B58-505A-4633-B608-772CA596E28F}">
      <dgm:prSet/>
      <dgm:spPr/>
      <dgm:t>
        <a:bodyPr/>
        <a:lstStyle/>
        <a:p>
          <a:endParaRPr lang="en-US"/>
        </a:p>
      </dgm:t>
    </dgm:pt>
    <dgm:pt modelId="{97AB2F40-779F-4791-98CF-4BBD427714C6}" type="sibTrans" cxnId="{5D9C7B58-505A-4633-B608-772CA596E28F}">
      <dgm:prSet/>
      <dgm:spPr/>
      <dgm:t>
        <a:bodyPr/>
        <a:lstStyle/>
        <a:p>
          <a:endParaRPr lang="en-US"/>
        </a:p>
      </dgm:t>
    </dgm:pt>
    <dgm:pt modelId="{97CA8B42-0E37-4C1A-970D-0BAD0012D0D8}" type="asst">
      <dgm:prSet/>
      <dgm:spPr/>
      <dgm:t>
        <a:bodyPr/>
        <a:lstStyle/>
        <a:p>
          <a:r>
            <a:rPr lang="en-US" dirty="0"/>
            <a:t>IA:1</a:t>
          </a:r>
        </a:p>
      </dgm:t>
    </dgm:pt>
    <dgm:pt modelId="{7CB6FC4A-EFE3-4143-B9A9-2DA712DBEA03}" type="parTrans" cxnId="{F28AAC76-CC28-4AA8-A4D9-E78BB724A291}">
      <dgm:prSet/>
      <dgm:spPr/>
      <dgm:t>
        <a:bodyPr/>
        <a:lstStyle/>
        <a:p>
          <a:endParaRPr lang="en-US"/>
        </a:p>
      </dgm:t>
    </dgm:pt>
    <dgm:pt modelId="{2C31FE14-B862-4490-9361-7222462EAB32}" type="sibTrans" cxnId="{F28AAC76-CC28-4AA8-A4D9-E78BB724A291}">
      <dgm:prSet/>
      <dgm:spPr/>
      <dgm:t>
        <a:bodyPr/>
        <a:lstStyle/>
        <a:p>
          <a:endParaRPr lang="en-US"/>
        </a:p>
      </dgm:t>
    </dgm:pt>
    <dgm:pt modelId="{87D4D23A-0A47-41F5-A239-63E0931C68E8}" type="asst">
      <dgm:prSet/>
      <dgm:spPr/>
      <dgm:t>
        <a:bodyPr/>
        <a:lstStyle/>
        <a:p>
          <a:r>
            <a:rPr lang="en-US" dirty="0"/>
            <a:t>IA:-5</a:t>
          </a:r>
        </a:p>
      </dgm:t>
    </dgm:pt>
    <dgm:pt modelId="{454F03B9-AE04-4EB4-AAEE-BA03657FDB1D}" type="parTrans" cxnId="{DAA3D929-9B4F-4F48-B9E0-B762B58E495C}">
      <dgm:prSet/>
      <dgm:spPr/>
      <dgm:t>
        <a:bodyPr/>
        <a:lstStyle/>
        <a:p>
          <a:endParaRPr lang="en-US"/>
        </a:p>
      </dgm:t>
    </dgm:pt>
    <dgm:pt modelId="{DF3C1431-7C49-4025-80B2-16769B85B13A}" type="sibTrans" cxnId="{DAA3D929-9B4F-4F48-B9E0-B762B58E495C}">
      <dgm:prSet/>
      <dgm:spPr/>
      <dgm:t>
        <a:bodyPr/>
        <a:lstStyle/>
        <a:p>
          <a:endParaRPr lang="en-US"/>
        </a:p>
      </dgm:t>
    </dgm:pt>
    <dgm:pt modelId="{74E9B6DA-BCE8-48F6-AE14-B411E78E13A1}" type="asst">
      <dgm:prSet/>
      <dgm:spPr/>
      <dgm:t>
        <a:bodyPr/>
        <a:lstStyle/>
        <a:p>
          <a:r>
            <a:rPr lang="en-US" dirty="0"/>
            <a:t>IA:6</a:t>
          </a:r>
        </a:p>
      </dgm:t>
    </dgm:pt>
    <dgm:pt modelId="{329B2160-10EA-4ACF-BD99-1F01B9CB9D20}" type="parTrans" cxnId="{E50B21EF-C181-49A6-9D4B-C4ADA77ACC82}">
      <dgm:prSet/>
      <dgm:spPr/>
      <dgm:t>
        <a:bodyPr/>
        <a:lstStyle/>
        <a:p>
          <a:endParaRPr lang="en-US"/>
        </a:p>
      </dgm:t>
    </dgm:pt>
    <dgm:pt modelId="{B31AFD4F-A637-4310-BCE0-F76CA3DDB7CA}" type="sibTrans" cxnId="{E50B21EF-C181-49A6-9D4B-C4ADA77ACC82}">
      <dgm:prSet/>
      <dgm:spPr/>
      <dgm:t>
        <a:bodyPr/>
        <a:lstStyle/>
        <a:p>
          <a:endParaRPr lang="en-US"/>
        </a:p>
      </dgm:t>
    </dgm:pt>
    <dgm:pt modelId="{80DC4DF3-81FC-4831-B068-2B72E88F0A83}" type="asst">
      <dgm:prSet/>
      <dgm:spPr/>
      <dgm:t>
        <a:bodyPr/>
        <a:lstStyle/>
        <a:p>
          <a:r>
            <a:rPr lang="en-US" dirty="0"/>
            <a:t>IA:10</a:t>
          </a:r>
        </a:p>
      </dgm:t>
    </dgm:pt>
    <dgm:pt modelId="{481F63C2-3287-4F9A-A02A-8ADE8139126F}" type="parTrans" cxnId="{565B6527-1710-4333-8CD6-6B534688BE2D}">
      <dgm:prSet/>
      <dgm:spPr/>
      <dgm:t>
        <a:bodyPr/>
        <a:lstStyle/>
        <a:p>
          <a:endParaRPr lang="en-US"/>
        </a:p>
      </dgm:t>
    </dgm:pt>
    <dgm:pt modelId="{9AC7F45A-9DD9-4747-96DE-197FDFC6BB42}" type="sibTrans" cxnId="{565B6527-1710-4333-8CD6-6B534688BE2D}">
      <dgm:prSet/>
      <dgm:spPr/>
      <dgm:t>
        <a:bodyPr/>
        <a:lstStyle/>
        <a:p>
          <a:endParaRPr lang="en-US"/>
        </a:p>
      </dgm:t>
    </dgm:pt>
    <dgm:pt modelId="{B4CE993E-43EA-4B58-A57A-151990E7E3A2}" type="pres">
      <dgm:prSet presAssocID="{D458352B-0DAF-4B3E-84DC-5FD554867E6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7FBC0E-27F1-4B1A-A5A4-12966EA97E32}" type="pres">
      <dgm:prSet presAssocID="{ECC75ABE-0571-4339-9D08-8DCE92D5A7C1}" presName="hierRoot1" presStyleCnt="0">
        <dgm:presLayoutVars>
          <dgm:hierBranch val="init"/>
        </dgm:presLayoutVars>
      </dgm:prSet>
      <dgm:spPr/>
    </dgm:pt>
    <dgm:pt modelId="{323A9063-014C-472E-91C8-7DC9F579EB3A}" type="pres">
      <dgm:prSet presAssocID="{ECC75ABE-0571-4339-9D08-8DCE92D5A7C1}" presName="rootComposite1" presStyleCnt="0"/>
      <dgm:spPr/>
    </dgm:pt>
    <dgm:pt modelId="{B506EFC5-6E27-4820-BB39-4B66CA6A4C68}" type="pres">
      <dgm:prSet presAssocID="{ECC75ABE-0571-4339-9D08-8DCE92D5A7C1}" presName="rootText1" presStyleLbl="alignAcc1" presStyleIdx="0" presStyleCnt="0">
        <dgm:presLayoutVars>
          <dgm:chPref val="3"/>
        </dgm:presLayoutVars>
      </dgm:prSet>
      <dgm:spPr/>
    </dgm:pt>
    <dgm:pt modelId="{50CB8405-A631-4757-A4A4-EC760626BBCE}" type="pres">
      <dgm:prSet presAssocID="{ECC75ABE-0571-4339-9D08-8DCE92D5A7C1}" presName="topArc1" presStyleLbl="parChTrans1D1" presStyleIdx="0" presStyleCnt="20"/>
      <dgm:spPr/>
    </dgm:pt>
    <dgm:pt modelId="{38189DE2-E29C-41FB-AA3B-930D16C109FF}" type="pres">
      <dgm:prSet presAssocID="{ECC75ABE-0571-4339-9D08-8DCE92D5A7C1}" presName="bottomArc1" presStyleLbl="parChTrans1D1" presStyleIdx="1" presStyleCnt="20"/>
      <dgm:spPr/>
    </dgm:pt>
    <dgm:pt modelId="{4BB094B7-2027-4140-9303-4C8182BE9DAE}" type="pres">
      <dgm:prSet presAssocID="{ECC75ABE-0571-4339-9D08-8DCE92D5A7C1}" presName="topConnNode1" presStyleLbl="node1" presStyleIdx="0" presStyleCnt="0"/>
      <dgm:spPr/>
    </dgm:pt>
    <dgm:pt modelId="{3A1C262A-FFFE-4FCD-B10E-2C982D0FB68B}" type="pres">
      <dgm:prSet presAssocID="{ECC75ABE-0571-4339-9D08-8DCE92D5A7C1}" presName="hierChild2" presStyleCnt="0"/>
      <dgm:spPr/>
    </dgm:pt>
    <dgm:pt modelId="{1EFAF74D-CC97-4A8F-9003-084D2D21A775}" type="pres">
      <dgm:prSet presAssocID="{AFDE835E-0DEA-46ED-8CEE-754D8C2DB04D}" presName="Name28" presStyleLbl="parChTrans1D2" presStyleIdx="0" presStyleCnt="3"/>
      <dgm:spPr/>
    </dgm:pt>
    <dgm:pt modelId="{33514BB3-DCEB-4E60-ACE1-FE071F58D859}" type="pres">
      <dgm:prSet presAssocID="{54E94B7F-7F21-4E21-BE02-DAE9C9539340}" presName="hierRoot2" presStyleCnt="0">
        <dgm:presLayoutVars>
          <dgm:hierBranch val="init"/>
        </dgm:presLayoutVars>
      </dgm:prSet>
      <dgm:spPr/>
    </dgm:pt>
    <dgm:pt modelId="{C0F669EC-1E83-4524-8A3E-F8236B8BC477}" type="pres">
      <dgm:prSet presAssocID="{54E94B7F-7F21-4E21-BE02-DAE9C9539340}" presName="rootComposite2" presStyleCnt="0"/>
      <dgm:spPr/>
    </dgm:pt>
    <dgm:pt modelId="{06D479FD-F40A-4903-BEAD-94AD8900FA7A}" type="pres">
      <dgm:prSet presAssocID="{54E94B7F-7F21-4E21-BE02-DAE9C9539340}" presName="rootText2" presStyleLbl="alignAcc1" presStyleIdx="0" presStyleCnt="0">
        <dgm:presLayoutVars>
          <dgm:chPref val="3"/>
        </dgm:presLayoutVars>
      </dgm:prSet>
      <dgm:spPr/>
    </dgm:pt>
    <dgm:pt modelId="{DF958D11-C9B3-4796-850B-58C2EB07C2C7}" type="pres">
      <dgm:prSet presAssocID="{54E94B7F-7F21-4E21-BE02-DAE9C9539340}" presName="topArc2" presStyleLbl="parChTrans1D1" presStyleIdx="2" presStyleCnt="20"/>
      <dgm:spPr/>
    </dgm:pt>
    <dgm:pt modelId="{CA6EC4EA-1C84-49FE-AB91-5AB8D78FAB66}" type="pres">
      <dgm:prSet presAssocID="{54E94B7F-7F21-4E21-BE02-DAE9C9539340}" presName="bottomArc2" presStyleLbl="parChTrans1D1" presStyleIdx="3" presStyleCnt="20"/>
      <dgm:spPr/>
    </dgm:pt>
    <dgm:pt modelId="{0899C8F4-9EAF-4B73-B457-24931AA6E981}" type="pres">
      <dgm:prSet presAssocID="{54E94B7F-7F21-4E21-BE02-DAE9C9539340}" presName="topConnNode2" presStyleLbl="node2" presStyleIdx="0" presStyleCnt="0"/>
      <dgm:spPr/>
    </dgm:pt>
    <dgm:pt modelId="{6EF20E9D-52EB-4FF1-AB12-98975A87B1FB}" type="pres">
      <dgm:prSet presAssocID="{54E94B7F-7F21-4E21-BE02-DAE9C9539340}" presName="hierChild4" presStyleCnt="0"/>
      <dgm:spPr/>
    </dgm:pt>
    <dgm:pt modelId="{279B8E52-CD8D-4BD9-97DB-1879664B7157}" type="pres">
      <dgm:prSet presAssocID="{54E94B7F-7F21-4E21-BE02-DAE9C9539340}" presName="hierChild5" presStyleCnt="0"/>
      <dgm:spPr/>
    </dgm:pt>
    <dgm:pt modelId="{6AFB49DA-C8FD-42DB-8BFA-8BF1E92BB6D3}" type="pres">
      <dgm:prSet presAssocID="{0517CA58-C9A2-4E35-B648-1A6A3D795E09}" presName="Name101" presStyleLbl="parChTrans1D3" presStyleIdx="0" presStyleCnt="6"/>
      <dgm:spPr/>
    </dgm:pt>
    <dgm:pt modelId="{16895B6D-61F2-47FA-B65B-D233E17BC60C}" type="pres">
      <dgm:prSet presAssocID="{88A1DBDA-C3CD-4C3A-A2AD-2AA7F4221284}" presName="hierRoot3" presStyleCnt="0">
        <dgm:presLayoutVars>
          <dgm:hierBranch val="init"/>
        </dgm:presLayoutVars>
      </dgm:prSet>
      <dgm:spPr/>
    </dgm:pt>
    <dgm:pt modelId="{7CDAB17E-2241-4EE2-9679-C10A2DF8C638}" type="pres">
      <dgm:prSet presAssocID="{88A1DBDA-C3CD-4C3A-A2AD-2AA7F4221284}" presName="rootComposite3" presStyleCnt="0"/>
      <dgm:spPr/>
    </dgm:pt>
    <dgm:pt modelId="{CC6BF4A0-98BF-451D-980E-FEF053189EE2}" type="pres">
      <dgm:prSet presAssocID="{88A1DBDA-C3CD-4C3A-A2AD-2AA7F4221284}" presName="rootText3" presStyleLbl="alignAcc1" presStyleIdx="0" presStyleCnt="0">
        <dgm:presLayoutVars>
          <dgm:chPref val="3"/>
        </dgm:presLayoutVars>
      </dgm:prSet>
      <dgm:spPr/>
    </dgm:pt>
    <dgm:pt modelId="{8A75EF8B-37FE-46B5-B600-AFCC97D2B902}" type="pres">
      <dgm:prSet presAssocID="{88A1DBDA-C3CD-4C3A-A2AD-2AA7F4221284}" presName="topArc3" presStyleLbl="parChTrans1D1" presStyleIdx="4" presStyleCnt="20"/>
      <dgm:spPr/>
    </dgm:pt>
    <dgm:pt modelId="{47775DDA-230C-4AC4-A0D6-E3B5E6D1A8A7}" type="pres">
      <dgm:prSet presAssocID="{88A1DBDA-C3CD-4C3A-A2AD-2AA7F4221284}" presName="bottomArc3" presStyleLbl="parChTrans1D1" presStyleIdx="5" presStyleCnt="20"/>
      <dgm:spPr/>
    </dgm:pt>
    <dgm:pt modelId="{14C29A9F-0885-4E3E-B7C0-687179691069}" type="pres">
      <dgm:prSet presAssocID="{88A1DBDA-C3CD-4C3A-A2AD-2AA7F4221284}" presName="topConnNode3" presStyleLbl="asst2" presStyleIdx="0" presStyleCnt="0"/>
      <dgm:spPr/>
    </dgm:pt>
    <dgm:pt modelId="{C54149FA-FE95-4554-8011-89AA26FCD0F0}" type="pres">
      <dgm:prSet presAssocID="{88A1DBDA-C3CD-4C3A-A2AD-2AA7F4221284}" presName="hierChild6" presStyleCnt="0"/>
      <dgm:spPr/>
    </dgm:pt>
    <dgm:pt modelId="{8B3139EC-B3EA-431A-9692-F7B6E6D061A2}" type="pres">
      <dgm:prSet presAssocID="{88A1DBDA-C3CD-4C3A-A2AD-2AA7F4221284}" presName="hierChild7" presStyleCnt="0"/>
      <dgm:spPr/>
    </dgm:pt>
    <dgm:pt modelId="{DF0C49DC-290E-4007-88B8-7E74044D805F}" type="pres">
      <dgm:prSet presAssocID="{0A736563-C742-497B-85DA-5FEC1FFD2250}" presName="Name101" presStyleLbl="parChTrans1D3" presStyleIdx="1" presStyleCnt="6"/>
      <dgm:spPr/>
    </dgm:pt>
    <dgm:pt modelId="{6ED64663-B85B-4CE0-AD50-00E226C3C4E7}" type="pres">
      <dgm:prSet presAssocID="{3C741B6A-2033-4AAA-A0B4-9CA75EB4D192}" presName="hierRoot3" presStyleCnt="0">
        <dgm:presLayoutVars>
          <dgm:hierBranch val="init"/>
        </dgm:presLayoutVars>
      </dgm:prSet>
      <dgm:spPr/>
    </dgm:pt>
    <dgm:pt modelId="{78C77F63-B5C6-4C65-8291-D12694239601}" type="pres">
      <dgm:prSet presAssocID="{3C741B6A-2033-4AAA-A0B4-9CA75EB4D192}" presName="rootComposite3" presStyleCnt="0"/>
      <dgm:spPr/>
    </dgm:pt>
    <dgm:pt modelId="{82686A7A-F221-4C1B-B152-CCEB1BE08534}" type="pres">
      <dgm:prSet presAssocID="{3C741B6A-2033-4AAA-A0B4-9CA75EB4D192}" presName="rootText3" presStyleLbl="alignAcc1" presStyleIdx="0" presStyleCnt="0">
        <dgm:presLayoutVars>
          <dgm:chPref val="3"/>
        </dgm:presLayoutVars>
      </dgm:prSet>
      <dgm:spPr/>
    </dgm:pt>
    <dgm:pt modelId="{878C0217-71CE-42B2-B4E4-3A2C79E42C2B}" type="pres">
      <dgm:prSet presAssocID="{3C741B6A-2033-4AAA-A0B4-9CA75EB4D192}" presName="topArc3" presStyleLbl="parChTrans1D1" presStyleIdx="6" presStyleCnt="20"/>
      <dgm:spPr/>
    </dgm:pt>
    <dgm:pt modelId="{58A1CCDC-302E-4CE2-B41B-A300C9FD3FE0}" type="pres">
      <dgm:prSet presAssocID="{3C741B6A-2033-4AAA-A0B4-9CA75EB4D192}" presName="bottomArc3" presStyleLbl="parChTrans1D1" presStyleIdx="7" presStyleCnt="20"/>
      <dgm:spPr/>
    </dgm:pt>
    <dgm:pt modelId="{778A8AB5-3E6D-4F27-91F7-75ED03333DAD}" type="pres">
      <dgm:prSet presAssocID="{3C741B6A-2033-4AAA-A0B4-9CA75EB4D192}" presName="topConnNode3" presStyleLbl="asst2" presStyleIdx="0" presStyleCnt="0"/>
      <dgm:spPr/>
    </dgm:pt>
    <dgm:pt modelId="{49019395-43F5-4FCC-9C3C-4892FA00F176}" type="pres">
      <dgm:prSet presAssocID="{3C741B6A-2033-4AAA-A0B4-9CA75EB4D192}" presName="hierChild6" presStyleCnt="0"/>
      <dgm:spPr/>
    </dgm:pt>
    <dgm:pt modelId="{93CE94F8-5476-4DCE-BFBA-15C2BCBDB6D0}" type="pres">
      <dgm:prSet presAssocID="{3C741B6A-2033-4AAA-A0B4-9CA75EB4D192}" presName="hierChild7" presStyleCnt="0"/>
      <dgm:spPr/>
    </dgm:pt>
    <dgm:pt modelId="{030ED429-3ECF-4208-B665-C051C098D5CB}" type="pres">
      <dgm:prSet presAssocID="{C847AD81-A9F2-4DA7-9489-231D1D6DCA56}" presName="Name28" presStyleLbl="parChTrans1D2" presStyleIdx="1" presStyleCnt="3"/>
      <dgm:spPr/>
    </dgm:pt>
    <dgm:pt modelId="{7DD03588-0F2D-4C45-8D50-0670F7DFCF19}" type="pres">
      <dgm:prSet presAssocID="{6146A3C4-5CC1-4DE3-9246-5F5A47E3BC1A}" presName="hierRoot2" presStyleCnt="0">
        <dgm:presLayoutVars>
          <dgm:hierBranch val="init"/>
        </dgm:presLayoutVars>
      </dgm:prSet>
      <dgm:spPr/>
    </dgm:pt>
    <dgm:pt modelId="{B3DE8D9D-BD72-4944-AD43-5D3E8B63EB53}" type="pres">
      <dgm:prSet presAssocID="{6146A3C4-5CC1-4DE3-9246-5F5A47E3BC1A}" presName="rootComposite2" presStyleCnt="0"/>
      <dgm:spPr/>
    </dgm:pt>
    <dgm:pt modelId="{051FD6B2-F426-4ED0-8684-6700EA59EB10}" type="pres">
      <dgm:prSet presAssocID="{6146A3C4-5CC1-4DE3-9246-5F5A47E3BC1A}" presName="rootText2" presStyleLbl="alignAcc1" presStyleIdx="0" presStyleCnt="0">
        <dgm:presLayoutVars>
          <dgm:chPref val="3"/>
        </dgm:presLayoutVars>
      </dgm:prSet>
      <dgm:spPr/>
    </dgm:pt>
    <dgm:pt modelId="{119194DE-E8E9-40EC-9FC9-884E3312FA06}" type="pres">
      <dgm:prSet presAssocID="{6146A3C4-5CC1-4DE3-9246-5F5A47E3BC1A}" presName="topArc2" presStyleLbl="parChTrans1D1" presStyleIdx="8" presStyleCnt="20"/>
      <dgm:spPr/>
    </dgm:pt>
    <dgm:pt modelId="{DCE5D8EE-FEA5-4BD5-9396-28E287FF932E}" type="pres">
      <dgm:prSet presAssocID="{6146A3C4-5CC1-4DE3-9246-5F5A47E3BC1A}" presName="bottomArc2" presStyleLbl="parChTrans1D1" presStyleIdx="9" presStyleCnt="20"/>
      <dgm:spPr/>
    </dgm:pt>
    <dgm:pt modelId="{92B3D29C-9D63-4FE4-BA9F-1FF4840DF9E1}" type="pres">
      <dgm:prSet presAssocID="{6146A3C4-5CC1-4DE3-9246-5F5A47E3BC1A}" presName="topConnNode2" presStyleLbl="node2" presStyleIdx="0" presStyleCnt="0"/>
      <dgm:spPr/>
    </dgm:pt>
    <dgm:pt modelId="{BFFF777B-61AA-44D3-A02A-A81E6A535D42}" type="pres">
      <dgm:prSet presAssocID="{6146A3C4-5CC1-4DE3-9246-5F5A47E3BC1A}" presName="hierChild4" presStyleCnt="0"/>
      <dgm:spPr/>
    </dgm:pt>
    <dgm:pt modelId="{2B2E4291-7A0F-4BD1-8375-6026E7671CE5}" type="pres">
      <dgm:prSet presAssocID="{6146A3C4-5CC1-4DE3-9246-5F5A47E3BC1A}" presName="hierChild5" presStyleCnt="0"/>
      <dgm:spPr/>
    </dgm:pt>
    <dgm:pt modelId="{0DD381BD-F141-4C11-8111-5EFF0F590397}" type="pres">
      <dgm:prSet presAssocID="{7CB6FC4A-EFE3-4143-B9A9-2DA712DBEA03}" presName="Name101" presStyleLbl="parChTrans1D3" presStyleIdx="2" presStyleCnt="6"/>
      <dgm:spPr/>
    </dgm:pt>
    <dgm:pt modelId="{885C5528-027B-477A-AD12-6F0BFD586389}" type="pres">
      <dgm:prSet presAssocID="{97CA8B42-0E37-4C1A-970D-0BAD0012D0D8}" presName="hierRoot3" presStyleCnt="0">
        <dgm:presLayoutVars>
          <dgm:hierBranch val="init"/>
        </dgm:presLayoutVars>
      </dgm:prSet>
      <dgm:spPr/>
    </dgm:pt>
    <dgm:pt modelId="{8F310044-B03B-4A30-B2AF-05036EAF52DE}" type="pres">
      <dgm:prSet presAssocID="{97CA8B42-0E37-4C1A-970D-0BAD0012D0D8}" presName="rootComposite3" presStyleCnt="0"/>
      <dgm:spPr/>
    </dgm:pt>
    <dgm:pt modelId="{9B0BE0F2-8C5D-419F-85FF-E7705E68954E}" type="pres">
      <dgm:prSet presAssocID="{97CA8B42-0E37-4C1A-970D-0BAD0012D0D8}" presName="rootText3" presStyleLbl="alignAcc1" presStyleIdx="0" presStyleCnt="0">
        <dgm:presLayoutVars>
          <dgm:chPref val="3"/>
        </dgm:presLayoutVars>
      </dgm:prSet>
      <dgm:spPr/>
    </dgm:pt>
    <dgm:pt modelId="{7C671A10-0B5F-4D89-B7F3-67F2512A8332}" type="pres">
      <dgm:prSet presAssocID="{97CA8B42-0E37-4C1A-970D-0BAD0012D0D8}" presName="topArc3" presStyleLbl="parChTrans1D1" presStyleIdx="10" presStyleCnt="20"/>
      <dgm:spPr/>
    </dgm:pt>
    <dgm:pt modelId="{730E0B3D-8422-4D87-AB09-364DE733D824}" type="pres">
      <dgm:prSet presAssocID="{97CA8B42-0E37-4C1A-970D-0BAD0012D0D8}" presName="bottomArc3" presStyleLbl="parChTrans1D1" presStyleIdx="11" presStyleCnt="20"/>
      <dgm:spPr/>
    </dgm:pt>
    <dgm:pt modelId="{15DC8569-3351-4CD6-AE7B-153CEE0E5249}" type="pres">
      <dgm:prSet presAssocID="{97CA8B42-0E37-4C1A-970D-0BAD0012D0D8}" presName="topConnNode3" presStyleLbl="asst2" presStyleIdx="0" presStyleCnt="0"/>
      <dgm:spPr/>
    </dgm:pt>
    <dgm:pt modelId="{AE79D8EB-FB5B-4601-AF22-6DD5D1F84211}" type="pres">
      <dgm:prSet presAssocID="{97CA8B42-0E37-4C1A-970D-0BAD0012D0D8}" presName="hierChild6" presStyleCnt="0"/>
      <dgm:spPr/>
    </dgm:pt>
    <dgm:pt modelId="{7D0FFD94-948C-40C1-B05C-E3F3C4BFEC55}" type="pres">
      <dgm:prSet presAssocID="{97CA8B42-0E37-4C1A-970D-0BAD0012D0D8}" presName="hierChild7" presStyleCnt="0"/>
      <dgm:spPr/>
    </dgm:pt>
    <dgm:pt modelId="{4A7B320A-8CBD-4A8E-B1D3-373B84DB0224}" type="pres">
      <dgm:prSet presAssocID="{454F03B9-AE04-4EB4-AAEE-BA03657FDB1D}" presName="Name101" presStyleLbl="parChTrans1D3" presStyleIdx="3" presStyleCnt="6"/>
      <dgm:spPr/>
    </dgm:pt>
    <dgm:pt modelId="{11022367-30FB-440B-B714-EA8336384AE5}" type="pres">
      <dgm:prSet presAssocID="{87D4D23A-0A47-41F5-A239-63E0931C68E8}" presName="hierRoot3" presStyleCnt="0">
        <dgm:presLayoutVars>
          <dgm:hierBranch val="init"/>
        </dgm:presLayoutVars>
      </dgm:prSet>
      <dgm:spPr/>
    </dgm:pt>
    <dgm:pt modelId="{05F52D35-5DFB-4D3A-B64C-A9EC69EACAAE}" type="pres">
      <dgm:prSet presAssocID="{87D4D23A-0A47-41F5-A239-63E0931C68E8}" presName="rootComposite3" presStyleCnt="0"/>
      <dgm:spPr/>
    </dgm:pt>
    <dgm:pt modelId="{6717E284-420D-4249-919C-23C64BB3AC95}" type="pres">
      <dgm:prSet presAssocID="{87D4D23A-0A47-41F5-A239-63E0931C68E8}" presName="rootText3" presStyleLbl="alignAcc1" presStyleIdx="0" presStyleCnt="0">
        <dgm:presLayoutVars>
          <dgm:chPref val="3"/>
        </dgm:presLayoutVars>
      </dgm:prSet>
      <dgm:spPr/>
    </dgm:pt>
    <dgm:pt modelId="{2D8D0131-48F6-4F3D-96FD-0C38DB69C221}" type="pres">
      <dgm:prSet presAssocID="{87D4D23A-0A47-41F5-A239-63E0931C68E8}" presName="topArc3" presStyleLbl="parChTrans1D1" presStyleIdx="12" presStyleCnt="20"/>
      <dgm:spPr/>
    </dgm:pt>
    <dgm:pt modelId="{8A205421-B234-413D-8750-2D931DC26047}" type="pres">
      <dgm:prSet presAssocID="{87D4D23A-0A47-41F5-A239-63E0931C68E8}" presName="bottomArc3" presStyleLbl="parChTrans1D1" presStyleIdx="13" presStyleCnt="20"/>
      <dgm:spPr/>
    </dgm:pt>
    <dgm:pt modelId="{2B6A5499-1DFF-4378-AF01-4151AB62F3B7}" type="pres">
      <dgm:prSet presAssocID="{87D4D23A-0A47-41F5-A239-63E0931C68E8}" presName="topConnNode3" presStyleLbl="asst2" presStyleIdx="0" presStyleCnt="0"/>
      <dgm:spPr/>
    </dgm:pt>
    <dgm:pt modelId="{7A727E88-1F1D-4FEB-9985-43749AAF731C}" type="pres">
      <dgm:prSet presAssocID="{87D4D23A-0A47-41F5-A239-63E0931C68E8}" presName="hierChild6" presStyleCnt="0"/>
      <dgm:spPr/>
    </dgm:pt>
    <dgm:pt modelId="{067F97B9-C187-4E2A-B204-B1A19EC3143B}" type="pres">
      <dgm:prSet presAssocID="{87D4D23A-0A47-41F5-A239-63E0931C68E8}" presName="hierChild7" presStyleCnt="0"/>
      <dgm:spPr/>
    </dgm:pt>
    <dgm:pt modelId="{65273CB2-522E-49B2-B901-0444A7FD0C0A}" type="pres">
      <dgm:prSet presAssocID="{F5794FAB-A428-4B10-A813-4361CC41A531}" presName="Name28" presStyleLbl="parChTrans1D2" presStyleIdx="2" presStyleCnt="3"/>
      <dgm:spPr/>
    </dgm:pt>
    <dgm:pt modelId="{31B1D3D7-9A71-4186-86DA-02634477D757}" type="pres">
      <dgm:prSet presAssocID="{9AA0D221-BBFC-47F4-A9A4-ECF1DA6ED7A3}" presName="hierRoot2" presStyleCnt="0">
        <dgm:presLayoutVars>
          <dgm:hierBranch val="init"/>
        </dgm:presLayoutVars>
      </dgm:prSet>
      <dgm:spPr/>
    </dgm:pt>
    <dgm:pt modelId="{45CDCCF4-30BF-4338-86E8-A74FA9C198C8}" type="pres">
      <dgm:prSet presAssocID="{9AA0D221-BBFC-47F4-A9A4-ECF1DA6ED7A3}" presName="rootComposite2" presStyleCnt="0"/>
      <dgm:spPr/>
    </dgm:pt>
    <dgm:pt modelId="{BC3E6DE1-6DDB-4644-BD7B-269ECA1DD0A2}" type="pres">
      <dgm:prSet presAssocID="{9AA0D221-BBFC-47F4-A9A4-ECF1DA6ED7A3}" presName="rootText2" presStyleLbl="alignAcc1" presStyleIdx="0" presStyleCnt="0">
        <dgm:presLayoutVars>
          <dgm:chPref val="3"/>
        </dgm:presLayoutVars>
      </dgm:prSet>
      <dgm:spPr/>
    </dgm:pt>
    <dgm:pt modelId="{EF95CBA6-F8F5-4E92-80D7-5C47A104AF9F}" type="pres">
      <dgm:prSet presAssocID="{9AA0D221-BBFC-47F4-A9A4-ECF1DA6ED7A3}" presName="topArc2" presStyleLbl="parChTrans1D1" presStyleIdx="14" presStyleCnt="20"/>
      <dgm:spPr/>
    </dgm:pt>
    <dgm:pt modelId="{6A51C9AC-AB07-4E09-9176-53951B315B0F}" type="pres">
      <dgm:prSet presAssocID="{9AA0D221-BBFC-47F4-A9A4-ECF1DA6ED7A3}" presName="bottomArc2" presStyleLbl="parChTrans1D1" presStyleIdx="15" presStyleCnt="20"/>
      <dgm:spPr/>
    </dgm:pt>
    <dgm:pt modelId="{15D8CD58-DFC7-412A-B649-0DC5A8185DA4}" type="pres">
      <dgm:prSet presAssocID="{9AA0D221-BBFC-47F4-A9A4-ECF1DA6ED7A3}" presName="topConnNode2" presStyleLbl="node2" presStyleIdx="0" presStyleCnt="0"/>
      <dgm:spPr/>
    </dgm:pt>
    <dgm:pt modelId="{09A30815-66AC-48DA-9254-32D32258A58E}" type="pres">
      <dgm:prSet presAssocID="{9AA0D221-BBFC-47F4-A9A4-ECF1DA6ED7A3}" presName="hierChild4" presStyleCnt="0"/>
      <dgm:spPr/>
    </dgm:pt>
    <dgm:pt modelId="{0B0270D9-4481-4B18-8F0A-B7ED1B50FD3C}" type="pres">
      <dgm:prSet presAssocID="{9AA0D221-BBFC-47F4-A9A4-ECF1DA6ED7A3}" presName="hierChild5" presStyleCnt="0"/>
      <dgm:spPr/>
    </dgm:pt>
    <dgm:pt modelId="{A4A35F82-03CA-4C23-AA7B-3DBD36DD92D3}" type="pres">
      <dgm:prSet presAssocID="{329B2160-10EA-4ACF-BD99-1F01B9CB9D20}" presName="Name101" presStyleLbl="parChTrans1D3" presStyleIdx="4" presStyleCnt="6"/>
      <dgm:spPr/>
    </dgm:pt>
    <dgm:pt modelId="{0DEF4AD2-11D8-4E4A-999F-7670094C35EF}" type="pres">
      <dgm:prSet presAssocID="{74E9B6DA-BCE8-48F6-AE14-B411E78E13A1}" presName="hierRoot3" presStyleCnt="0">
        <dgm:presLayoutVars>
          <dgm:hierBranch val="init"/>
        </dgm:presLayoutVars>
      </dgm:prSet>
      <dgm:spPr/>
    </dgm:pt>
    <dgm:pt modelId="{FF9C93FA-6BE3-4B8A-AAE1-F80321BFB7F0}" type="pres">
      <dgm:prSet presAssocID="{74E9B6DA-BCE8-48F6-AE14-B411E78E13A1}" presName="rootComposite3" presStyleCnt="0"/>
      <dgm:spPr/>
    </dgm:pt>
    <dgm:pt modelId="{19289237-6E2E-46FC-AF04-01DE12A0A508}" type="pres">
      <dgm:prSet presAssocID="{74E9B6DA-BCE8-48F6-AE14-B411E78E13A1}" presName="rootText3" presStyleLbl="alignAcc1" presStyleIdx="0" presStyleCnt="0">
        <dgm:presLayoutVars>
          <dgm:chPref val="3"/>
        </dgm:presLayoutVars>
      </dgm:prSet>
      <dgm:spPr/>
    </dgm:pt>
    <dgm:pt modelId="{B2C0D89C-8682-4CBF-9342-E7A84142776A}" type="pres">
      <dgm:prSet presAssocID="{74E9B6DA-BCE8-48F6-AE14-B411E78E13A1}" presName="topArc3" presStyleLbl="parChTrans1D1" presStyleIdx="16" presStyleCnt="20"/>
      <dgm:spPr/>
    </dgm:pt>
    <dgm:pt modelId="{3119E887-371C-4286-B4F5-49BF5C5390B5}" type="pres">
      <dgm:prSet presAssocID="{74E9B6DA-BCE8-48F6-AE14-B411E78E13A1}" presName="bottomArc3" presStyleLbl="parChTrans1D1" presStyleIdx="17" presStyleCnt="20"/>
      <dgm:spPr/>
    </dgm:pt>
    <dgm:pt modelId="{4F46F7CB-05AE-4061-8CDC-518EAF508683}" type="pres">
      <dgm:prSet presAssocID="{74E9B6DA-BCE8-48F6-AE14-B411E78E13A1}" presName="topConnNode3" presStyleLbl="asst2" presStyleIdx="0" presStyleCnt="0"/>
      <dgm:spPr/>
    </dgm:pt>
    <dgm:pt modelId="{B24A262E-D9EC-476D-AAB5-CDA262C26CE6}" type="pres">
      <dgm:prSet presAssocID="{74E9B6DA-BCE8-48F6-AE14-B411E78E13A1}" presName="hierChild6" presStyleCnt="0"/>
      <dgm:spPr/>
    </dgm:pt>
    <dgm:pt modelId="{E1922326-D03E-41C9-9602-1CEB5ABAB9AA}" type="pres">
      <dgm:prSet presAssocID="{74E9B6DA-BCE8-48F6-AE14-B411E78E13A1}" presName="hierChild7" presStyleCnt="0"/>
      <dgm:spPr/>
    </dgm:pt>
    <dgm:pt modelId="{0E54FAC8-12E3-481D-AC38-5DE0E254B0BC}" type="pres">
      <dgm:prSet presAssocID="{481F63C2-3287-4F9A-A02A-8ADE8139126F}" presName="Name101" presStyleLbl="parChTrans1D3" presStyleIdx="5" presStyleCnt="6"/>
      <dgm:spPr/>
    </dgm:pt>
    <dgm:pt modelId="{5B344D7E-0424-402E-AC0E-8D8C369D2A3C}" type="pres">
      <dgm:prSet presAssocID="{80DC4DF3-81FC-4831-B068-2B72E88F0A83}" presName="hierRoot3" presStyleCnt="0">
        <dgm:presLayoutVars>
          <dgm:hierBranch val="init"/>
        </dgm:presLayoutVars>
      </dgm:prSet>
      <dgm:spPr/>
    </dgm:pt>
    <dgm:pt modelId="{C64AD7CF-5578-47AD-9CC9-3D18434A98F9}" type="pres">
      <dgm:prSet presAssocID="{80DC4DF3-81FC-4831-B068-2B72E88F0A83}" presName="rootComposite3" presStyleCnt="0"/>
      <dgm:spPr/>
    </dgm:pt>
    <dgm:pt modelId="{580E223E-88C6-424B-9E66-866D5CB52661}" type="pres">
      <dgm:prSet presAssocID="{80DC4DF3-81FC-4831-B068-2B72E88F0A83}" presName="rootText3" presStyleLbl="alignAcc1" presStyleIdx="0" presStyleCnt="0">
        <dgm:presLayoutVars>
          <dgm:chPref val="3"/>
        </dgm:presLayoutVars>
      </dgm:prSet>
      <dgm:spPr/>
    </dgm:pt>
    <dgm:pt modelId="{36E178CE-EE27-4557-B4C1-89B1A90599C4}" type="pres">
      <dgm:prSet presAssocID="{80DC4DF3-81FC-4831-B068-2B72E88F0A83}" presName="topArc3" presStyleLbl="parChTrans1D1" presStyleIdx="18" presStyleCnt="20"/>
      <dgm:spPr/>
    </dgm:pt>
    <dgm:pt modelId="{9801EE22-2312-41CF-888B-40E6FF7CE37A}" type="pres">
      <dgm:prSet presAssocID="{80DC4DF3-81FC-4831-B068-2B72E88F0A83}" presName="bottomArc3" presStyleLbl="parChTrans1D1" presStyleIdx="19" presStyleCnt="20"/>
      <dgm:spPr/>
    </dgm:pt>
    <dgm:pt modelId="{7D5333AC-A2AB-40E8-861A-20D5DD224955}" type="pres">
      <dgm:prSet presAssocID="{80DC4DF3-81FC-4831-B068-2B72E88F0A83}" presName="topConnNode3" presStyleLbl="asst2" presStyleIdx="0" presStyleCnt="0"/>
      <dgm:spPr/>
    </dgm:pt>
    <dgm:pt modelId="{688B2AE8-C1A7-45FE-8654-A8AFB10FB595}" type="pres">
      <dgm:prSet presAssocID="{80DC4DF3-81FC-4831-B068-2B72E88F0A83}" presName="hierChild6" presStyleCnt="0"/>
      <dgm:spPr/>
    </dgm:pt>
    <dgm:pt modelId="{E3152C1F-0C1A-4ABB-AF78-119E08594B0E}" type="pres">
      <dgm:prSet presAssocID="{80DC4DF3-81FC-4831-B068-2B72E88F0A83}" presName="hierChild7" presStyleCnt="0"/>
      <dgm:spPr/>
    </dgm:pt>
    <dgm:pt modelId="{5625B38E-AC47-49C6-B40F-A8CD22D0610D}" type="pres">
      <dgm:prSet presAssocID="{ECC75ABE-0571-4339-9D08-8DCE92D5A7C1}" presName="hierChild3" presStyleCnt="0"/>
      <dgm:spPr/>
    </dgm:pt>
  </dgm:ptLst>
  <dgm:cxnLst>
    <dgm:cxn modelId="{D4F69F05-F4B2-4AC0-8651-8B36CCA360A3}" type="presOf" srcId="{D458352B-0DAF-4B3E-84DC-5FD554867E6A}" destId="{B4CE993E-43EA-4B58-A57A-151990E7E3A2}" srcOrd="0" destOrd="0" presId="urn:microsoft.com/office/officeart/2008/layout/HalfCircleOrganizationChart"/>
    <dgm:cxn modelId="{AB8C2C0E-2999-4117-A102-A40DEA3AB4E7}" type="presOf" srcId="{7CB6FC4A-EFE3-4143-B9A9-2DA712DBEA03}" destId="{0DD381BD-F141-4C11-8111-5EFF0F590397}" srcOrd="0" destOrd="0" presId="urn:microsoft.com/office/officeart/2008/layout/HalfCircleOrganizationChart"/>
    <dgm:cxn modelId="{254E330E-D56A-4C73-B72B-D0828927FA7C}" type="presOf" srcId="{88A1DBDA-C3CD-4C3A-A2AD-2AA7F4221284}" destId="{14C29A9F-0885-4E3E-B7C0-687179691069}" srcOrd="1" destOrd="0" presId="urn:microsoft.com/office/officeart/2008/layout/HalfCircleOrganizationChart"/>
    <dgm:cxn modelId="{CEA42A0F-52C7-42DE-B9EF-A50CB7A7C699}" type="presOf" srcId="{6146A3C4-5CC1-4DE3-9246-5F5A47E3BC1A}" destId="{051FD6B2-F426-4ED0-8684-6700EA59EB10}" srcOrd="0" destOrd="0" presId="urn:microsoft.com/office/officeart/2008/layout/HalfCircleOrganizationChart"/>
    <dgm:cxn modelId="{C267BB10-6368-45E3-9564-86291E8C6E8C}" type="presOf" srcId="{F5794FAB-A428-4B10-A813-4361CC41A531}" destId="{65273CB2-522E-49B2-B901-0444A7FD0C0A}" srcOrd="0" destOrd="0" presId="urn:microsoft.com/office/officeart/2008/layout/HalfCircleOrganizationChart"/>
    <dgm:cxn modelId="{E93FF615-5994-4789-9058-F983656BCA6F}" type="presOf" srcId="{97CA8B42-0E37-4C1A-970D-0BAD0012D0D8}" destId="{15DC8569-3351-4CD6-AE7B-153CEE0E5249}" srcOrd="1" destOrd="0" presId="urn:microsoft.com/office/officeart/2008/layout/HalfCircleOrganizationChart"/>
    <dgm:cxn modelId="{C8941726-F9D9-40CF-AF65-5135E6AF1CF7}" srcId="{ECC75ABE-0571-4339-9D08-8DCE92D5A7C1}" destId="{6146A3C4-5CC1-4DE3-9246-5F5A47E3BC1A}" srcOrd="1" destOrd="0" parTransId="{C847AD81-A9F2-4DA7-9489-231D1D6DCA56}" sibTransId="{6097820D-0FE7-471C-BBD4-4D8B34343CFF}"/>
    <dgm:cxn modelId="{565B6527-1710-4333-8CD6-6B534688BE2D}" srcId="{9AA0D221-BBFC-47F4-A9A4-ECF1DA6ED7A3}" destId="{80DC4DF3-81FC-4831-B068-2B72E88F0A83}" srcOrd="1" destOrd="0" parTransId="{481F63C2-3287-4F9A-A02A-8ADE8139126F}" sibTransId="{9AC7F45A-9DD9-4747-96DE-197FDFC6BB42}"/>
    <dgm:cxn modelId="{DAA3D929-9B4F-4F48-B9E0-B762B58E495C}" srcId="{6146A3C4-5CC1-4DE3-9246-5F5A47E3BC1A}" destId="{87D4D23A-0A47-41F5-A239-63E0931C68E8}" srcOrd="1" destOrd="0" parTransId="{454F03B9-AE04-4EB4-AAEE-BA03657FDB1D}" sibTransId="{DF3C1431-7C49-4025-80B2-16769B85B13A}"/>
    <dgm:cxn modelId="{95226D38-E5E3-481F-9211-BC3438C700D2}" srcId="{D458352B-0DAF-4B3E-84DC-5FD554867E6A}" destId="{ECC75ABE-0571-4339-9D08-8DCE92D5A7C1}" srcOrd="0" destOrd="0" parTransId="{1A02B4A5-D90B-4626-9F27-F2EE9C66C87F}" sibTransId="{C035BFCF-6F4C-4B8F-9396-090CE214E78B}"/>
    <dgm:cxn modelId="{5D37A03C-BC93-4E8F-B6EE-F0C7101B8D6E}" type="presOf" srcId="{9AA0D221-BBFC-47F4-A9A4-ECF1DA6ED7A3}" destId="{15D8CD58-DFC7-412A-B649-0DC5A8185DA4}" srcOrd="1" destOrd="0" presId="urn:microsoft.com/office/officeart/2008/layout/HalfCircleOrganizationChart"/>
    <dgm:cxn modelId="{BD66C43C-6593-42FE-975C-CA7A7131BB3A}" srcId="{ECC75ABE-0571-4339-9D08-8DCE92D5A7C1}" destId="{54E94B7F-7F21-4E21-BE02-DAE9C9539340}" srcOrd="0" destOrd="0" parTransId="{AFDE835E-0DEA-46ED-8CEE-754D8C2DB04D}" sibTransId="{4233B25E-CCC4-4A10-996F-5460933FF450}"/>
    <dgm:cxn modelId="{2CF5DA40-F1CF-4A73-ABF1-D194A67F4941}" type="presOf" srcId="{80DC4DF3-81FC-4831-B068-2B72E88F0A83}" destId="{580E223E-88C6-424B-9E66-866D5CB52661}" srcOrd="0" destOrd="0" presId="urn:microsoft.com/office/officeart/2008/layout/HalfCircleOrganizationChart"/>
    <dgm:cxn modelId="{5010B441-FDC5-4BF2-87F5-616038A4E3D2}" srcId="{ECC75ABE-0571-4339-9D08-8DCE92D5A7C1}" destId="{9AA0D221-BBFC-47F4-A9A4-ECF1DA6ED7A3}" srcOrd="2" destOrd="0" parTransId="{F5794FAB-A428-4B10-A813-4361CC41A531}" sibTransId="{5D84F837-382F-4627-824C-269E5A1A7249}"/>
    <dgm:cxn modelId="{44DAE161-2684-4AC6-B4BA-312897C33A91}" type="presOf" srcId="{C847AD81-A9F2-4DA7-9489-231D1D6DCA56}" destId="{030ED429-3ECF-4208-B665-C051C098D5CB}" srcOrd="0" destOrd="0" presId="urn:microsoft.com/office/officeart/2008/layout/HalfCircleOrganizationChart"/>
    <dgm:cxn modelId="{C889904C-AB6B-45F6-B705-EF87BF6102F8}" srcId="{54E94B7F-7F21-4E21-BE02-DAE9C9539340}" destId="{88A1DBDA-C3CD-4C3A-A2AD-2AA7F4221284}" srcOrd="0" destOrd="0" parTransId="{0517CA58-C9A2-4E35-B648-1A6A3D795E09}" sibTransId="{21B58BC2-9B08-4097-969E-F71FF7F112DE}"/>
    <dgm:cxn modelId="{6478694D-EA5C-448A-8CBB-DFC3B04A7158}" type="presOf" srcId="{481F63C2-3287-4F9A-A02A-8ADE8139126F}" destId="{0E54FAC8-12E3-481D-AC38-5DE0E254B0BC}" srcOrd="0" destOrd="0" presId="urn:microsoft.com/office/officeart/2008/layout/HalfCircleOrganizationChart"/>
    <dgm:cxn modelId="{F9C1AA6F-85B1-4582-88C2-5B15DFF0E4B9}" type="presOf" srcId="{3C741B6A-2033-4AAA-A0B4-9CA75EB4D192}" destId="{778A8AB5-3E6D-4F27-91F7-75ED03333DAD}" srcOrd="1" destOrd="0" presId="urn:microsoft.com/office/officeart/2008/layout/HalfCircleOrganizationChart"/>
    <dgm:cxn modelId="{F4768F73-C4AF-48AF-8BA8-5FA8F2D8400F}" type="presOf" srcId="{AFDE835E-0DEA-46ED-8CEE-754D8C2DB04D}" destId="{1EFAF74D-CC97-4A8F-9003-084D2D21A775}" srcOrd="0" destOrd="0" presId="urn:microsoft.com/office/officeart/2008/layout/HalfCircleOrganizationChart"/>
    <dgm:cxn modelId="{F28AAC76-CC28-4AA8-A4D9-E78BB724A291}" srcId="{6146A3C4-5CC1-4DE3-9246-5F5A47E3BC1A}" destId="{97CA8B42-0E37-4C1A-970D-0BAD0012D0D8}" srcOrd="0" destOrd="0" parTransId="{7CB6FC4A-EFE3-4143-B9A9-2DA712DBEA03}" sibTransId="{2C31FE14-B862-4490-9361-7222462EAB32}"/>
    <dgm:cxn modelId="{59427557-9201-439C-A51F-48A4A8369C11}" type="presOf" srcId="{80DC4DF3-81FC-4831-B068-2B72E88F0A83}" destId="{7D5333AC-A2AB-40E8-861A-20D5DD224955}" srcOrd="1" destOrd="0" presId="urn:microsoft.com/office/officeart/2008/layout/HalfCircleOrganizationChart"/>
    <dgm:cxn modelId="{5D9C7B58-505A-4633-B608-772CA596E28F}" srcId="{54E94B7F-7F21-4E21-BE02-DAE9C9539340}" destId="{3C741B6A-2033-4AAA-A0B4-9CA75EB4D192}" srcOrd="1" destOrd="0" parTransId="{0A736563-C742-497B-85DA-5FEC1FFD2250}" sibTransId="{97AB2F40-779F-4791-98CF-4BBD427714C6}"/>
    <dgm:cxn modelId="{7B547C7E-FD41-448A-AA8F-8CCF32A3E590}" type="presOf" srcId="{ECC75ABE-0571-4339-9D08-8DCE92D5A7C1}" destId="{4BB094B7-2027-4140-9303-4C8182BE9DAE}" srcOrd="1" destOrd="0" presId="urn:microsoft.com/office/officeart/2008/layout/HalfCircleOrganizationChart"/>
    <dgm:cxn modelId="{B7466185-F9F6-4C8E-9D2E-71184E9ED799}" type="presOf" srcId="{87D4D23A-0A47-41F5-A239-63E0931C68E8}" destId="{2B6A5499-1DFF-4378-AF01-4151AB62F3B7}" srcOrd="1" destOrd="0" presId="urn:microsoft.com/office/officeart/2008/layout/HalfCircleOrganizationChart"/>
    <dgm:cxn modelId="{808EE78D-88D3-4EAC-BD40-2791BFDBB105}" type="presOf" srcId="{88A1DBDA-C3CD-4C3A-A2AD-2AA7F4221284}" destId="{CC6BF4A0-98BF-451D-980E-FEF053189EE2}" srcOrd="0" destOrd="0" presId="urn:microsoft.com/office/officeart/2008/layout/HalfCircleOrganizationChart"/>
    <dgm:cxn modelId="{16FC3599-1BA1-46AA-BF9F-666659C403D0}" type="presOf" srcId="{6146A3C4-5CC1-4DE3-9246-5F5A47E3BC1A}" destId="{92B3D29C-9D63-4FE4-BA9F-1FF4840DF9E1}" srcOrd="1" destOrd="0" presId="urn:microsoft.com/office/officeart/2008/layout/HalfCircleOrganizationChart"/>
    <dgm:cxn modelId="{623382A1-A194-46C5-8424-52926CBC7953}" type="presOf" srcId="{329B2160-10EA-4ACF-BD99-1F01B9CB9D20}" destId="{A4A35F82-03CA-4C23-AA7B-3DBD36DD92D3}" srcOrd="0" destOrd="0" presId="urn:microsoft.com/office/officeart/2008/layout/HalfCircleOrganizationChart"/>
    <dgm:cxn modelId="{CEA09CAE-B6B4-48D5-95C7-6316AA50CC8A}" type="presOf" srcId="{54E94B7F-7F21-4E21-BE02-DAE9C9539340}" destId="{0899C8F4-9EAF-4B73-B457-24931AA6E981}" srcOrd="1" destOrd="0" presId="urn:microsoft.com/office/officeart/2008/layout/HalfCircleOrganizationChart"/>
    <dgm:cxn modelId="{E28D0BB2-702C-4702-BC0B-AA53EC9314BD}" type="presOf" srcId="{54E94B7F-7F21-4E21-BE02-DAE9C9539340}" destId="{06D479FD-F40A-4903-BEAD-94AD8900FA7A}" srcOrd="0" destOrd="0" presId="urn:microsoft.com/office/officeart/2008/layout/HalfCircleOrganizationChart"/>
    <dgm:cxn modelId="{70E069B2-CFB3-4065-A905-C8ABA98005DB}" type="presOf" srcId="{9AA0D221-BBFC-47F4-A9A4-ECF1DA6ED7A3}" destId="{BC3E6DE1-6DDB-4644-BD7B-269ECA1DD0A2}" srcOrd="0" destOrd="0" presId="urn:microsoft.com/office/officeart/2008/layout/HalfCircleOrganizationChart"/>
    <dgm:cxn modelId="{16CB46B6-3B54-4AC2-8471-6AF1C5B55170}" type="presOf" srcId="{0A736563-C742-497B-85DA-5FEC1FFD2250}" destId="{DF0C49DC-290E-4007-88B8-7E74044D805F}" srcOrd="0" destOrd="0" presId="urn:microsoft.com/office/officeart/2008/layout/HalfCircleOrganizationChart"/>
    <dgm:cxn modelId="{5C89DBB6-C77A-4B72-9344-85E62A2DC696}" type="presOf" srcId="{3C741B6A-2033-4AAA-A0B4-9CA75EB4D192}" destId="{82686A7A-F221-4C1B-B152-CCEB1BE08534}" srcOrd="0" destOrd="0" presId="urn:microsoft.com/office/officeart/2008/layout/HalfCircleOrganizationChart"/>
    <dgm:cxn modelId="{C1FF76B8-7F3D-48C8-96A4-52D62D17AE65}" type="presOf" srcId="{ECC75ABE-0571-4339-9D08-8DCE92D5A7C1}" destId="{B506EFC5-6E27-4820-BB39-4B66CA6A4C68}" srcOrd="0" destOrd="0" presId="urn:microsoft.com/office/officeart/2008/layout/HalfCircleOrganizationChart"/>
    <dgm:cxn modelId="{4605C0B9-D751-4DC0-869B-1A04E35EB79D}" type="presOf" srcId="{0517CA58-C9A2-4E35-B648-1A6A3D795E09}" destId="{6AFB49DA-C8FD-42DB-8BFA-8BF1E92BB6D3}" srcOrd="0" destOrd="0" presId="urn:microsoft.com/office/officeart/2008/layout/HalfCircleOrganizationChart"/>
    <dgm:cxn modelId="{D92949BA-D5CF-4F8A-B215-3BCA5A9F6908}" type="presOf" srcId="{87D4D23A-0A47-41F5-A239-63E0931C68E8}" destId="{6717E284-420D-4249-919C-23C64BB3AC95}" srcOrd="0" destOrd="0" presId="urn:microsoft.com/office/officeart/2008/layout/HalfCircleOrganizationChart"/>
    <dgm:cxn modelId="{E4ADF1CD-CB9B-475B-A848-59C6F5238A5C}" type="presOf" srcId="{74E9B6DA-BCE8-48F6-AE14-B411E78E13A1}" destId="{4F46F7CB-05AE-4061-8CDC-518EAF508683}" srcOrd="1" destOrd="0" presId="urn:microsoft.com/office/officeart/2008/layout/HalfCircleOrganizationChart"/>
    <dgm:cxn modelId="{74EE5BCE-C36A-497A-98AD-AF12C53A56F5}" type="presOf" srcId="{454F03B9-AE04-4EB4-AAEE-BA03657FDB1D}" destId="{4A7B320A-8CBD-4A8E-B1D3-373B84DB0224}" srcOrd="0" destOrd="0" presId="urn:microsoft.com/office/officeart/2008/layout/HalfCircleOrganizationChart"/>
    <dgm:cxn modelId="{1878A0D8-9435-4503-A1EE-6E53F5A68905}" type="presOf" srcId="{74E9B6DA-BCE8-48F6-AE14-B411E78E13A1}" destId="{19289237-6E2E-46FC-AF04-01DE12A0A508}" srcOrd="0" destOrd="0" presId="urn:microsoft.com/office/officeart/2008/layout/HalfCircleOrganizationChart"/>
    <dgm:cxn modelId="{E50B21EF-C181-49A6-9D4B-C4ADA77ACC82}" srcId="{9AA0D221-BBFC-47F4-A9A4-ECF1DA6ED7A3}" destId="{74E9B6DA-BCE8-48F6-AE14-B411E78E13A1}" srcOrd="0" destOrd="0" parTransId="{329B2160-10EA-4ACF-BD99-1F01B9CB9D20}" sibTransId="{B31AFD4F-A637-4310-BCE0-F76CA3DDB7CA}"/>
    <dgm:cxn modelId="{D1BC0DFE-A01E-4462-9BCA-155057E9B87A}" type="presOf" srcId="{97CA8B42-0E37-4C1A-970D-0BAD0012D0D8}" destId="{9B0BE0F2-8C5D-419F-85FF-E7705E68954E}" srcOrd="0" destOrd="0" presId="urn:microsoft.com/office/officeart/2008/layout/HalfCircleOrganizationChart"/>
    <dgm:cxn modelId="{342BD961-8A3C-432D-A947-C764AFAF14E0}" type="presParOf" srcId="{B4CE993E-43EA-4B58-A57A-151990E7E3A2}" destId="{5E7FBC0E-27F1-4B1A-A5A4-12966EA97E32}" srcOrd="0" destOrd="0" presId="urn:microsoft.com/office/officeart/2008/layout/HalfCircleOrganizationChart"/>
    <dgm:cxn modelId="{F139C875-051F-42CD-BA2D-5E115C1F3AA0}" type="presParOf" srcId="{5E7FBC0E-27F1-4B1A-A5A4-12966EA97E32}" destId="{323A9063-014C-472E-91C8-7DC9F579EB3A}" srcOrd="0" destOrd="0" presId="urn:microsoft.com/office/officeart/2008/layout/HalfCircleOrganizationChart"/>
    <dgm:cxn modelId="{8A73373B-4B02-464D-8F4E-49D1587930FD}" type="presParOf" srcId="{323A9063-014C-472E-91C8-7DC9F579EB3A}" destId="{B506EFC5-6E27-4820-BB39-4B66CA6A4C68}" srcOrd="0" destOrd="0" presId="urn:microsoft.com/office/officeart/2008/layout/HalfCircleOrganizationChart"/>
    <dgm:cxn modelId="{7C713783-2B21-4778-A88D-1D62750AF9C0}" type="presParOf" srcId="{323A9063-014C-472E-91C8-7DC9F579EB3A}" destId="{50CB8405-A631-4757-A4A4-EC760626BBCE}" srcOrd="1" destOrd="0" presId="urn:microsoft.com/office/officeart/2008/layout/HalfCircleOrganizationChart"/>
    <dgm:cxn modelId="{C363261A-0D49-400F-AB5D-0F366C5EAB29}" type="presParOf" srcId="{323A9063-014C-472E-91C8-7DC9F579EB3A}" destId="{38189DE2-E29C-41FB-AA3B-930D16C109FF}" srcOrd="2" destOrd="0" presId="urn:microsoft.com/office/officeart/2008/layout/HalfCircleOrganizationChart"/>
    <dgm:cxn modelId="{B04662D3-C4B7-4F9A-88F1-C58D57262A69}" type="presParOf" srcId="{323A9063-014C-472E-91C8-7DC9F579EB3A}" destId="{4BB094B7-2027-4140-9303-4C8182BE9DAE}" srcOrd="3" destOrd="0" presId="urn:microsoft.com/office/officeart/2008/layout/HalfCircleOrganizationChart"/>
    <dgm:cxn modelId="{D504731C-1ADF-420D-B2D3-4F25E90B98D3}" type="presParOf" srcId="{5E7FBC0E-27F1-4B1A-A5A4-12966EA97E32}" destId="{3A1C262A-FFFE-4FCD-B10E-2C982D0FB68B}" srcOrd="1" destOrd="0" presId="urn:microsoft.com/office/officeart/2008/layout/HalfCircleOrganizationChart"/>
    <dgm:cxn modelId="{37E10314-640A-4C18-8ECB-2F25FDF8EFFC}" type="presParOf" srcId="{3A1C262A-FFFE-4FCD-B10E-2C982D0FB68B}" destId="{1EFAF74D-CC97-4A8F-9003-084D2D21A775}" srcOrd="0" destOrd="0" presId="urn:microsoft.com/office/officeart/2008/layout/HalfCircleOrganizationChart"/>
    <dgm:cxn modelId="{84540075-1351-4759-B897-1179F7877022}" type="presParOf" srcId="{3A1C262A-FFFE-4FCD-B10E-2C982D0FB68B}" destId="{33514BB3-DCEB-4E60-ACE1-FE071F58D859}" srcOrd="1" destOrd="0" presId="urn:microsoft.com/office/officeart/2008/layout/HalfCircleOrganizationChart"/>
    <dgm:cxn modelId="{1B9696BE-998B-4F59-90A0-3C03E3EEB26D}" type="presParOf" srcId="{33514BB3-DCEB-4E60-ACE1-FE071F58D859}" destId="{C0F669EC-1E83-4524-8A3E-F8236B8BC477}" srcOrd="0" destOrd="0" presId="urn:microsoft.com/office/officeart/2008/layout/HalfCircleOrganizationChart"/>
    <dgm:cxn modelId="{42D703A4-A020-4B59-858A-EBDC73577958}" type="presParOf" srcId="{C0F669EC-1E83-4524-8A3E-F8236B8BC477}" destId="{06D479FD-F40A-4903-BEAD-94AD8900FA7A}" srcOrd="0" destOrd="0" presId="urn:microsoft.com/office/officeart/2008/layout/HalfCircleOrganizationChart"/>
    <dgm:cxn modelId="{F9031B2E-C66C-4950-943E-76060D0EC774}" type="presParOf" srcId="{C0F669EC-1E83-4524-8A3E-F8236B8BC477}" destId="{DF958D11-C9B3-4796-850B-58C2EB07C2C7}" srcOrd="1" destOrd="0" presId="urn:microsoft.com/office/officeart/2008/layout/HalfCircleOrganizationChart"/>
    <dgm:cxn modelId="{A4BE62C1-3F04-432E-9098-3E8601DE5CC4}" type="presParOf" srcId="{C0F669EC-1E83-4524-8A3E-F8236B8BC477}" destId="{CA6EC4EA-1C84-49FE-AB91-5AB8D78FAB66}" srcOrd="2" destOrd="0" presId="urn:microsoft.com/office/officeart/2008/layout/HalfCircleOrganizationChart"/>
    <dgm:cxn modelId="{F46F9686-856E-41AE-83A2-9662E923048F}" type="presParOf" srcId="{C0F669EC-1E83-4524-8A3E-F8236B8BC477}" destId="{0899C8F4-9EAF-4B73-B457-24931AA6E981}" srcOrd="3" destOrd="0" presId="urn:microsoft.com/office/officeart/2008/layout/HalfCircleOrganizationChart"/>
    <dgm:cxn modelId="{6C578CC5-3000-446B-9AEF-6FB6DAFDA937}" type="presParOf" srcId="{33514BB3-DCEB-4E60-ACE1-FE071F58D859}" destId="{6EF20E9D-52EB-4FF1-AB12-98975A87B1FB}" srcOrd="1" destOrd="0" presId="urn:microsoft.com/office/officeart/2008/layout/HalfCircleOrganizationChart"/>
    <dgm:cxn modelId="{68D1B32F-1791-4CD5-AEB0-BF7AD4707545}" type="presParOf" srcId="{33514BB3-DCEB-4E60-ACE1-FE071F58D859}" destId="{279B8E52-CD8D-4BD9-97DB-1879664B7157}" srcOrd="2" destOrd="0" presId="urn:microsoft.com/office/officeart/2008/layout/HalfCircleOrganizationChart"/>
    <dgm:cxn modelId="{C7D70E14-49BD-4C31-A9B7-6877F32C7D69}" type="presParOf" srcId="{279B8E52-CD8D-4BD9-97DB-1879664B7157}" destId="{6AFB49DA-C8FD-42DB-8BFA-8BF1E92BB6D3}" srcOrd="0" destOrd="0" presId="urn:microsoft.com/office/officeart/2008/layout/HalfCircleOrganizationChart"/>
    <dgm:cxn modelId="{2C9053F1-BF5C-46FB-B145-DDB345C803AD}" type="presParOf" srcId="{279B8E52-CD8D-4BD9-97DB-1879664B7157}" destId="{16895B6D-61F2-47FA-B65B-D233E17BC60C}" srcOrd="1" destOrd="0" presId="urn:microsoft.com/office/officeart/2008/layout/HalfCircleOrganizationChart"/>
    <dgm:cxn modelId="{8697F5A4-7F0A-427A-A0C4-C4B3D64F4D81}" type="presParOf" srcId="{16895B6D-61F2-47FA-B65B-D233E17BC60C}" destId="{7CDAB17E-2241-4EE2-9679-C10A2DF8C638}" srcOrd="0" destOrd="0" presId="urn:microsoft.com/office/officeart/2008/layout/HalfCircleOrganizationChart"/>
    <dgm:cxn modelId="{981FACED-CF87-4592-844D-FA8458EE89A4}" type="presParOf" srcId="{7CDAB17E-2241-4EE2-9679-C10A2DF8C638}" destId="{CC6BF4A0-98BF-451D-980E-FEF053189EE2}" srcOrd="0" destOrd="0" presId="urn:microsoft.com/office/officeart/2008/layout/HalfCircleOrganizationChart"/>
    <dgm:cxn modelId="{CB8A3062-83A6-435F-87DB-5452DEF4EAFF}" type="presParOf" srcId="{7CDAB17E-2241-4EE2-9679-C10A2DF8C638}" destId="{8A75EF8B-37FE-46B5-B600-AFCC97D2B902}" srcOrd="1" destOrd="0" presId="urn:microsoft.com/office/officeart/2008/layout/HalfCircleOrganizationChart"/>
    <dgm:cxn modelId="{EB38EC74-C20E-481A-AD83-CE75B443715E}" type="presParOf" srcId="{7CDAB17E-2241-4EE2-9679-C10A2DF8C638}" destId="{47775DDA-230C-4AC4-A0D6-E3B5E6D1A8A7}" srcOrd="2" destOrd="0" presId="urn:microsoft.com/office/officeart/2008/layout/HalfCircleOrganizationChart"/>
    <dgm:cxn modelId="{5414870D-FAA0-410D-80C8-B7F1D56400FB}" type="presParOf" srcId="{7CDAB17E-2241-4EE2-9679-C10A2DF8C638}" destId="{14C29A9F-0885-4E3E-B7C0-687179691069}" srcOrd="3" destOrd="0" presId="urn:microsoft.com/office/officeart/2008/layout/HalfCircleOrganizationChart"/>
    <dgm:cxn modelId="{BFC9EFEE-6F51-4098-A106-B3DD2AF51648}" type="presParOf" srcId="{16895B6D-61F2-47FA-B65B-D233E17BC60C}" destId="{C54149FA-FE95-4554-8011-89AA26FCD0F0}" srcOrd="1" destOrd="0" presId="urn:microsoft.com/office/officeart/2008/layout/HalfCircleOrganizationChart"/>
    <dgm:cxn modelId="{003F02B9-14DC-47EA-B584-BA92FABE92FE}" type="presParOf" srcId="{16895B6D-61F2-47FA-B65B-D233E17BC60C}" destId="{8B3139EC-B3EA-431A-9692-F7B6E6D061A2}" srcOrd="2" destOrd="0" presId="urn:microsoft.com/office/officeart/2008/layout/HalfCircleOrganizationChart"/>
    <dgm:cxn modelId="{501DB97F-CCFA-4A79-A197-177270263A8F}" type="presParOf" srcId="{279B8E52-CD8D-4BD9-97DB-1879664B7157}" destId="{DF0C49DC-290E-4007-88B8-7E74044D805F}" srcOrd="2" destOrd="0" presId="urn:microsoft.com/office/officeart/2008/layout/HalfCircleOrganizationChart"/>
    <dgm:cxn modelId="{4F9C5A87-4F3F-4224-831F-1B5C34615D0A}" type="presParOf" srcId="{279B8E52-CD8D-4BD9-97DB-1879664B7157}" destId="{6ED64663-B85B-4CE0-AD50-00E226C3C4E7}" srcOrd="3" destOrd="0" presId="urn:microsoft.com/office/officeart/2008/layout/HalfCircleOrganizationChart"/>
    <dgm:cxn modelId="{A8594B20-C953-46BD-BBEE-FD5922826FD1}" type="presParOf" srcId="{6ED64663-B85B-4CE0-AD50-00E226C3C4E7}" destId="{78C77F63-B5C6-4C65-8291-D12694239601}" srcOrd="0" destOrd="0" presId="urn:microsoft.com/office/officeart/2008/layout/HalfCircleOrganizationChart"/>
    <dgm:cxn modelId="{0CB50CCE-2A89-4D3B-9CA9-DFE0A84E2D5C}" type="presParOf" srcId="{78C77F63-B5C6-4C65-8291-D12694239601}" destId="{82686A7A-F221-4C1B-B152-CCEB1BE08534}" srcOrd="0" destOrd="0" presId="urn:microsoft.com/office/officeart/2008/layout/HalfCircleOrganizationChart"/>
    <dgm:cxn modelId="{3E9E53EC-D91D-4913-A4A9-31F13EBE17D4}" type="presParOf" srcId="{78C77F63-B5C6-4C65-8291-D12694239601}" destId="{878C0217-71CE-42B2-B4E4-3A2C79E42C2B}" srcOrd="1" destOrd="0" presId="urn:microsoft.com/office/officeart/2008/layout/HalfCircleOrganizationChart"/>
    <dgm:cxn modelId="{C4650F46-FABC-47F4-BAB4-B6FCE8BD895F}" type="presParOf" srcId="{78C77F63-B5C6-4C65-8291-D12694239601}" destId="{58A1CCDC-302E-4CE2-B41B-A300C9FD3FE0}" srcOrd="2" destOrd="0" presId="urn:microsoft.com/office/officeart/2008/layout/HalfCircleOrganizationChart"/>
    <dgm:cxn modelId="{B0B47CA3-39C7-4EBF-B735-902A1F7BC816}" type="presParOf" srcId="{78C77F63-B5C6-4C65-8291-D12694239601}" destId="{778A8AB5-3E6D-4F27-91F7-75ED03333DAD}" srcOrd="3" destOrd="0" presId="urn:microsoft.com/office/officeart/2008/layout/HalfCircleOrganizationChart"/>
    <dgm:cxn modelId="{4F3CE811-4E17-4FF7-8DD1-FBEFD272B868}" type="presParOf" srcId="{6ED64663-B85B-4CE0-AD50-00E226C3C4E7}" destId="{49019395-43F5-4FCC-9C3C-4892FA00F176}" srcOrd="1" destOrd="0" presId="urn:microsoft.com/office/officeart/2008/layout/HalfCircleOrganizationChart"/>
    <dgm:cxn modelId="{273145CA-9538-453D-AEDE-FA886E69BD1A}" type="presParOf" srcId="{6ED64663-B85B-4CE0-AD50-00E226C3C4E7}" destId="{93CE94F8-5476-4DCE-BFBA-15C2BCBDB6D0}" srcOrd="2" destOrd="0" presId="urn:microsoft.com/office/officeart/2008/layout/HalfCircleOrganizationChart"/>
    <dgm:cxn modelId="{8A3E6BBE-DC7C-4625-9DCB-975C62466169}" type="presParOf" srcId="{3A1C262A-FFFE-4FCD-B10E-2C982D0FB68B}" destId="{030ED429-3ECF-4208-B665-C051C098D5CB}" srcOrd="2" destOrd="0" presId="urn:microsoft.com/office/officeart/2008/layout/HalfCircleOrganizationChart"/>
    <dgm:cxn modelId="{1BD63C7C-C1A2-4275-A2A3-2894BBF0F4B8}" type="presParOf" srcId="{3A1C262A-FFFE-4FCD-B10E-2C982D0FB68B}" destId="{7DD03588-0F2D-4C45-8D50-0670F7DFCF19}" srcOrd="3" destOrd="0" presId="urn:microsoft.com/office/officeart/2008/layout/HalfCircleOrganizationChart"/>
    <dgm:cxn modelId="{321543B5-89E6-488F-A36C-F47C2A7FADC3}" type="presParOf" srcId="{7DD03588-0F2D-4C45-8D50-0670F7DFCF19}" destId="{B3DE8D9D-BD72-4944-AD43-5D3E8B63EB53}" srcOrd="0" destOrd="0" presId="urn:microsoft.com/office/officeart/2008/layout/HalfCircleOrganizationChart"/>
    <dgm:cxn modelId="{35F0DC6A-ACC5-47FA-83EE-92D86EA6EBC8}" type="presParOf" srcId="{B3DE8D9D-BD72-4944-AD43-5D3E8B63EB53}" destId="{051FD6B2-F426-4ED0-8684-6700EA59EB10}" srcOrd="0" destOrd="0" presId="urn:microsoft.com/office/officeart/2008/layout/HalfCircleOrganizationChart"/>
    <dgm:cxn modelId="{62E15C87-2669-4A89-AFAC-79B693F6F369}" type="presParOf" srcId="{B3DE8D9D-BD72-4944-AD43-5D3E8B63EB53}" destId="{119194DE-E8E9-40EC-9FC9-884E3312FA06}" srcOrd="1" destOrd="0" presId="urn:microsoft.com/office/officeart/2008/layout/HalfCircleOrganizationChart"/>
    <dgm:cxn modelId="{FC219AF5-75DE-4FB9-B8B4-8295135CE9DF}" type="presParOf" srcId="{B3DE8D9D-BD72-4944-AD43-5D3E8B63EB53}" destId="{DCE5D8EE-FEA5-4BD5-9396-28E287FF932E}" srcOrd="2" destOrd="0" presId="urn:microsoft.com/office/officeart/2008/layout/HalfCircleOrganizationChart"/>
    <dgm:cxn modelId="{F76575C3-D461-4857-AC90-0EDF6C81CC2A}" type="presParOf" srcId="{B3DE8D9D-BD72-4944-AD43-5D3E8B63EB53}" destId="{92B3D29C-9D63-4FE4-BA9F-1FF4840DF9E1}" srcOrd="3" destOrd="0" presId="urn:microsoft.com/office/officeart/2008/layout/HalfCircleOrganizationChart"/>
    <dgm:cxn modelId="{131674C6-0EBD-4A0C-AC4C-DB9DC9619951}" type="presParOf" srcId="{7DD03588-0F2D-4C45-8D50-0670F7DFCF19}" destId="{BFFF777B-61AA-44D3-A02A-A81E6A535D42}" srcOrd="1" destOrd="0" presId="urn:microsoft.com/office/officeart/2008/layout/HalfCircleOrganizationChart"/>
    <dgm:cxn modelId="{D5F89DC8-4049-41EB-9FD4-8DD4ACA954C5}" type="presParOf" srcId="{7DD03588-0F2D-4C45-8D50-0670F7DFCF19}" destId="{2B2E4291-7A0F-4BD1-8375-6026E7671CE5}" srcOrd="2" destOrd="0" presId="urn:microsoft.com/office/officeart/2008/layout/HalfCircleOrganizationChart"/>
    <dgm:cxn modelId="{3A325E32-AFB1-4ACC-92AE-32F6FB4C9E1E}" type="presParOf" srcId="{2B2E4291-7A0F-4BD1-8375-6026E7671CE5}" destId="{0DD381BD-F141-4C11-8111-5EFF0F590397}" srcOrd="0" destOrd="0" presId="urn:microsoft.com/office/officeart/2008/layout/HalfCircleOrganizationChart"/>
    <dgm:cxn modelId="{87BF1601-E679-4EC4-9E12-4384A83E6D0E}" type="presParOf" srcId="{2B2E4291-7A0F-4BD1-8375-6026E7671CE5}" destId="{885C5528-027B-477A-AD12-6F0BFD586389}" srcOrd="1" destOrd="0" presId="urn:microsoft.com/office/officeart/2008/layout/HalfCircleOrganizationChart"/>
    <dgm:cxn modelId="{E66CEB7C-8A14-48F1-9D94-733224E83472}" type="presParOf" srcId="{885C5528-027B-477A-AD12-6F0BFD586389}" destId="{8F310044-B03B-4A30-B2AF-05036EAF52DE}" srcOrd="0" destOrd="0" presId="urn:microsoft.com/office/officeart/2008/layout/HalfCircleOrganizationChart"/>
    <dgm:cxn modelId="{D1B8B15D-313A-4169-840D-0E44D0A97C3B}" type="presParOf" srcId="{8F310044-B03B-4A30-B2AF-05036EAF52DE}" destId="{9B0BE0F2-8C5D-419F-85FF-E7705E68954E}" srcOrd="0" destOrd="0" presId="urn:microsoft.com/office/officeart/2008/layout/HalfCircleOrganizationChart"/>
    <dgm:cxn modelId="{9CDD056C-3081-4B78-BF8E-887702B82C0C}" type="presParOf" srcId="{8F310044-B03B-4A30-B2AF-05036EAF52DE}" destId="{7C671A10-0B5F-4D89-B7F3-67F2512A8332}" srcOrd="1" destOrd="0" presId="urn:microsoft.com/office/officeart/2008/layout/HalfCircleOrganizationChart"/>
    <dgm:cxn modelId="{A816E0C2-FD5A-4580-AA46-7A11DAAF7BBC}" type="presParOf" srcId="{8F310044-B03B-4A30-B2AF-05036EAF52DE}" destId="{730E0B3D-8422-4D87-AB09-364DE733D824}" srcOrd="2" destOrd="0" presId="urn:microsoft.com/office/officeart/2008/layout/HalfCircleOrganizationChart"/>
    <dgm:cxn modelId="{D4821F07-18E7-4384-9D2D-EC0124A8FDEB}" type="presParOf" srcId="{8F310044-B03B-4A30-B2AF-05036EAF52DE}" destId="{15DC8569-3351-4CD6-AE7B-153CEE0E5249}" srcOrd="3" destOrd="0" presId="urn:microsoft.com/office/officeart/2008/layout/HalfCircleOrganizationChart"/>
    <dgm:cxn modelId="{7A7B7152-B2B9-4F10-94D5-F58F889D53D3}" type="presParOf" srcId="{885C5528-027B-477A-AD12-6F0BFD586389}" destId="{AE79D8EB-FB5B-4601-AF22-6DD5D1F84211}" srcOrd="1" destOrd="0" presId="urn:microsoft.com/office/officeart/2008/layout/HalfCircleOrganizationChart"/>
    <dgm:cxn modelId="{B25BC09B-9E75-46F8-9CE2-9745CA1E4AA9}" type="presParOf" srcId="{885C5528-027B-477A-AD12-6F0BFD586389}" destId="{7D0FFD94-948C-40C1-B05C-E3F3C4BFEC55}" srcOrd="2" destOrd="0" presId="urn:microsoft.com/office/officeart/2008/layout/HalfCircleOrganizationChart"/>
    <dgm:cxn modelId="{6FC43338-A2FE-41F6-98D0-66081EB5C12A}" type="presParOf" srcId="{2B2E4291-7A0F-4BD1-8375-6026E7671CE5}" destId="{4A7B320A-8CBD-4A8E-B1D3-373B84DB0224}" srcOrd="2" destOrd="0" presId="urn:microsoft.com/office/officeart/2008/layout/HalfCircleOrganizationChart"/>
    <dgm:cxn modelId="{3E33BA0F-4D2E-4844-9EAC-DE9E213F9B6C}" type="presParOf" srcId="{2B2E4291-7A0F-4BD1-8375-6026E7671CE5}" destId="{11022367-30FB-440B-B714-EA8336384AE5}" srcOrd="3" destOrd="0" presId="urn:microsoft.com/office/officeart/2008/layout/HalfCircleOrganizationChart"/>
    <dgm:cxn modelId="{8081C136-A32B-4026-90E6-07AF1380B081}" type="presParOf" srcId="{11022367-30FB-440B-B714-EA8336384AE5}" destId="{05F52D35-5DFB-4D3A-B64C-A9EC69EACAAE}" srcOrd="0" destOrd="0" presId="urn:microsoft.com/office/officeart/2008/layout/HalfCircleOrganizationChart"/>
    <dgm:cxn modelId="{8DCE1D2C-BAB0-4771-8CEF-D735698D69C4}" type="presParOf" srcId="{05F52D35-5DFB-4D3A-B64C-A9EC69EACAAE}" destId="{6717E284-420D-4249-919C-23C64BB3AC95}" srcOrd="0" destOrd="0" presId="urn:microsoft.com/office/officeart/2008/layout/HalfCircleOrganizationChart"/>
    <dgm:cxn modelId="{FD779EF7-DE4A-4BC2-B599-2FCDB6733C3C}" type="presParOf" srcId="{05F52D35-5DFB-4D3A-B64C-A9EC69EACAAE}" destId="{2D8D0131-48F6-4F3D-96FD-0C38DB69C221}" srcOrd="1" destOrd="0" presId="urn:microsoft.com/office/officeart/2008/layout/HalfCircleOrganizationChart"/>
    <dgm:cxn modelId="{FC683269-5DF8-477E-93E8-848385CBF505}" type="presParOf" srcId="{05F52D35-5DFB-4D3A-B64C-A9EC69EACAAE}" destId="{8A205421-B234-413D-8750-2D931DC26047}" srcOrd="2" destOrd="0" presId="urn:microsoft.com/office/officeart/2008/layout/HalfCircleOrganizationChart"/>
    <dgm:cxn modelId="{3E910F12-3A52-4203-8EF1-87AC273891DC}" type="presParOf" srcId="{05F52D35-5DFB-4D3A-B64C-A9EC69EACAAE}" destId="{2B6A5499-1DFF-4378-AF01-4151AB62F3B7}" srcOrd="3" destOrd="0" presId="urn:microsoft.com/office/officeart/2008/layout/HalfCircleOrganizationChart"/>
    <dgm:cxn modelId="{7E9F3F1F-EB6E-4926-A4BE-E75281798273}" type="presParOf" srcId="{11022367-30FB-440B-B714-EA8336384AE5}" destId="{7A727E88-1F1D-4FEB-9985-43749AAF731C}" srcOrd="1" destOrd="0" presId="urn:microsoft.com/office/officeart/2008/layout/HalfCircleOrganizationChart"/>
    <dgm:cxn modelId="{8A04DCE6-BD38-41E4-952E-4CC38A2037DC}" type="presParOf" srcId="{11022367-30FB-440B-B714-EA8336384AE5}" destId="{067F97B9-C187-4E2A-B204-B1A19EC3143B}" srcOrd="2" destOrd="0" presId="urn:microsoft.com/office/officeart/2008/layout/HalfCircleOrganizationChart"/>
    <dgm:cxn modelId="{EB1B72D6-8160-4DE2-8630-B589B0D5ADBC}" type="presParOf" srcId="{3A1C262A-FFFE-4FCD-B10E-2C982D0FB68B}" destId="{65273CB2-522E-49B2-B901-0444A7FD0C0A}" srcOrd="4" destOrd="0" presId="urn:microsoft.com/office/officeart/2008/layout/HalfCircleOrganizationChart"/>
    <dgm:cxn modelId="{D57CF8C8-5FDC-49B4-8D5C-822BEACE34B9}" type="presParOf" srcId="{3A1C262A-FFFE-4FCD-B10E-2C982D0FB68B}" destId="{31B1D3D7-9A71-4186-86DA-02634477D757}" srcOrd="5" destOrd="0" presId="urn:microsoft.com/office/officeart/2008/layout/HalfCircleOrganizationChart"/>
    <dgm:cxn modelId="{5D8BEF96-2FFF-4499-92CF-F8129E277763}" type="presParOf" srcId="{31B1D3D7-9A71-4186-86DA-02634477D757}" destId="{45CDCCF4-30BF-4338-86E8-A74FA9C198C8}" srcOrd="0" destOrd="0" presId="urn:microsoft.com/office/officeart/2008/layout/HalfCircleOrganizationChart"/>
    <dgm:cxn modelId="{3A7EA882-594D-4694-A930-5D7F469FD388}" type="presParOf" srcId="{45CDCCF4-30BF-4338-86E8-A74FA9C198C8}" destId="{BC3E6DE1-6DDB-4644-BD7B-269ECA1DD0A2}" srcOrd="0" destOrd="0" presId="urn:microsoft.com/office/officeart/2008/layout/HalfCircleOrganizationChart"/>
    <dgm:cxn modelId="{125901EF-7D07-4AEE-8741-B0293C178AFA}" type="presParOf" srcId="{45CDCCF4-30BF-4338-86E8-A74FA9C198C8}" destId="{EF95CBA6-F8F5-4E92-80D7-5C47A104AF9F}" srcOrd="1" destOrd="0" presId="urn:microsoft.com/office/officeart/2008/layout/HalfCircleOrganizationChart"/>
    <dgm:cxn modelId="{12D3F4E5-4A9F-4FE4-8D2B-5482C711F8E8}" type="presParOf" srcId="{45CDCCF4-30BF-4338-86E8-A74FA9C198C8}" destId="{6A51C9AC-AB07-4E09-9176-53951B315B0F}" srcOrd="2" destOrd="0" presId="urn:microsoft.com/office/officeart/2008/layout/HalfCircleOrganizationChart"/>
    <dgm:cxn modelId="{E1BF4E89-84E0-4C80-9478-51D86E5FA2FC}" type="presParOf" srcId="{45CDCCF4-30BF-4338-86E8-A74FA9C198C8}" destId="{15D8CD58-DFC7-412A-B649-0DC5A8185DA4}" srcOrd="3" destOrd="0" presId="urn:microsoft.com/office/officeart/2008/layout/HalfCircleOrganizationChart"/>
    <dgm:cxn modelId="{9C0BB87E-30A5-47A5-A722-E7298FC6CE09}" type="presParOf" srcId="{31B1D3D7-9A71-4186-86DA-02634477D757}" destId="{09A30815-66AC-48DA-9254-32D32258A58E}" srcOrd="1" destOrd="0" presId="urn:microsoft.com/office/officeart/2008/layout/HalfCircleOrganizationChart"/>
    <dgm:cxn modelId="{0385FD19-9339-45CE-84B7-1CAB99F9B0EC}" type="presParOf" srcId="{31B1D3D7-9A71-4186-86DA-02634477D757}" destId="{0B0270D9-4481-4B18-8F0A-B7ED1B50FD3C}" srcOrd="2" destOrd="0" presId="urn:microsoft.com/office/officeart/2008/layout/HalfCircleOrganizationChart"/>
    <dgm:cxn modelId="{1EB055E5-08A9-4DB6-BE10-1644E36F33EE}" type="presParOf" srcId="{0B0270D9-4481-4B18-8F0A-B7ED1B50FD3C}" destId="{A4A35F82-03CA-4C23-AA7B-3DBD36DD92D3}" srcOrd="0" destOrd="0" presId="urn:microsoft.com/office/officeart/2008/layout/HalfCircleOrganizationChart"/>
    <dgm:cxn modelId="{1C5F7038-CFC3-47AA-B2DC-CB771DD7F3E9}" type="presParOf" srcId="{0B0270D9-4481-4B18-8F0A-B7ED1B50FD3C}" destId="{0DEF4AD2-11D8-4E4A-999F-7670094C35EF}" srcOrd="1" destOrd="0" presId="urn:microsoft.com/office/officeart/2008/layout/HalfCircleOrganizationChart"/>
    <dgm:cxn modelId="{4B244876-84F1-4999-94DD-B3A89FBDB7DB}" type="presParOf" srcId="{0DEF4AD2-11D8-4E4A-999F-7670094C35EF}" destId="{FF9C93FA-6BE3-4B8A-AAE1-F80321BFB7F0}" srcOrd="0" destOrd="0" presId="urn:microsoft.com/office/officeart/2008/layout/HalfCircleOrganizationChart"/>
    <dgm:cxn modelId="{70063C55-E07B-44D7-852C-29C435664DC5}" type="presParOf" srcId="{FF9C93FA-6BE3-4B8A-AAE1-F80321BFB7F0}" destId="{19289237-6E2E-46FC-AF04-01DE12A0A508}" srcOrd="0" destOrd="0" presId="urn:microsoft.com/office/officeart/2008/layout/HalfCircleOrganizationChart"/>
    <dgm:cxn modelId="{657AC48E-7045-430D-BFA2-3565027808CE}" type="presParOf" srcId="{FF9C93FA-6BE3-4B8A-AAE1-F80321BFB7F0}" destId="{B2C0D89C-8682-4CBF-9342-E7A84142776A}" srcOrd="1" destOrd="0" presId="urn:microsoft.com/office/officeart/2008/layout/HalfCircleOrganizationChart"/>
    <dgm:cxn modelId="{554EBB01-78C0-4C1A-B4BF-25759420586D}" type="presParOf" srcId="{FF9C93FA-6BE3-4B8A-AAE1-F80321BFB7F0}" destId="{3119E887-371C-4286-B4F5-49BF5C5390B5}" srcOrd="2" destOrd="0" presId="urn:microsoft.com/office/officeart/2008/layout/HalfCircleOrganizationChart"/>
    <dgm:cxn modelId="{2C3FCB1D-57F8-479D-8294-9DA8A26D0AE0}" type="presParOf" srcId="{FF9C93FA-6BE3-4B8A-AAE1-F80321BFB7F0}" destId="{4F46F7CB-05AE-4061-8CDC-518EAF508683}" srcOrd="3" destOrd="0" presId="urn:microsoft.com/office/officeart/2008/layout/HalfCircleOrganizationChart"/>
    <dgm:cxn modelId="{F240B9BD-A820-4235-A10D-718696E9C173}" type="presParOf" srcId="{0DEF4AD2-11D8-4E4A-999F-7670094C35EF}" destId="{B24A262E-D9EC-476D-AAB5-CDA262C26CE6}" srcOrd="1" destOrd="0" presId="urn:microsoft.com/office/officeart/2008/layout/HalfCircleOrganizationChart"/>
    <dgm:cxn modelId="{95D40F56-73BD-4F39-9966-6CE967706F1D}" type="presParOf" srcId="{0DEF4AD2-11D8-4E4A-999F-7670094C35EF}" destId="{E1922326-D03E-41C9-9602-1CEB5ABAB9AA}" srcOrd="2" destOrd="0" presId="urn:microsoft.com/office/officeart/2008/layout/HalfCircleOrganizationChart"/>
    <dgm:cxn modelId="{70D60E3D-3BAF-4284-A638-E0D0AB937E56}" type="presParOf" srcId="{0B0270D9-4481-4B18-8F0A-B7ED1B50FD3C}" destId="{0E54FAC8-12E3-481D-AC38-5DE0E254B0BC}" srcOrd="2" destOrd="0" presId="urn:microsoft.com/office/officeart/2008/layout/HalfCircleOrganizationChart"/>
    <dgm:cxn modelId="{13980EF9-553E-4BE8-AE5C-EE85BC849902}" type="presParOf" srcId="{0B0270D9-4481-4B18-8F0A-B7ED1B50FD3C}" destId="{5B344D7E-0424-402E-AC0E-8D8C369D2A3C}" srcOrd="3" destOrd="0" presId="urn:microsoft.com/office/officeart/2008/layout/HalfCircleOrganizationChart"/>
    <dgm:cxn modelId="{CC388153-2E3E-4A4E-99EA-F73C888110D5}" type="presParOf" srcId="{5B344D7E-0424-402E-AC0E-8D8C369D2A3C}" destId="{C64AD7CF-5578-47AD-9CC9-3D18434A98F9}" srcOrd="0" destOrd="0" presId="urn:microsoft.com/office/officeart/2008/layout/HalfCircleOrganizationChart"/>
    <dgm:cxn modelId="{F878B516-ED4D-438E-BB99-578B62E0FA62}" type="presParOf" srcId="{C64AD7CF-5578-47AD-9CC9-3D18434A98F9}" destId="{580E223E-88C6-424B-9E66-866D5CB52661}" srcOrd="0" destOrd="0" presId="urn:microsoft.com/office/officeart/2008/layout/HalfCircleOrganizationChart"/>
    <dgm:cxn modelId="{BA07F6CC-0F0E-4D82-B00D-07486190D1C9}" type="presParOf" srcId="{C64AD7CF-5578-47AD-9CC9-3D18434A98F9}" destId="{36E178CE-EE27-4557-B4C1-89B1A90599C4}" srcOrd="1" destOrd="0" presId="urn:microsoft.com/office/officeart/2008/layout/HalfCircleOrganizationChart"/>
    <dgm:cxn modelId="{EE46A731-128A-42B2-B7FA-D0D460B1CD79}" type="presParOf" srcId="{C64AD7CF-5578-47AD-9CC9-3D18434A98F9}" destId="{9801EE22-2312-41CF-888B-40E6FF7CE37A}" srcOrd="2" destOrd="0" presId="urn:microsoft.com/office/officeart/2008/layout/HalfCircleOrganizationChart"/>
    <dgm:cxn modelId="{F60661FD-E7C9-4615-ABD7-384D0BE588C6}" type="presParOf" srcId="{C64AD7CF-5578-47AD-9CC9-3D18434A98F9}" destId="{7D5333AC-A2AB-40E8-861A-20D5DD224955}" srcOrd="3" destOrd="0" presId="urn:microsoft.com/office/officeart/2008/layout/HalfCircleOrganizationChart"/>
    <dgm:cxn modelId="{ED537F65-DCDF-4BF3-BF04-AB39A4C90CB5}" type="presParOf" srcId="{5B344D7E-0424-402E-AC0E-8D8C369D2A3C}" destId="{688B2AE8-C1A7-45FE-8654-A8AFB10FB595}" srcOrd="1" destOrd="0" presId="urn:microsoft.com/office/officeart/2008/layout/HalfCircleOrganizationChart"/>
    <dgm:cxn modelId="{2DCFC5C2-CBB4-4DB4-BE13-17425CD9F69E}" type="presParOf" srcId="{5B344D7E-0424-402E-AC0E-8D8C369D2A3C}" destId="{E3152C1F-0C1A-4ABB-AF78-119E08594B0E}" srcOrd="2" destOrd="0" presId="urn:microsoft.com/office/officeart/2008/layout/HalfCircleOrganizationChart"/>
    <dgm:cxn modelId="{B9A61FDD-0A4D-4604-8483-A53F3B4B49E1}" type="presParOf" srcId="{5E7FBC0E-27F1-4B1A-A5A4-12966EA97E32}" destId="{5625B38E-AC47-49C6-B40F-A8CD22D0610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8352B-0DAF-4B3E-84DC-5FD554867E6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C75ABE-0571-4339-9D08-8DCE92D5A7C1}">
      <dgm:prSet phldrT="[Text]"/>
      <dgm:spPr/>
      <dgm:t>
        <a:bodyPr/>
        <a:lstStyle/>
        <a:p>
          <a:r>
            <a:rPr lang="en-US" dirty="0"/>
            <a:t>IA</a:t>
          </a:r>
        </a:p>
      </dgm:t>
    </dgm:pt>
    <dgm:pt modelId="{1A02B4A5-D90B-4626-9F27-F2EE9C66C87F}" type="parTrans" cxnId="{95226D38-E5E3-481F-9211-BC3438C700D2}">
      <dgm:prSet/>
      <dgm:spPr/>
      <dgm:t>
        <a:bodyPr/>
        <a:lstStyle/>
        <a:p>
          <a:endParaRPr lang="en-US"/>
        </a:p>
      </dgm:t>
    </dgm:pt>
    <dgm:pt modelId="{C035BFCF-6F4C-4B8F-9396-090CE214E78B}" type="sibTrans" cxnId="{95226D38-E5E3-481F-9211-BC3438C700D2}">
      <dgm:prSet/>
      <dgm:spPr/>
      <dgm:t>
        <a:bodyPr/>
        <a:lstStyle/>
        <a:p>
          <a:endParaRPr lang="en-US"/>
        </a:p>
      </dgm:t>
    </dgm:pt>
    <dgm:pt modelId="{88A1DBDA-C3CD-4C3A-A2AD-2AA7F4221284}" type="asst">
      <dgm:prSet phldrT="[Text]"/>
      <dgm:spPr/>
      <dgm:t>
        <a:bodyPr/>
        <a:lstStyle/>
        <a:p>
          <a:r>
            <a:rPr lang="en-US" dirty="0"/>
            <a:t>IA: 15</a:t>
          </a:r>
        </a:p>
      </dgm:t>
    </dgm:pt>
    <dgm:pt modelId="{0517CA58-C9A2-4E35-B648-1A6A3D795E09}" type="parTrans" cxnId="{C889904C-AB6B-45F6-B705-EF87BF6102F8}">
      <dgm:prSet/>
      <dgm:spPr/>
      <dgm:t>
        <a:bodyPr/>
        <a:lstStyle/>
        <a:p>
          <a:endParaRPr lang="en-US"/>
        </a:p>
      </dgm:t>
    </dgm:pt>
    <dgm:pt modelId="{21B58BC2-9B08-4097-969E-F71FF7F112DE}" type="sibTrans" cxnId="{C889904C-AB6B-45F6-B705-EF87BF6102F8}">
      <dgm:prSet/>
      <dgm:spPr/>
      <dgm:t>
        <a:bodyPr/>
        <a:lstStyle/>
        <a:p>
          <a:endParaRPr lang="en-US"/>
        </a:p>
      </dgm:t>
    </dgm:pt>
    <dgm:pt modelId="{54E94B7F-7F21-4E21-BE02-DAE9C9539340}">
      <dgm:prSet phldrT="[Text]"/>
      <dgm:spPr/>
      <dgm:t>
        <a:bodyPr/>
        <a:lstStyle/>
        <a:p>
          <a:r>
            <a:rPr lang="en-US" dirty="0"/>
            <a:t>Player:3</a:t>
          </a:r>
        </a:p>
      </dgm:t>
    </dgm:pt>
    <dgm:pt modelId="{AFDE835E-0DEA-46ED-8CEE-754D8C2DB04D}" type="parTrans" cxnId="{BD66C43C-6593-42FE-975C-CA7A7131BB3A}">
      <dgm:prSet/>
      <dgm:spPr/>
      <dgm:t>
        <a:bodyPr/>
        <a:lstStyle/>
        <a:p>
          <a:endParaRPr lang="en-US"/>
        </a:p>
      </dgm:t>
    </dgm:pt>
    <dgm:pt modelId="{4233B25E-CCC4-4A10-996F-5460933FF450}" type="sibTrans" cxnId="{BD66C43C-6593-42FE-975C-CA7A7131BB3A}">
      <dgm:prSet/>
      <dgm:spPr/>
      <dgm:t>
        <a:bodyPr/>
        <a:lstStyle/>
        <a:p>
          <a:endParaRPr lang="en-US"/>
        </a:p>
      </dgm:t>
    </dgm:pt>
    <dgm:pt modelId="{6146A3C4-5CC1-4DE3-9246-5F5A47E3BC1A}">
      <dgm:prSet phldrT="[Text]"/>
      <dgm:spPr/>
      <dgm:t>
        <a:bodyPr/>
        <a:lstStyle/>
        <a:p>
          <a:r>
            <a:rPr lang="en-US" dirty="0"/>
            <a:t>Player:-5</a:t>
          </a:r>
        </a:p>
      </dgm:t>
    </dgm:pt>
    <dgm:pt modelId="{C847AD81-A9F2-4DA7-9489-231D1D6DCA56}" type="parTrans" cxnId="{C8941726-F9D9-40CF-AF65-5135E6AF1CF7}">
      <dgm:prSet/>
      <dgm:spPr/>
      <dgm:t>
        <a:bodyPr/>
        <a:lstStyle/>
        <a:p>
          <a:endParaRPr lang="en-US"/>
        </a:p>
      </dgm:t>
    </dgm:pt>
    <dgm:pt modelId="{6097820D-0FE7-471C-BBD4-4D8B34343CFF}" type="sibTrans" cxnId="{C8941726-F9D9-40CF-AF65-5135E6AF1CF7}">
      <dgm:prSet/>
      <dgm:spPr/>
      <dgm:t>
        <a:bodyPr/>
        <a:lstStyle/>
        <a:p>
          <a:endParaRPr lang="en-US"/>
        </a:p>
      </dgm:t>
    </dgm:pt>
    <dgm:pt modelId="{9AA0D221-BBFC-47F4-A9A4-ECF1DA6ED7A3}">
      <dgm:prSet phldrT="[Text]"/>
      <dgm:spPr/>
      <dgm:t>
        <a:bodyPr/>
        <a:lstStyle/>
        <a:p>
          <a:r>
            <a:rPr lang="en-US" dirty="0"/>
            <a:t>Player:6</a:t>
          </a:r>
        </a:p>
      </dgm:t>
    </dgm:pt>
    <dgm:pt modelId="{F5794FAB-A428-4B10-A813-4361CC41A531}" type="parTrans" cxnId="{5010B441-FDC5-4BF2-87F5-616038A4E3D2}">
      <dgm:prSet/>
      <dgm:spPr/>
      <dgm:t>
        <a:bodyPr/>
        <a:lstStyle/>
        <a:p>
          <a:endParaRPr lang="en-US"/>
        </a:p>
      </dgm:t>
    </dgm:pt>
    <dgm:pt modelId="{5D84F837-382F-4627-824C-269E5A1A7249}" type="sibTrans" cxnId="{5010B441-FDC5-4BF2-87F5-616038A4E3D2}">
      <dgm:prSet/>
      <dgm:spPr/>
      <dgm:t>
        <a:bodyPr/>
        <a:lstStyle/>
        <a:p>
          <a:endParaRPr lang="en-US"/>
        </a:p>
      </dgm:t>
    </dgm:pt>
    <dgm:pt modelId="{3C741B6A-2033-4AAA-A0B4-9CA75EB4D192}" type="asst">
      <dgm:prSet/>
      <dgm:spPr/>
      <dgm:t>
        <a:bodyPr/>
        <a:lstStyle/>
        <a:p>
          <a:r>
            <a:rPr lang="en-US" dirty="0"/>
            <a:t>IA:3</a:t>
          </a:r>
        </a:p>
      </dgm:t>
    </dgm:pt>
    <dgm:pt modelId="{0A736563-C742-497B-85DA-5FEC1FFD2250}" type="parTrans" cxnId="{5D9C7B58-505A-4633-B608-772CA596E28F}">
      <dgm:prSet/>
      <dgm:spPr/>
      <dgm:t>
        <a:bodyPr/>
        <a:lstStyle/>
        <a:p>
          <a:endParaRPr lang="en-US"/>
        </a:p>
      </dgm:t>
    </dgm:pt>
    <dgm:pt modelId="{97AB2F40-779F-4791-98CF-4BBD427714C6}" type="sibTrans" cxnId="{5D9C7B58-505A-4633-B608-772CA596E28F}">
      <dgm:prSet/>
      <dgm:spPr/>
      <dgm:t>
        <a:bodyPr/>
        <a:lstStyle/>
        <a:p>
          <a:endParaRPr lang="en-US"/>
        </a:p>
      </dgm:t>
    </dgm:pt>
    <dgm:pt modelId="{97CA8B42-0E37-4C1A-970D-0BAD0012D0D8}" type="asst">
      <dgm:prSet/>
      <dgm:spPr/>
      <dgm:t>
        <a:bodyPr/>
        <a:lstStyle/>
        <a:p>
          <a:r>
            <a:rPr lang="en-US" dirty="0"/>
            <a:t>IA:1</a:t>
          </a:r>
        </a:p>
      </dgm:t>
    </dgm:pt>
    <dgm:pt modelId="{7CB6FC4A-EFE3-4143-B9A9-2DA712DBEA03}" type="parTrans" cxnId="{F28AAC76-CC28-4AA8-A4D9-E78BB724A291}">
      <dgm:prSet/>
      <dgm:spPr/>
      <dgm:t>
        <a:bodyPr/>
        <a:lstStyle/>
        <a:p>
          <a:endParaRPr lang="en-US"/>
        </a:p>
      </dgm:t>
    </dgm:pt>
    <dgm:pt modelId="{2C31FE14-B862-4490-9361-7222462EAB32}" type="sibTrans" cxnId="{F28AAC76-CC28-4AA8-A4D9-E78BB724A291}">
      <dgm:prSet/>
      <dgm:spPr/>
      <dgm:t>
        <a:bodyPr/>
        <a:lstStyle/>
        <a:p>
          <a:endParaRPr lang="en-US"/>
        </a:p>
      </dgm:t>
    </dgm:pt>
    <dgm:pt modelId="{87D4D23A-0A47-41F5-A239-63E0931C68E8}" type="asst">
      <dgm:prSet/>
      <dgm:spPr/>
      <dgm:t>
        <a:bodyPr/>
        <a:lstStyle/>
        <a:p>
          <a:r>
            <a:rPr lang="en-US" dirty="0"/>
            <a:t>IA:-5</a:t>
          </a:r>
        </a:p>
      </dgm:t>
    </dgm:pt>
    <dgm:pt modelId="{454F03B9-AE04-4EB4-AAEE-BA03657FDB1D}" type="parTrans" cxnId="{DAA3D929-9B4F-4F48-B9E0-B762B58E495C}">
      <dgm:prSet/>
      <dgm:spPr/>
      <dgm:t>
        <a:bodyPr/>
        <a:lstStyle/>
        <a:p>
          <a:endParaRPr lang="en-US"/>
        </a:p>
      </dgm:t>
    </dgm:pt>
    <dgm:pt modelId="{DF3C1431-7C49-4025-80B2-16769B85B13A}" type="sibTrans" cxnId="{DAA3D929-9B4F-4F48-B9E0-B762B58E495C}">
      <dgm:prSet/>
      <dgm:spPr/>
      <dgm:t>
        <a:bodyPr/>
        <a:lstStyle/>
        <a:p>
          <a:endParaRPr lang="en-US"/>
        </a:p>
      </dgm:t>
    </dgm:pt>
    <dgm:pt modelId="{74E9B6DA-BCE8-48F6-AE14-B411E78E13A1}" type="asst">
      <dgm:prSet/>
      <dgm:spPr/>
      <dgm:t>
        <a:bodyPr/>
        <a:lstStyle/>
        <a:p>
          <a:r>
            <a:rPr lang="en-US" dirty="0"/>
            <a:t>IA:6</a:t>
          </a:r>
        </a:p>
      </dgm:t>
    </dgm:pt>
    <dgm:pt modelId="{329B2160-10EA-4ACF-BD99-1F01B9CB9D20}" type="parTrans" cxnId="{E50B21EF-C181-49A6-9D4B-C4ADA77ACC82}">
      <dgm:prSet/>
      <dgm:spPr/>
      <dgm:t>
        <a:bodyPr/>
        <a:lstStyle/>
        <a:p>
          <a:endParaRPr lang="en-US"/>
        </a:p>
      </dgm:t>
    </dgm:pt>
    <dgm:pt modelId="{B31AFD4F-A637-4310-BCE0-F76CA3DDB7CA}" type="sibTrans" cxnId="{E50B21EF-C181-49A6-9D4B-C4ADA77ACC82}">
      <dgm:prSet/>
      <dgm:spPr/>
      <dgm:t>
        <a:bodyPr/>
        <a:lstStyle/>
        <a:p>
          <a:endParaRPr lang="en-US"/>
        </a:p>
      </dgm:t>
    </dgm:pt>
    <dgm:pt modelId="{80DC4DF3-81FC-4831-B068-2B72E88F0A83}" type="asst">
      <dgm:prSet/>
      <dgm:spPr/>
      <dgm:t>
        <a:bodyPr/>
        <a:lstStyle/>
        <a:p>
          <a:r>
            <a:rPr lang="en-US" dirty="0"/>
            <a:t>IA:10</a:t>
          </a:r>
        </a:p>
      </dgm:t>
    </dgm:pt>
    <dgm:pt modelId="{481F63C2-3287-4F9A-A02A-8ADE8139126F}" type="parTrans" cxnId="{565B6527-1710-4333-8CD6-6B534688BE2D}">
      <dgm:prSet/>
      <dgm:spPr/>
      <dgm:t>
        <a:bodyPr/>
        <a:lstStyle/>
        <a:p>
          <a:endParaRPr lang="en-US"/>
        </a:p>
      </dgm:t>
    </dgm:pt>
    <dgm:pt modelId="{9AC7F45A-9DD9-4747-96DE-197FDFC6BB42}" type="sibTrans" cxnId="{565B6527-1710-4333-8CD6-6B534688BE2D}">
      <dgm:prSet/>
      <dgm:spPr/>
      <dgm:t>
        <a:bodyPr/>
        <a:lstStyle/>
        <a:p>
          <a:endParaRPr lang="en-US"/>
        </a:p>
      </dgm:t>
    </dgm:pt>
    <dgm:pt modelId="{B4CE993E-43EA-4B58-A57A-151990E7E3A2}" type="pres">
      <dgm:prSet presAssocID="{D458352B-0DAF-4B3E-84DC-5FD554867E6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7FBC0E-27F1-4B1A-A5A4-12966EA97E32}" type="pres">
      <dgm:prSet presAssocID="{ECC75ABE-0571-4339-9D08-8DCE92D5A7C1}" presName="hierRoot1" presStyleCnt="0">
        <dgm:presLayoutVars>
          <dgm:hierBranch val="init"/>
        </dgm:presLayoutVars>
      </dgm:prSet>
      <dgm:spPr/>
    </dgm:pt>
    <dgm:pt modelId="{323A9063-014C-472E-91C8-7DC9F579EB3A}" type="pres">
      <dgm:prSet presAssocID="{ECC75ABE-0571-4339-9D08-8DCE92D5A7C1}" presName="rootComposite1" presStyleCnt="0"/>
      <dgm:spPr/>
    </dgm:pt>
    <dgm:pt modelId="{B506EFC5-6E27-4820-BB39-4B66CA6A4C68}" type="pres">
      <dgm:prSet presAssocID="{ECC75ABE-0571-4339-9D08-8DCE92D5A7C1}" presName="rootText1" presStyleLbl="alignAcc1" presStyleIdx="0" presStyleCnt="0">
        <dgm:presLayoutVars>
          <dgm:chPref val="3"/>
        </dgm:presLayoutVars>
      </dgm:prSet>
      <dgm:spPr/>
    </dgm:pt>
    <dgm:pt modelId="{50CB8405-A631-4757-A4A4-EC760626BBCE}" type="pres">
      <dgm:prSet presAssocID="{ECC75ABE-0571-4339-9D08-8DCE92D5A7C1}" presName="topArc1" presStyleLbl="parChTrans1D1" presStyleIdx="0" presStyleCnt="20"/>
      <dgm:spPr/>
    </dgm:pt>
    <dgm:pt modelId="{38189DE2-E29C-41FB-AA3B-930D16C109FF}" type="pres">
      <dgm:prSet presAssocID="{ECC75ABE-0571-4339-9D08-8DCE92D5A7C1}" presName="bottomArc1" presStyleLbl="parChTrans1D1" presStyleIdx="1" presStyleCnt="20"/>
      <dgm:spPr/>
    </dgm:pt>
    <dgm:pt modelId="{4BB094B7-2027-4140-9303-4C8182BE9DAE}" type="pres">
      <dgm:prSet presAssocID="{ECC75ABE-0571-4339-9D08-8DCE92D5A7C1}" presName="topConnNode1" presStyleLbl="node1" presStyleIdx="0" presStyleCnt="0"/>
      <dgm:spPr/>
    </dgm:pt>
    <dgm:pt modelId="{3A1C262A-FFFE-4FCD-B10E-2C982D0FB68B}" type="pres">
      <dgm:prSet presAssocID="{ECC75ABE-0571-4339-9D08-8DCE92D5A7C1}" presName="hierChild2" presStyleCnt="0"/>
      <dgm:spPr/>
    </dgm:pt>
    <dgm:pt modelId="{1EFAF74D-CC97-4A8F-9003-084D2D21A775}" type="pres">
      <dgm:prSet presAssocID="{AFDE835E-0DEA-46ED-8CEE-754D8C2DB04D}" presName="Name28" presStyleLbl="parChTrans1D2" presStyleIdx="0" presStyleCnt="3"/>
      <dgm:spPr/>
    </dgm:pt>
    <dgm:pt modelId="{33514BB3-DCEB-4E60-ACE1-FE071F58D859}" type="pres">
      <dgm:prSet presAssocID="{54E94B7F-7F21-4E21-BE02-DAE9C9539340}" presName="hierRoot2" presStyleCnt="0">
        <dgm:presLayoutVars>
          <dgm:hierBranch val="init"/>
        </dgm:presLayoutVars>
      </dgm:prSet>
      <dgm:spPr/>
    </dgm:pt>
    <dgm:pt modelId="{C0F669EC-1E83-4524-8A3E-F8236B8BC477}" type="pres">
      <dgm:prSet presAssocID="{54E94B7F-7F21-4E21-BE02-DAE9C9539340}" presName="rootComposite2" presStyleCnt="0"/>
      <dgm:spPr/>
    </dgm:pt>
    <dgm:pt modelId="{06D479FD-F40A-4903-BEAD-94AD8900FA7A}" type="pres">
      <dgm:prSet presAssocID="{54E94B7F-7F21-4E21-BE02-DAE9C9539340}" presName="rootText2" presStyleLbl="alignAcc1" presStyleIdx="0" presStyleCnt="0">
        <dgm:presLayoutVars>
          <dgm:chPref val="3"/>
        </dgm:presLayoutVars>
      </dgm:prSet>
      <dgm:spPr/>
    </dgm:pt>
    <dgm:pt modelId="{DF958D11-C9B3-4796-850B-58C2EB07C2C7}" type="pres">
      <dgm:prSet presAssocID="{54E94B7F-7F21-4E21-BE02-DAE9C9539340}" presName="topArc2" presStyleLbl="parChTrans1D1" presStyleIdx="2" presStyleCnt="20"/>
      <dgm:spPr/>
    </dgm:pt>
    <dgm:pt modelId="{CA6EC4EA-1C84-49FE-AB91-5AB8D78FAB66}" type="pres">
      <dgm:prSet presAssocID="{54E94B7F-7F21-4E21-BE02-DAE9C9539340}" presName="bottomArc2" presStyleLbl="parChTrans1D1" presStyleIdx="3" presStyleCnt="20"/>
      <dgm:spPr/>
    </dgm:pt>
    <dgm:pt modelId="{0899C8F4-9EAF-4B73-B457-24931AA6E981}" type="pres">
      <dgm:prSet presAssocID="{54E94B7F-7F21-4E21-BE02-DAE9C9539340}" presName="topConnNode2" presStyleLbl="node2" presStyleIdx="0" presStyleCnt="0"/>
      <dgm:spPr/>
    </dgm:pt>
    <dgm:pt modelId="{6EF20E9D-52EB-4FF1-AB12-98975A87B1FB}" type="pres">
      <dgm:prSet presAssocID="{54E94B7F-7F21-4E21-BE02-DAE9C9539340}" presName="hierChild4" presStyleCnt="0"/>
      <dgm:spPr/>
    </dgm:pt>
    <dgm:pt modelId="{279B8E52-CD8D-4BD9-97DB-1879664B7157}" type="pres">
      <dgm:prSet presAssocID="{54E94B7F-7F21-4E21-BE02-DAE9C9539340}" presName="hierChild5" presStyleCnt="0"/>
      <dgm:spPr/>
    </dgm:pt>
    <dgm:pt modelId="{6AFB49DA-C8FD-42DB-8BFA-8BF1E92BB6D3}" type="pres">
      <dgm:prSet presAssocID="{0517CA58-C9A2-4E35-B648-1A6A3D795E09}" presName="Name101" presStyleLbl="parChTrans1D3" presStyleIdx="0" presStyleCnt="6"/>
      <dgm:spPr/>
    </dgm:pt>
    <dgm:pt modelId="{16895B6D-61F2-47FA-B65B-D233E17BC60C}" type="pres">
      <dgm:prSet presAssocID="{88A1DBDA-C3CD-4C3A-A2AD-2AA7F4221284}" presName="hierRoot3" presStyleCnt="0">
        <dgm:presLayoutVars>
          <dgm:hierBranch val="init"/>
        </dgm:presLayoutVars>
      </dgm:prSet>
      <dgm:spPr/>
    </dgm:pt>
    <dgm:pt modelId="{7CDAB17E-2241-4EE2-9679-C10A2DF8C638}" type="pres">
      <dgm:prSet presAssocID="{88A1DBDA-C3CD-4C3A-A2AD-2AA7F4221284}" presName="rootComposite3" presStyleCnt="0"/>
      <dgm:spPr/>
    </dgm:pt>
    <dgm:pt modelId="{CC6BF4A0-98BF-451D-980E-FEF053189EE2}" type="pres">
      <dgm:prSet presAssocID="{88A1DBDA-C3CD-4C3A-A2AD-2AA7F4221284}" presName="rootText3" presStyleLbl="alignAcc1" presStyleIdx="0" presStyleCnt="0">
        <dgm:presLayoutVars>
          <dgm:chPref val="3"/>
        </dgm:presLayoutVars>
      </dgm:prSet>
      <dgm:spPr/>
    </dgm:pt>
    <dgm:pt modelId="{8A75EF8B-37FE-46B5-B600-AFCC97D2B902}" type="pres">
      <dgm:prSet presAssocID="{88A1DBDA-C3CD-4C3A-A2AD-2AA7F4221284}" presName="topArc3" presStyleLbl="parChTrans1D1" presStyleIdx="4" presStyleCnt="20"/>
      <dgm:spPr/>
    </dgm:pt>
    <dgm:pt modelId="{47775DDA-230C-4AC4-A0D6-E3B5E6D1A8A7}" type="pres">
      <dgm:prSet presAssocID="{88A1DBDA-C3CD-4C3A-A2AD-2AA7F4221284}" presName="bottomArc3" presStyleLbl="parChTrans1D1" presStyleIdx="5" presStyleCnt="20"/>
      <dgm:spPr/>
    </dgm:pt>
    <dgm:pt modelId="{14C29A9F-0885-4E3E-B7C0-687179691069}" type="pres">
      <dgm:prSet presAssocID="{88A1DBDA-C3CD-4C3A-A2AD-2AA7F4221284}" presName="topConnNode3" presStyleLbl="asst2" presStyleIdx="0" presStyleCnt="0"/>
      <dgm:spPr/>
    </dgm:pt>
    <dgm:pt modelId="{C54149FA-FE95-4554-8011-89AA26FCD0F0}" type="pres">
      <dgm:prSet presAssocID="{88A1DBDA-C3CD-4C3A-A2AD-2AA7F4221284}" presName="hierChild6" presStyleCnt="0"/>
      <dgm:spPr/>
    </dgm:pt>
    <dgm:pt modelId="{8B3139EC-B3EA-431A-9692-F7B6E6D061A2}" type="pres">
      <dgm:prSet presAssocID="{88A1DBDA-C3CD-4C3A-A2AD-2AA7F4221284}" presName="hierChild7" presStyleCnt="0"/>
      <dgm:spPr/>
    </dgm:pt>
    <dgm:pt modelId="{DF0C49DC-290E-4007-88B8-7E74044D805F}" type="pres">
      <dgm:prSet presAssocID="{0A736563-C742-497B-85DA-5FEC1FFD2250}" presName="Name101" presStyleLbl="parChTrans1D3" presStyleIdx="1" presStyleCnt="6"/>
      <dgm:spPr/>
    </dgm:pt>
    <dgm:pt modelId="{6ED64663-B85B-4CE0-AD50-00E226C3C4E7}" type="pres">
      <dgm:prSet presAssocID="{3C741B6A-2033-4AAA-A0B4-9CA75EB4D192}" presName="hierRoot3" presStyleCnt="0">
        <dgm:presLayoutVars>
          <dgm:hierBranch val="init"/>
        </dgm:presLayoutVars>
      </dgm:prSet>
      <dgm:spPr/>
    </dgm:pt>
    <dgm:pt modelId="{78C77F63-B5C6-4C65-8291-D12694239601}" type="pres">
      <dgm:prSet presAssocID="{3C741B6A-2033-4AAA-A0B4-9CA75EB4D192}" presName="rootComposite3" presStyleCnt="0"/>
      <dgm:spPr/>
    </dgm:pt>
    <dgm:pt modelId="{82686A7A-F221-4C1B-B152-CCEB1BE08534}" type="pres">
      <dgm:prSet presAssocID="{3C741B6A-2033-4AAA-A0B4-9CA75EB4D192}" presName="rootText3" presStyleLbl="alignAcc1" presStyleIdx="0" presStyleCnt="0">
        <dgm:presLayoutVars>
          <dgm:chPref val="3"/>
        </dgm:presLayoutVars>
      </dgm:prSet>
      <dgm:spPr/>
    </dgm:pt>
    <dgm:pt modelId="{878C0217-71CE-42B2-B4E4-3A2C79E42C2B}" type="pres">
      <dgm:prSet presAssocID="{3C741B6A-2033-4AAA-A0B4-9CA75EB4D192}" presName="topArc3" presStyleLbl="parChTrans1D1" presStyleIdx="6" presStyleCnt="20"/>
      <dgm:spPr/>
    </dgm:pt>
    <dgm:pt modelId="{58A1CCDC-302E-4CE2-B41B-A300C9FD3FE0}" type="pres">
      <dgm:prSet presAssocID="{3C741B6A-2033-4AAA-A0B4-9CA75EB4D192}" presName="bottomArc3" presStyleLbl="parChTrans1D1" presStyleIdx="7" presStyleCnt="20"/>
      <dgm:spPr/>
    </dgm:pt>
    <dgm:pt modelId="{778A8AB5-3E6D-4F27-91F7-75ED03333DAD}" type="pres">
      <dgm:prSet presAssocID="{3C741B6A-2033-4AAA-A0B4-9CA75EB4D192}" presName="topConnNode3" presStyleLbl="asst2" presStyleIdx="0" presStyleCnt="0"/>
      <dgm:spPr/>
    </dgm:pt>
    <dgm:pt modelId="{49019395-43F5-4FCC-9C3C-4892FA00F176}" type="pres">
      <dgm:prSet presAssocID="{3C741B6A-2033-4AAA-A0B4-9CA75EB4D192}" presName="hierChild6" presStyleCnt="0"/>
      <dgm:spPr/>
    </dgm:pt>
    <dgm:pt modelId="{93CE94F8-5476-4DCE-BFBA-15C2BCBDB6D0}" type="pres">
      <dgm:prSet presAssocID="{3C741B6A-2033-4AAA-A0B4-9CA75EB4D192}" presName="hierChild7" presStyleCnt="0"/>
      <dgm:spPr/>
    </dgm:pt>
    <dgm:pt modelId="{030ED429-3ECF-4208-B665-C051C098D5CB}" type="pres">
      <dgm:prSet presAssocID="{C847AD81-A9F2-4DA7-9489-231D1D6DCA56}" presName="Name28" presStyleLbl="parChTrans1D2" presStyleIdx="1" presStyleCnt="3"/>
      <dgm:spPr/>
    </dgm:pt>
    <dgm:pt modelId="{7DD03588-0F2D-4C45-8D50-0670F7DFCF19}" type="pres">
      <dgm:prSet presAssocID="{6146A3C4-5CC1-4DE3-9246-5F5A47E3BC1A}" presName="hierRoot2" presStyleCnt="0">
        <dgm:presLayoutVars>
          <dgm:hierBranch val="init"/>
        </dgm:presLayoutVars>
      </dgm:prSet>
      <dgm:spPr/>
    </dgm:pt>
    <dgm:pt modelId="{B3DE8D9D-BD72-4944-AD43-5D3E8B63EB53}" type="pres">
      <dgm:prSet presAssocID="{6146A3C4-5CC1-4DE3-9246-5F5A47E3BC1A}" presName="rootComposite2" presStyleCnt="0"/>
      <dgm:spPr/>
    </dgm:pt>
    <dgm:pt modelId="{051FD6B2-F426-4ED0-8684-6700EA59EB10}" type="pres">
      <dgm:prSet presAssocID="{6146A3C4-5CC1-4DE3-9246-5F5A47E3BC1A}" presName="rootText2" presStyleLbl="alignAcc1" presStyleIdx="0" presStyleCnt="0">
        <dgm:presLayoutVars>
          <dgm:chPref val="3"/>
        </dgm:presLayoutVars>
      </dgm:prSet>
      <dgm:spPr/>
    </dgm:pt>
    <dgm:pt modelId="{119194DE-E8E9-40EC-9FC9-884E3312FA06}" type="pres">
      <dgm:prSet presAssocID="{6146A3C4-5CC1-4DE3-9246-5F5A47E3BC1A}" presName="topArc2" presStyleLbl="parChTrans1D1" presStyleIdx="8" presStyleCnt="20"/>
      <dgm:spPr/>
    </dgm:pt>
    <dgm:pt modelId="{DCE5D8EE-FEA5-4BD5-9396-28E287FF932E}" type="pres">
      <dgm:prSet presAssocID="{6146A3C4-5CC1-4DE3-9246-5F5A47E3BC1A}" presName="bottomArc2" presStyleLbl="parChTrans1D1" presStyleIdx="9" presStyleCnt="20"/>
      <dgm:spPr/>
    </dgm:pt>
    <dgm:pt modelId="{92B3D29C-9D63-4FE4-BA9F-1FF4840DF9E1}" type="pres">
      <dgm:prSet presAssocID="{6146A3C4-5CC1-4DE3-9246-5F5A47E3BC1A}" presName="topConnNode2" presStyleLbl="node2" presStyleIdx="0" presStyleCnt="0"/>
      <dgm:spPr/>
    </dgm:pt>
    <dgm:pt modelId="{BFFF777B-61AA-44D3-A02A-A81E6A535D42}" type="pres">
      <dgm:prSet presAssocID="{6146A3C4-5CC1-4DE3-9246-5F5A47E3BC1A}" presName="hierChild4" presStyleCnt="0"/>
      <dgm:spPr/>
    </dgm:pt>
    <dgm:pt modelId="{2B2E4291-7A0F-4BD1-8375-6026E7671CE5}" type="pres">
      <dgm:prSet presAssocID="{6146A3C4-5CC1-4DE3-9246-5F5A47E3BC1A}" presName="hierChild5" presStyleCnt="0"/>
      <dgm:spPr/>
    </dgm:pt>
    <dgm:pt modelId="{0DD381BD-F141-4C11-8111-5EFF0F590397}" type="pres">
      <dgm:prSet presAssocID="{7CB6FC4A-EFE3-4143-B9A9-2DA712DBEA03}" presName="Name101" presStyleLbl="parChTrans1D3" presStyleIdx="2" presStyleCnt="6"/>
      <dgm:spPr/>
    </dgm:pt>
    <dgm:pt modelId="{885C5528-027B-477A-AD12-6F0BFD586389}" type="pres">
      <dgm:prSet presAssocID="{97CA8B42-0E37-4C1A-970D-0BAD0012D0D8}" presName="hierRoot3" presStyleCnt="0">
        <dgm:presLayoutVars>
          <dgm:hierBranch val="init"/>
        </dgm:presLayoutVars>
      </dgm:prSet>
      <dgm:spPr/>
    </dgm:pt>
    <dgm:pt modelId="{8F310044-B03B-4A30-B2AF-05036EAF52DE}" type="pres">
      <dgm:prSet presAssocID="{97CA8B42-0E37-4C1A-970D-0BAD0012D0D8}" presName="rootComposite3" presStyleCnt="0"/>
      <dgm:spPr/>
    </dgm:pt>
    <dgm:pt modelId="{9B0BE0F2-8C5D-419F-85FF-E7705E68954E}" type="pres">
      <dgm:prSet presAssocID="{97CA8B42-0E37-4C1A-970D-0BAD0012D0D8}" presName="rootText3" presStyleLbl="alignAcc1" presStyleIdx="0" presStyleCnt="0">
        <dgm:presLayoutVars>
          <dgm:chPref val="3"/>
        </dgm:presLayoutVars>
      </dgm:prSet>
      <dgm:spPr/>
    </dgm:pt>
    <dgm:pt modelId="{7C671A10-0B5F-4D89-B7F3-67F2512A8332}" type="pres">
      <dgm:prSet presAssocID="{97CA8B42-0E37-4C1A-970D-0BAD0012D0D8}" presName="topArc3" presStyleLbl="parChTrans1D1" presStyleIdx="10" presStyleCnt="20"/>
      <dgm:spPr/>
    </dgm:pt>
    <dgm:pt modelId="{730E0B3D-8422-4D87-AB09-364DE733D824}" type="pres">
      <dgm:prSet presAssocID="{97CA8B42-0E37-4C1A-970D-0BAD0012D0D8}" presName="bottomArc3" presStyleLbl="parChTrans1D1" presStyleIdx="11" presStyleCnt="20"/>
      <dgm:spPr/>
    </dgm:pt>
    <dgm:pt modelId="{15DC8569-3351-4CD6-AE7B-153CEE0E5249}" type="pres">
      <dgm:prSet presAssocID="{97CA8B42-0E37-4C1A-970D-0BAD0012D0D8}" presName="topConnNode3" presStyleLbl="asst2" presStyleIdx="0" presStyleCnt="0"/>
      <dgm:spPr/>
    </dgm:pt>
    <dgm:pt modelId="{AE79D8EB-FB5B-4601-AF22-6DD5D1F84211}" type="pres">
      <dgm:prSet presAssocID="{97CA8B42-0E37-4C1A-970D-0BAD0012D0D8}" presName="hierChild6" presStyleCnt="0"/>
      <dgm:spPr/>
    </dgm:pt>
    <dgm:pt modelId="{7D0FFD94-948C-40C1-B05C-E3F3C4BFEC55}" type="pres">
      <dgm:prSet presAssocID="{97CA8B42-0E37-4C1A-970D-0BAD0012D0D8}" presName="hierChild7" presStyleCnt="0"/>
      <dgm:spPr/>
    </dgm:pt>
    <dgm:pt modelId="{4A7B320A-8CBD-4A8E-B1D3-373B84DB0224}" type="pres">
      <dgm:prSet presAssocID="{454F03B9-AE04-4EB4-AAEE-BA03657FDB1D}" presName="Name101" presStyleLbl="parChTrans1D3" presStyleIdx="3" presStyleCnt="6"/>
      <dgm:spPr/>
    </dgm:pt>
    <dgm:pt modelId="{11022367-30FB-440B-B714-EA8336384AE5}" type="pres">
      <dgm:prSet presAssocID="{87D4D23A-0A47-41F5-A239-63E0931C68E8}" presName="hierRoot3" presStyleCnt="0">
        <dgm:presLayoutVars>
          <dgm:hierBranch val="init"/>
        </dgm:presLayoutVars>
      </dgm:prSet>
      <dgm:spPr/>
    </dgm:pt>
    <dgm:pt modelId="{05F52D35-5DFB-4D3A-B64C-A9EC69EACAAE}" type="pres">
      <dgm:prSet presAssocID="{87D4D23A-0A47-41F5-A239-63E0931C68E8}" presName="rootComposite3" presStyleCnt="0"/>
      <dgm:spPr/>
    </dgm:pt>
    <dgm:pt modelId="{6717E284-420D-4249-919C-23C64BB3AC95}" type="pres">
      <dgm:prSet presAssocID="{87D4D23A-0A47-41F5-A239-63E0931C68E8}" presName="rootText3" presStyleLbl="alignAcc1" presStyleIdx="0" presStyleCnt="0">
        <dgm:presLayoutVars>
          <dgm:chPref val="3"/>
        </dgm:presLayoutVars>
      </dgm:prSet>
      <dgm:spPr/>
    </dgm:pt>
    <dgm:pt modelId="{2D8D0131-48F6-4F3D-96FD-0C38DB69C221}" type="pres">
      <dgm:prSet presAssocID="{87D4D23A-0A47-41F5-A239-63E0931C68E8}" presName="topArc3" presStyleLbl="parChTrans1D1" presStyleIdx="12" presStyleCnt="20"/>
      <dgm:spPr/>
    </dgm:pt>
    <dgm:pt modelId="{8A205421-B234-413D-8750-2D931DC26047}" type="pres">
      <dgm:prSet presAssocID="{87D4D23A-0A47-41F5-A239-63E0931C68E8}" presName="bottomArc3" presStyleLbl="parChTrans1D1" presStyleIdx="13" presStyleCnt="20"/>
      <dgm:spPr/>
    </dgm:pt>
    <dgm:pt modelId="{2B6A5499-1DFF-4378-AF01-4151AB62F3B7}" type="pres">
      <dgm:prSet presAssocID="{87D4D23A-0A47-41F5-A239-63E0931C68E8}" presName="topConnNode3" presStyleLbl="asst2" presStyleIdx="0" presStyleCnt="0"/>
      <dgm:spPr/>
    </dgm:pt>
    <dgm:pt modelId="{7A727E88-1F1D-4FEB-9985-43749AAF731C}" type="pres">
      <dgm:prSet presAssocID="{87D4D23A-0A47-41F5-A239-63E0931C68E8}" presName="hierChild6" presStyleCnt="0"/>
      <dgm:spPr/>
    </dgm:pt>
    <dgm:pt modelId="{067F97B9-C187-4E2A-B204-B1A19EC3143B}" type="pres">
      <dgm:prSet presAssocID="{87D4D23A-0A47-41F5-A239-63E0931C68E8}" presName="hierChild7" presStyleCnt="0"/>
      <dgm:spPr/>
    </dgm:pt>
    <dgm:pt modelId="{65273CB2-522E-49B2-B901-0444A7FD0C0A}" type="pres">
      <dgm:prSet presAssocID="{F5794FAB-A428-4B10-A813-4361CC41A531}" presName="Name28" presStyleLbl="parChTrans1D2" presStyleIdx="2" presStyleCnt="3"/>
      <dgm:spPr/>
    </dgm:pt>
    <dgm:pt modelId="{31B1D3D7-9A71-4186-86DA-02634477D757}" type="pres">
      <dgm:prSet presAssocID="{9AA0D221-BBFC-47F4-A9A4-ECF1DA6ED7A3}" presName="hierRoot2" presStyleCnt="0">
        <dgm:presLayoutVars>
          <dgm:hierBranch val="init"/>
        </dgm:presLayoutVars>
      </dgm:prSet>
      <dgm:spPr/>
    </dgm:pt>
    <dgm:pt modelId="{45CDCCF4-30BF-4338-86E8-A74FA9C198C8}" type="pres">
      <dgm:prSet presAssocID="{9AA0D221-BBFC-47F4-A9A4-ECF1DA6ED7A3}" presName="rootComposite2" presStyleCnt="0"/>
      <dgm:spPr/>
    </dgm:pt>
    <dgm:pt modelId="{BC3E6DE1-6DDB-4644-BD7B-269ECA1DD0A2}" type="pres">
      <dgm:prSet presAssocID="{9AA0D221-BBFC-47F4-A9A4-ECF1DA6ED7A3}" presName="rootText2" presStyleLbl="alignAcc1" presStyleIdx="0" presStyleCnt="0">
        <dgm:presLayoutVars>
          <dgm:chPref val="3"/>
        </dgm:presLayoutVars>
      </dgm:prSet>
      <dgm:spPr/>
    </dgm:pt>
    <dgm:pt modelId="{EF95CBA6-F8F5-4E92-80D7-5C47A104AF9F}" type="pres">
      <dgm:prSet presAssocID="{9AA0D221-BBFC-47F4-A9A4-ECF1DA6ED7A3}" presName="topArc2" presStyleLbl="parChTrans1D1" presStyleIdx="14" presStyleCnt="20"/>
      <dgm:spPr/>
    </dgm:pt>
    <dgm:pt modelId="{6A51C9AC-AB07-4E09-9176-53951B315B0F}" type="pres">
      <dgm:prSet presAssocID="{9AA0D221-BBFC-47F4-A9A4-ECF1DA6ED7A3}" presName="bottomArc2" presStyleLbl="parChTrans1D1" presStyleIdx="15" presStyleCnt="20"/>
      <dgm:spPr/>
    </dgm:pt>
    <dgm:pt modelId="{15D8CD58-DFC7-412A-B649-0DC5A8185DA4}" type="pres">
      <dgm:prSet presAssocID="{9AA0D221-BBFC-47F4-A9A4-ECF1DA6ED7A3}" presName="topConnNode2" presStyleLbl="node2" presStyleIdx="0" presStyleCnt="0"/>
      <dgm:spPr/>
    </dgm:pt>
    <dgm:pt modelId="{09A30815-66AC-48DA-9254-32D32258A58E}" type="pres">
      <dgm:prSet presAssocID="{9AA0D221-BBFC-47F4-A9A4-ECF1DA6ED7A3}" presName="hierChild4" presStyleCnt="0"/>
      <dgm:spPr/>
    </dgm:pt>
    <dgm:pt modelId="{0B0270D9-4481-4B18-8F0A-B7ED1B50FD3C}" type="pres">
      <dgm:prSet presAssocID="{9AA0D221-BBFC-47F4-A9A4-ECF1DA6ED7A3}" presName="hierChild5" presStyleCnt="0"/>
      <dgm:spPr/>
    </dgm:pt>
    <dgm:pt modelId="{A4A35F82-03CA-4C23-AA7B-3DBD36DD92D3}" type="pres">
      <dgm:prSet presAssocID="{329B2160-10EA-4ACF-BD99-1F01B9CB9D20}" presName="Name101" presStyleLbl="parChTrans1D3" presStyleIdx="4" presStyleCnt="6"/>
      <dgm:spPr/>
    </dgm:pt>
    <dgm:pt modelId="{0DEF4AD2-11D8-4E4A-999F-7670094C35EF}" type="pres">
      <dgm:prSet presAssocID="{74E9B6DA-BCE8-48F6-AE14-B411E78E13A1}" presName="hierRoot3" presStyleCnt="0">
        <dgm:presLayoutVars>
          <dgm:hierBranch val="init"/>
        </dgm:presLayoutVars>
      </dgm:prSet>
      <dgm:spPr/>
    </dgm:pt>
    <dgm:pt modelId="{FF9C93FA-6BE3-4B8A-AAE1-F80321BFB7F0}" type="pres">
      <dgm:prSet presAssocID="{74E9B6DA-BCE8-48F6-AE14-B411E78E13A1}" presName="rootComposite3" presStyleCnt="0"/>
      <dgm:spPr/>
    </dgm:pt>
    <dgm:pt modelId="{19289237-6E2E-46FC-AF04-01DE12A0A508}" type="pres">
      <dgm:prSet presAssocID="{74E9B6DA-BCE8-48F6-AE14-B411E78E13A1}" presName="rootText3" presStyleLbl="alignAcc1" presStyleIdx="0" presStyleCnt="0">
        <dgm:presLayoutVars>
          <dgm:chPref val="3"/>
        </dgm:presLayoutVars>
      </dgm:prSet>
      <dgm:spPr/>
    </dgm:pt>
    <dgm:pt modelId="{B2C0D89C-8682-4CBF-9342-E7A84142776A}" type="pres">
      <dgm:prSet presAssocID="{74E9B6DA-BCE8-48F6-AE14-B411E78E13A1}" presName="topArc3" presStyleLbl="parChTrans1D1" presStyleIdx="16" presStyleCnt="20"/>
      <dgm:spPr/>
    </dgm:pt>
    <dgm:pt modelId="{3119E887-371C-4286-B4F5-49BF5C5390B5}" type="pres">
      <dgm:prSet presAssocID="{74E9B6DA-BCE8-48F6-AE14-B411E78E13A1}" presName="bottomArc3" presStyleLbl="parChTrans1D1" presStyleIdx="17" presStyleCnt="20"/>
      <dgm:spPr/>
    </dgm:pt>
    <dgm:pt modelId="{4F46F7CB-05AE-4061-8CDC-518EAF508683}" type="pres">
      <dgm:prSet presAssocID="{74E9B6DA-BCE8-48F6-AE14-B411E78E13A1}" presName="topConnNode3" presStyleLbl="asst2" presStyleIdx="0" presStyleCnt="0"/>
      <dgm:spPr/>
    </dgm:pt>
    <dgm:pt modelId="{B24A262E-D9EC-476D-AAB5-CDA262C26CE6}" type="pres">
      <dgm:prSet presAssocID="{74E9B6DA-BCE8-48F6-AE14-B411E78E13A1}" presName="hierChild6" presStyleCnt="0"/>
      <dgm:spPr/>
    </dgm:pt>
    <dgm:pt modelId="{E1922326-D03E-41C9-9602-1CEB5ABAB9AA}" type="pres">
      <dgm:prSet presAssocID="{74E9B6DA-BCE8-48F6-AE14-B411E78E13A1}" presName="hierChild7" presStyleCnt="0"/>
      <dgm:spPr/>
    </dgm:pt>
    <dgm:pt modelId="{0E54FAC8-12E3-481D-AC38-5DE0E254B0BC}" type="pres">
      <dgm:prSet presAssocID="{481F63C2-3287-4F9A-A02A-8ADE8139126F}" presName="Name101" presStyleLbl="parChTrans1D3" presStyleIdx="5" presStyleCnt="6"/>
      <dgm:spPr/>
    </dgm:pt>
    <dgm:pt modelId="{5B344D7E-0424-402E-AC0E-8D8C369D2A3C}" type="pres">
      <dgm:prSet presAssocID="{80DC4DF3-81FC-4831-B068-2B72E88F0A83}" presName="hierRoot3" presStyleCnt="0">
        <dgm:presLayoutVars>
          <dgm:hierBranch val="init"/>
        </dgm:presLayoutVars>
      </dgm:prSet>
      <dgm:spPr/>
    </dgm:pt>
    <dgm:pt modelId="{C64AD7CF-5578-47AD-9CC9-3D18434A98F9}" type="pres">
      <dgm:prSet presAssocID="{80DC4DF3-81FC-4831-B068-2B72E88F0A83}" presName="rootComposite3" presStyleCnt="0"/>
      <dgm:spPr/>
    </dgm:pt>
    <dgm:pt modelId="{580E223E-88C6-424B-9E66-866D5CB52661}" type="pres">
      <dgm:prSet presAssocID="{80DC4DF3-81FC-4831-B068-2B72E88F0A83}" presName="rootText3" presStyleLbl="alignAcc1" presStyleIdx="0" presStyleCnt="0">
        <dgm:presLayoutVars>
          <dgm:chPref val="3"/>
        </dgm:presLayoutVars>
      </dgm:prSet>
      <dgm:spPr/>
    </dgm:pt>
    <dgm:pt modelId="{36E178CE-EE27-4557-B4C1-89B1A90599C4}" type="pres">
      <dgm:prSet presAssocID="{80DC4DF3-81FC-4831-B068-2B72E88F0A83}" presName="topArc3" presStyleLbl="parChTrans1D1" presStyleIdx="18" presStyleCnt="20"/>
      <dgm:spPr/>
    </dgm:pt>
    <dgm:pt modelId="{9801EE22-2312-41CF-888B-40E6FF7CE37A}" type="pres">
      <dgm:prSet presAssocID="{80DC4DF3-81FC-4831-B068-2B72E88F0A83}" presName="bottomArc3" presStyleLbl="parChTrans1D1" presStyleIdx="19" presStyleCnt="20"/>
      <dgm:spPr/>
    </dgm:pt>
    <dgm:pt modelId="{7D5333AC-A2AB-40E8-861A-20D5DD224955}" type="pres">
      <dgm:prSet presAssocID="{80DC4DF3-81FC-4831-B068-2B72E88F0A83}" presName="topConnNode3" presStyleLbl="asst2" presStyleIdx="0" presStyleCnt="0"/>
      <dgm:spPr/>
    </dgm:pt>
    <dgm:pt modelId="{688B2AE8-C1A7-45FE-8654-A8AFB10FB595}" type="pres">
      <dgm:prSet presAssocID="{80DC4DF3-81FC-4831-B068-2B72E88F0A83}" presName="hierChild6" presStyleCnt="0"/>
      <dgm:spPr/>
    </dgm:pt>
    <dgm:pt modelId="{E3152C1F-0C1A-4ABB-AF78-119E08594B0E}" type="pres">
      <dgm:prSet presAssocID="{80DC4DF3-81FC-4831-B068-2B72E88F0A83}" presName="hierChild7" presStyleCnt="0"/>
      <dgm:spPr/>
    </dgm:pt>
    <dgm:pt modelId="{5625B38E-AC47-49C6-B40F-A8CD22D0610D}" type="pres">
      <dgm:prSet presAssocID="{ECC75ABE-0571-4339-9D08-8DCE92D5A7C1}" presName="hierChild3" presStyleCnt="0"/>
      <dgm:spPr/>
    </dgm:pt>
  </dgm:ptLst>
  <dgm:cxnLst>
    <dgm:cxn modelId="{D4F69F05-F4B2-4AC0-8651-8B36CCA360A3}" type="presOf" srcId="{D458352B-0DAF-4B3E-84DC-5FD554867E6A}" destId="{B4CE993E-43EA-4B58-A57A-151990E7E3A2}" srcOrd="0" destOrd="0" presId="urn:microsoft.com/office/officeart/2008/layout/HalfCircleOrganizationChart"/>
    <dgm:cxn modelId="{AB8C2C0E-2999-4117-A102-A40DEA3AB4E7}" type="presOf" srcId="{7CB6FC4A-EFE3-4143-B9A9-2DA712DBEA03}" destId="{0DD381BD-F141-4C11-8111-5EFF0F590397}" srcOrd="0" destOrd="0" presId="urn:microsoft.com/office/officeart/2008/layout/HalfCircleOrganizationChart"/>
    <dgm:cxn modelId="{254E330E-D56A-4C73-B72B-D0828927FA7C}" type="presOf" srcId="{88A1DBDA-C3CD-4C3A-A2AD-2AA7F4221284}" destId="{14C29A9F-0885-4E3E-B7C0-687179691069}" srcOrd="1" destOrd="0" presId="urn:microsoft.com/office/officeart/2008/layout/HalfCircleOrganizationChart"/>
    <dgm:cxn modelId="{CEA42A0F-52C7-42DE-B9EF-A50CB7A7C699}" type="presOf" srcId="{6146A3C4-5CC1-4DE3-9246-5F5A47E3BC1A}" destId="{051FD6B2-F426-4ED0-8684-6700EA59EB10}" srcOrd="0" destOrd="0" presId="urn:microsoft.com/office/officeart/2008/layout/HalfCircleOrganizationChart"/>
    <dgm:cxn modelId="{C267BB10-6368-45E3-9564-86291E8C6E8C}" type="presOf" srcId="{F5794FAB-A428-4B10-A813-4361CC41A531}" destId="{65273CB2-522E-49B2-B901-0444A7FD0C0A}" srcOrd="0" destOrd="0" presId="urn:microsoft.com/office/officeart/2008/layout/HalfCircleOrganizationChart"/>
    <dgm:cxn modelId="{E93FF615-5994-4789-9058-F983656BCA6F}" type="presOf" srcId="{97CA8B42-0E37-4C1A-970D-0BAD0012D0D8}" destId="{15DC8569-3351-4CD6-AE7B-153CEE0E5249}" srcOrd="1" destOrd="0" presId="urn:microsoft.com/office/officeart/2008/layout/HalfCircleOrganizationChart"/>
    <dgm:cxn modelId="{C8941726-F9D9-40CF-AF65-5135E6AF1CF7}" srcId="{ECC75ABE-0571-4339-9D08-8DCE92D5A7C1}" destId="{6146A3C4-5CC1-4DE3-9246-5F5A47E3BC1A}" srcOrd="1" destOrd="0" parTransId="{C847AD81-A9F2-4DA7-9489-231D1D6DCA56}" sibTransId="{6097820D-0FE7-471C-BBD4-4D8B34343CFF}"/>
    <dgm:cxn modelId="{565B6527-1710-4333-8CD6-6B534688BE2D}" srcId="{9AA0D221-BBFC-47F4-A9A4-ECF1DA6ED7A3}" destId="{80DC4DF3-81FC-4831-B068-2B72E88F0A83}" srcOrd="1" destOrd="0" parTransId="{481F63C2-3287-4F9A-A02A-8ADE8139126F}" sibTransId="{9AC7F45A-9DD9-4747-96DE-197FDFC6BB42}"/>
    <dgm:cxn modelId="{DAA3D929-9B4F-4F48-B9E0-B762B58E495C}" srcId="{6146A3C4-5CC1-4DE3-9246-5F5A47E3BC1A}" destId="{87D4D23A-0A47-41F5-A239-63E0931C68E8}" srcOrd="1" destOrd="0" parTransId="{454F03B9-AE04-4EB4-AAEE-BA03657FDB1D}" sibTransId="{DF3C1431-7C49-4025-80B2-16769B85B13A}"/>
    <dgm:cxn modelId="{95226D38-E5E3-481F-9211-BC3438C700D2}" srcId="{D458352B-0DAF-4B3E-84DC-5FD554867E6A}" destId="{ECC75ABE-0571-4339-9D08-8DCE92D5A7C1}" srcOrd="0" destOrd="0" parTransId="{1A02B4A5-D90B-4626-9F27-F2EE9C66C87F}" sibTransId="{C035BFCF-6F4C-4B8F-9396-090CE214E78B}"/>
    <dgm:cxn modelId="{5D37A03C-BC93-4E8F-B6EE-F0C7101B8D6E}" type="presOf" srcId="{9AA0D221-BBFC-47F4-A9A4-ECF1DA6ED7A3}" destId="{15D8CD58-DFC7-412A-B649-0DC5A8185DA4}" srcOrd="1" destOrd="0" presId="urn:microsoft.com/office/officeart/2008/layout/HalfCircleOrganizationChart"/>
    <dgm:cxn modelId="{BD66C43C-6593-42FE-975C-CA7A7131BB3A}" srcId="{ECC75ABE-0571-4339-9D08-8DCE92D5A7C1}" destId="{54E94B7F-7F21-4E21-BE02-DAE9C9539340}" srcOrd="0" destOrd="0" parTransId="{AFDE835E-0DEA-46ED-8CEE-754D8C2DB04D}" sibTransId="{4233B25E-CCC4-4A10-996F-5460933FF450}"/>
    <dgm:cxn modelId="{2CF5DA40-F1CF-4A73-ABF1-D194A67F4941}" type="presOf" srcId="{80DC4DF3-81FC-4831-B068-2B72E88F0A83}" destId="{580E223E-88C6-424B-9E66-866D5CB52661}" srcOrd="0" destOrd="0" presId="urn:microsoft.com/office/officeart/2008/layout/HalfCircleOrganizationChart"/>
    <dgm:cxn modelId="{5010B441-FDC5-4BF2-87F5-616038A4E3D2}" srcId="{ECC75ABE-0571-4339-9D08-8DCE92D5A7C1}" destId="{9AA0D221-BBFC-47F4-A9A4-ECF1DA6ED7A3}" srcOrd="2" destOrd="0" parTransId="{F5794FAB-A428-4B10-A813-4361CC41A531}" sibTransId="{5D84F837-382F-4627-824C-269E5A1A7249}"/>
    <dgm:cxn modelId="{44DAE161-2684-4AC6-B4BA-312897C33A91}" type="presOf" srcId="{C847AD81-A9F2-4DA7-9489-231D1D6DCA56}" destId="{030ED429-3ECF-4208-B665-C051C098D5CB}" srcOrd="0" destOrd="0" presId="urn:microsoft.com/office/officeart/2008/layout/HalfCircleOrganizationChart"/>
    <dgm:cxn modelId="{C889904C-AB6B-45F6-B705-EF87BF6102F8}" srcId="{54E94B7F-7F21-4E21-BE02-DAE9C9539340}" destId="{88A1DBDA-C3CD-4C3A-A2AD-2AA7F4221284}" srcOrd="0" destOrd="0" parTransId="{0517CA58-C9A2-4E35-B648-1A6A3D795E09}" sibTransId="{21B58BC2-9B08-4097-969E-F71FF7F112DE}"/>
    <dgm:cxn modelId="{6478694D-EA5C-448A-8CBB-DFC3B04A7158}" type="presOf" srcId="{481F63C2-3287-4F9A-A02A-8ADE8139126F}" destId="{0E54FAC8-12E3-481D-AC38-5DE0E254B0BC}" srcOrd="0" destOrd="0" presId="urn:microsoft.com/office/officeart/2008/layout/HalfCircleOrganizationChart"/>
    <dgm:cxn modelId="{F9C1AA6F-85B1-4582-88C2-5B15DFF0E4B9}" type="presOf" srcId="{3C741B6A-2033-4AAA-A0B4-9CA75EB4D192}" destId="{778A8AB5-3E6D-4F27-91F7-75ED03333DAD}" srcOrd="1" destOrd="0" presId="urn:microsoft.com/office/officeart/2008/layout/HalfCircleOrganizationChart"/>
    <dgm:cxn modelId="{F4768F73-C4AF-48AF-8BA8-5FA8F2D8400F}" type="presOf" srcId="{AFDE835E-0DEA-46ED-8CEE-754D8C2DB04D}" destId="{1EFAF74D-CC97-4A8F-9003-084D2D21A775}" srcOrd="0" destOrd="0" presId="urn:microsoft.com/office/officeart/2008/layout/HalfCircleOrganizationChart"/>
    <dgm:cxn modelId="{F28AAC76-CC28-4AA8-A4D9-E78BB724A291}" srcId="{6146A3C4-5CC1-4DE3-9246-5F5A47E3BC1A}" destId="{97CA8B42-0E37-4C1A-970D-0BAD0012D0D8}" srcOrd="0" destOrd="0" parTransId="{7CB6FC4A-EFE3-4143-B9A9-2DA712DBEA03}" sibTransId="{2C31FE14-B862-4490-9361-7222462EAB32}"/>
    <dgm:cxn modelId="{59427557-9201-439C-A51F-48A4A8369C11}" type="presOf" srcId="{80DC4DF3-81FC-4831-B068-2B72E88F0A83}" destId="{7D5333AC-A2AB-40E8-861A-20D5DD224955}" srcOrd="1" destOrd="0" presId="urn:microsoft.com/office/officeart/2008/layout/HalfCircleOrganizationChart"/>
    <dgm:cxn modelId="{5D9C7B58-505A-4633-B608-772CA596E28F}" srcId="{54E94B7F-7F21-4E21-BE02-DAE9C9539340}" destId="{3C741B6A-2033-4AAA-A0B4-9CA75EB4D192}" srcOrd="1" destOrd="0" parTransId="{0A736563-C742-497B-85DA-5FEC1FFD2250}" sibTransId="{97AB2F40-779F-4791-98CF-4BBD427714C6}"/>
    <dgm:cxn modelId="{7B547C7E-FD41-448A-AA8F-8CCF32A3E590}" type="presOf" srcId="{ECC75ABE-0571-4339-9D08-8DCE92D5A7C1}" destId="{4BB094B7-2027-4140-9303-4C8182BE9DAE}" srcOrd="1" destOrd="0" presId="urn:microsoft.com/office/officeart/2008/layout/HalfCircleOrganizationChart"/>
    <dgm:cxn modelId="{B7466185-F9F6-4C8E-9D2E-71184E9ED799}" type="presOf" srcId="{87D4D23A-0A47-41F5-A239-63E0931C68E8}" destId="{2B6A5499-1DFF-4378-AF01-4151AB62F3B7}" srcOrd="1" destOrd="0" presId="urn:microsoft.com/office/officeart/2008/layout/HalfCircleOrganizationChart"/>
    <dgm:cxn modelId="{808EE78D-88D3-4EAC-BD40-2791BFDBB105}" type="presOf" srcId="{88A1DBDA-C3CD-4C3A-A2AD-2AA7F4221284}" destId="{CC6BF4A0-98BF-451D-980E-FEF053189EE2}" srcOrd="0" destOrd="0" presId="urn:microsoft.com/office/officeart/2008/layout/HalfCircleOrganizationChart"/>
    <dgm:cxn modelId="{16FC3599-1BA1-46AA-BF9F-666659C403D0}" type="presOf" srcId="{6146A3C4-5CC1-4DE3-9246-5F5A47E3BC1A}" destId="{92B3D29C-9D63-4FE4-BA9F-1FF4840DF9E1}" srcOrd="1" destOrd="0" presId="urn:microsoft.com/office/officeart/2008/layout/HalfCircleOrganizationChart"/>
    <dgm:cxn modelId="{623382A1-A194-46C5-8424-52926CBC7953}" type="presOf" srcId="{329B2160-10EA-4ACF-BD99-1F01B9CB9D20}" destId="{A4A35F82-03CA-4C23-AA7B-3DBD36DD92D3}" srcOrd="0" destOrd="0" presId="urn:microsoft.com/office/officeart/2008/layout/HalfCircleOrganizationChart"/>
    <dgm:cxn modelId="{CEA09CAE-B6B4-48D5-95C7-6316AA50CC8A}" type="presOf" srcId="{54E94B7F-7F21-4E21-BE02-DAE9C9539340}" destId="{0899C8F4-9EAF-4B73-B457-24931AA6E981}" srcOrd="1" destOrd="0" presId="urn:microsoft.com/office/officeart/2008/layout/HalfCircleOrganizationChart"/>
    <dgm:cxn modelId="{E28D0BB2-702C-4702-BC0B-AA53EC9314BD}" type="presOf" srcId="{54E94B7F-7F21-4E21-BE02-DAE9C9539340}" destId="{06D479FD-F40A-4903-BEAD-94AD8900FA7A}" srcOrd="0" destOrd="0" presId="urn:microsoft.com/office/officeart/2008/layout/HalfCircleOrganizationChart"/>
    <dgm:cxn modelId="{70E069B2-CFB3-4065-A905-C8ABA98005DB}" type="presOf" srcId="{9AA0D221-BBFC-47F4-A9A4-ECF1DA6ED7A3}" destId="{BC3E6DE1-6DDB-4644-BD7B-269ECA1DD0A2}" srcOrd="0" destOrd="0" presId="urn:microsoft.com/office/officeart/2008/layout/HalfCircleOrganizationChart"/>
    <dgm:cxn modelId="{16CB46B6-3B54-4AC2-8471-6AF1C5B55170}" type="presOf" srcId="{0A736563-C742-497B-85DA-5FEC1FFD2250}" destId="{DF0C49DC-290E-4007-88B8-7E74044D805F}" srcOrd="0" destOrd="0" presId="urn:microsoft.com/office/officeart/2008/layout/HalfCircleOrganizationChart"/>
    <dgm:cxn modelId="{5C89DBB6-C77A-4B72-9344-85E62A2DC696}" type="presOf" srcId="{3C741B6A-2033-4AAA-A0B4-9CA75EB4D192}" destId="{82686A7A-F221-4C1B-B152-CCEB1BE08534}" srcOrd="0" destOrd="0" presId="urn:microsoft.com/office/officeart/2008/layout/HalfCircleOrganizationChart"/>
    <dgm:cxn modelId="{C1FF76B8-7F3D-48C8-96A4-52D62D17AE65}" type="presOf" srcId="{ECC75ABE-0571-4339-9D08-8DCE92D5A7C1}" destId="{B506EFC5-6E27-4820-BB39-4B66CA6A4C68}" srcOrd="0" destOrd="0" presId="urn:microsoft.com/office/officeart/2008/layout/HalfCircleOrganizationChart"/>
    <dgm:cxn modelId="{4605C0B9-D751-4DC0-869B-1A04E35EB79D}" type="presOf" srcId="{0517CA58-C9A2-4E35-B648-1A6A3D795E09}" destId="{6AFB49DA-C8FD-42DB-8BFA-8BF1E92BB6D3}" srcOrd="0" destOrd="0" presId="urn:microsoft.com/office/officeart/2008/layout/HalfCircleOrganizationChart"/>
    <dgm:cxn modelId="{D92949BA-D5CF-4F8A-B215-3BCA5A9F6908}" type="presOf" srcId="{87D4D23A-0A47-41F5-A239-63E0931C68E8}" destId="{6717E284-420D-4249-919C-23C64BB3AC95}" srcOrd="0" destOrd="0" presId="urn:microsoft.com/office/officeart/2008/layout/HalfCircleOrganizationChart"/>
    <dgm:cxn modelId="{E4ADF1CD-CB9B-475B-A848-59C6F5238A5C}" type="presOf" srcId="{74E9B6DA-BCE8-48F6-AE14-B411E78E13A1}" destId="{4F46F7CB-05AE-4061-8CDC-518EAF508683}" srcOrd="1" destOrd="0" presId="urn:microsoft.com/office/officeart/2008/layout/HalfCircleOrganizationChart"/>
    <dgm:cxn modelId="{74EE5BCE-C36A-497A-98AD-AF12C53A56F5}" type="presOf" srcId="{454F03B9-AE04-4EB4-AAEE-BA03657FDB1D}" destId="{4A7B320A-8CBD-4A8E-B1D3-373B84DB0224}" srcOrd="0" destOrd="0" presId="urn:microsoft.com/office/officeart/2008/layout/HalfCircleOrganizationChart"/>
    <dgm:cxn modelId="{1878A0D8-9435-4503-A1EE-6E53F5A68905}" type="presOf" srcId="{74E9B6DA-BCE8-48F6-AE14-B411E78E13A1}" destId="{19289237-6E2E-46FC-AF04-01DE12A0A508}" srcOrd="0" destOrd="0" presId="urn:microsoft.com/office/officeart/2008/layout/HalfCircleOrganizationChart"/>
    <dgm:cxn modelId="{E50B21EF-C181-49A6-9D4B-C4ADA77ACC82}" srcId="{9AA0D221-BBFC-47F4-A9A4-ECF1DA6ED7A3}" destId="{74E9B6DA-BCE8-48F6-AE14-B411E78E13A1}" srcOrd="0" destOrd="0" parTransId="{329B2160-10EA-4ACF-BD99-1F01B9CB9D20}" sibTransId="{B31AFD4F-A637-4310-BCE0-F76CA3DDB7CA}"/>
    <dgm:cxn modelId="{D1BC0DFE-A01E-4462-9BCA-155057E9B87A}" type="presOf" srcId="{97CA8B42-0E37-4C1A-970D-0BAD0012D0D8}" destId="{9B0BE0F2-8C5D-419F-85FF-E7705E68954E}" srcOrd="0" destOrd="0" presId="urn:microsoft.com/office/officeart/2008/layout/HalfCircleOrganizationChart"/>
    <dgm:cxn modelId="{342BD961-8A3C-432D-A947-C764AFAF14E0}" type="presParOf" srcId="{B4CE993E-43EA-4B58-A57A-151990E7E3A2}" destId="{5E7FBC0E-27F1-4B1A-A5A4-12966EA97E32}" srcOrd="0" destOrd="0" presId="urn:microsoft.com/office/officeart/2008/layout/HalfCircleOrganizationChart"/>
    <dgm:cxn modelId="{F139C875-051F-42CD-BA2D-5E115C1F3AA0}" type="presParOf" srcId="{5E7FBC0E-27F1-4B1A-A5A4-12966EA97E32}" destId="{323A9063-014C-472E-91C8-7DC9F579EB3A}" srcOrd="0" destOrd="0" presId="urn:microsoft.com/office/officeart/2008/layout/HalfCircleOrganizationChart"/>
    <dgm:cxn modelId="{8A73373B-4B02-464D-8F4E-49D1587930FD}" type="presParOf" srcId="{323A9063-014C-472E-91C8-7DC9F579EB3A}" destId="{B506EFC5-6E27-4820-BB39-4B66CA6A4C68}" srcOrd="0" destOrd="0" presId="urn:microsoft.com/office/officeart/2008/layout/HalfCircleOrganizationChart"/>
    <dgm:cxn modelId="{7C713783-2B21-4778-A88D-1D62750AF9C0}" type="presParOf" srcId="{323A9063-014C-472E-91C8-7DC9F579EB3A}" destId="{50CB8405-A631-4757-A4A4-EC760626BBCE}" srcOrd="1" destOrd="0" presId="urn:microsoft.com/office/officeart/2008/layout/HalfCircleOrganizationChart"/>
    <dgm:cxn modelId="{C363261A-0D49-400F-AB5D-0F366C5EAB29}" type="presParOf" srcId="{323A9063-014C-472E-91C8-7DC9F579EB3A}" destId="{38189DE2-E29C-41FB-AA3B-930D16C109FF}" srcOrd="2" destOrd="0" presId="urn:microsoft.com/office/officeart/2008/layout/HalfCircleOrganizationChart"/>
    <dgm:cxn modelId="{B04662D3-C4B7-4F9A-88F1-C58D57262A69}" type="presParOf" srcId="{323A9063-014C-472E-91C8-7DC9F579EB3A}" destId="{4BB094B7-2027-4140-9303-4C8182BE9DAE}" srcOrd="3" destOrd="0" presId="urn:microsoft.com/office/officeart/2008/layout/HalfCircleOrganizationChart"/>
    <dgm:cxn modelId="{D504731C-1ADF-420D-B2D3-4F25E90B98D3}" type="presParOf" srcId="{5E7FBC0E-27F1-4B1A-A5A4-12966EA97E32}" destId="{3A1C262A-FFFE-4FCD-B10E-2C982D0FB68B}" srcOrd="1" destOrd="0" presId="urn:microsoft.com/office/officeart/2008/layout/HalfCircleOrganizationChart"/>
    <dgm:cxn modelId="{37E10314-640A-4C18-8ECB-2F25FDF8EFFC}" type="presParOf" srcId="{3A1C262A-FFFE-4FCD-B10E-2C982D0FB68B}" destId="{1EFAF74D-CC97-4A8F-9003-084D2D21A775}" srcOrd="0" destOrd="0" presId="urn:microsoft.com/office/officeart/2008/layout/HalfCircleOrganizationChart"/>
    <dgm:cxn modelId="{84540075-1351-4759-B897-1179F7877022}" type="presParOf" srcId="{3A1C262A-FFFE-4FCD-B10E-2C982D0FB68B}" destId="{33514BB3-DCEB-4E60-ACE1-FE071F58D859}" srcOrd="1" destOrd="0" presId="urn:microsoft.com/office/officeart/2008/layout/HalfCircleOrganizationChart"/>
    <dgm:cxn modelId="{1B9696BE-998B-4F59-90A0-3C03E3EEB26D}" type="presParOf" srcId="{33514BB3-DCEB-4E60-ACE1-FE071F58D859}" destId="{C0F669EC-1E83-4524-8A3E-F8236B8BC477}" srcOrd="0" destOrd="0" presId="urn:microsoft.com/office/officeart/2008/layout/HalfCircleOrganizationChart"/>
    <dgm:cxn modelId="{42D703A4-A020-4B59-858A-EBDC73577958}" type="presParOf" srcId="{C0F669EC-1E83-4524-8A3E-F8236B8BC477}" destId="{06D479FD-F40A-4903-BEAD-94AD8900FA7A}" srcOrd="0" destOrd="0" presId="urn:microsoft.com/office/officeart/2008/layout/HalfCircleOrganizationChart"/>
    <dgm:cxn modelId="{F9031B2E-C66C-4950-943E-76060D0EC774}" type="presParOf" srcId="{C0F669EC-1E83-4524-8A3E-F8236B8BC477}" destId="{DF958D11-C9B3-4796-850B-58C2EB07C2C7}" srcOrd="1" destOrd="0" presId="urn:microsoft.com/office/officeart/2008/layout/HalfCircleOrganizationChart"/>
    <dgm:cxn modelId="{A4BE62C1-3F04-432E-9098-3E8601DE5CC4}" type="presParOf" srcId="{C0F669EC-1E83-4524-8A3E-F8236B8BC477}" destId="{CA6EC4EA-1C84-49FE-AB91-5AB8D78FAB66}" srcOrd="2" destOrd="0" presId="urn:microsoft.com/office/officeart/2008/layout/HalfCircleOrganizationChart"/>
    <dgm:cxn modelId="{F46F9686-856E-41AE-83A2-9662E923048F}" type="presParOf" srcId="{C0F669EC-1E83-4524-8A3E-F8236B8BC477}" destId="{0899C8F4-9EAF-4B73-B457-24931AA6E981}" srcOrd="3" destOrd="0" presId="urn:microsoft.com/office/officeart/2008/layout/HalfCircleOrganizationChart"/>
    <dgm:cxn modelId="{6C578CC5-3000-446B-9AEF-6FB6DAFDA937}" type="presParOf" srcId="{33514BB3-DCEB-4E60-ACE1-FE071F58D859}" destId="{6EF20E9D-52EB-4FF1-AB12-98975A87B1FB}" srcOrd="1" destOrd="0" presId="urn:microsoft.com/office/officeart/2008/layout/HalfCircleOrganizationChart"/>
    <dgm:cxn modelId="{68D1B32F-1791-4CD5-AEB0-BF7AD4707545}" type="presParOf" srcId="{33514BB3-DCEB-4E60-ACE1-FE071F58D859}" destId="{279B8E52-CD8D-4BD9-97DB-1879664B7157}" srcOrd="2" destOrd="0" presId="urn:microsoft.com/office/officeart/2008/layout/HalfCircleOrganizationChart"/>
    <dgm:cxn modelId="{C7D70E14-49BD-4C31-A9B7-6877F32C7D69}" type="presParOf" srcId="{279B8E52-CD8D-4BD9-97DB-1879664B7157}" destId="{6AFB49DA-C8FD-42DB-8BFA-8BF1E92BB6D3}" srcOrd="0" destOrd="0" presId="urn:microsoft.com/office/officeart/2008/layout/HalfCircleOrganizationChart"/>
    <dgm:cxn modelId="{2C9053F1-BF5C-46FB-B145-DDB345C803AD}" type="presParOf" srcId="{279B8E52-CD8D-4BD9-97DB-1879664B7157}" destId="{16895B6D-61F2-47FA-B65B-D233E17BC60C}" srcOrd="1" destOrd="0" presId="urn:microsoft.com/office/officeart/2008/layout/HalfCircleOrganizationChart"/>
    <dgm:cxn modelId="{8697F5A4-7F0A-427A-A0C4-C4B3D64F4D81}" type="presParOf" srcId="{16895B6D-61F2-47FA-B65B-D233E17BC60C}" destId="{7CDAB17E-2241-4EE2-9679-C10A2DF8C638}" srcOrd="0" destOrd="0" presId="urn:microsoft.com/office/officeart/2008/layout/HalfCircleOrganizationChart"/>
    <dgm:cxn modelId="{981FACED-CF87-4592-844D-FA8458EE89A4}" type="presParOf" srcId="{7CDAB17E-2241-4EE2-9679-C10A2DF8C638}" destId="{CC6BF4A0-98BF-451D-980E-FEF053189EE2}" srcOrd="0" destOrd="0" presId="urn:microsoft.com/office/officeart/2008/layout/HalfCircleOrganizationChart"/>
    <dgm:cxn modelId="{CB8A3062-83A6-435F-87DB-5452DEF4EAFF}" type="presParOf" srcId="{7CDAB17E-2241-4EE2-9679-C10A2DF8C638}" destId="{8A75EF8B-37FE-46B5-B600-AFCC97D2B902}" srcOrd="1" destOrd="0" presId="urn:microsoft.com/office/officeart/2008/layout/HalfCircleOrganizationChart"/>
    <dgm:cxn modelId="{EB38EC74-C20E-481A-AD83-CE75B443715E}" type="presParOf" srcId="{7CDAB17E-2241-4EE2-9679-C10A2DF8C638}" destId="{47775DDA-230C-4AC4-A0D6-E3B5E6D1A8A7}" srcOrd="2" destOrd="0" presId="urn:microsoft.com/office/officeart/2008/layout/HalfCircleOrganizationChart"/>
    <dgm:cxn modelId="{5414870D-FAA0-410D-80C8-B7F1D56400FB}" type="presParOf" srcId="{7CDAB17E-2241-4EE2-9679-C10A2DF8C638}" destId="{14C29A9F-0885-4E3E-B7C0-687179691069}" srcOrd="3" destOrd="0" presId="urn:microsoft.com/office/officeart/2008/layout/HalfCircleOrganizationChart"/>
    <dgm:cxn modelId="{BFC9EFEE-6F51-4098-A106-B3DD2AF51648}" type="presParOf" srcId="{16895B6D-61F2-47FA-B65B-D233E17BC60C}" destId="{C54149FA-FE95-4554-8011-89AA26FCD0F0}" srcOrd="1" destOrd="0" presId="urn:microsoft.com/office/officeart/2008/layout/HalfCircleOrganizationChart"/>
    <dgm:cxn modelId="{003F02B9-14DC-47EA-B584-BA92FABE92FE}" type="presParOf" srcId="{16895B6D-61F2-47FA-B65B-D233E17BC60C}" destId="{8B3139EC-B3EA-431A-9692-F7B6E6D061A2}" srcOrd="2" destOrd="0" presId="urn:microsoft.com/office/officeart/2008/layout/HalfCircleOrganizationChart"/>
    <dgm:cxn modelId="{501DB97F-CCFA-4A79-A197-177270263A8F}" type="presParOf" srcId="{279B8E52-CD8D-4BD9-97DB-1879664B7157}" destId="{DF0C49DC-290E-4007-88B8-7E74044D805F}" srcOrd="2" destOrd="0" presId="urn:microsoft.com/office/officeart/2008/layout/HalfCircleOrganizationChart"/>
    <dgm:cxn modelId="{4F9C5A87-4F3F-4224-831F-1B5C34615D0A}" type="presParOf" srcId="{279B8E52-CD8D-4BD9-97DB-1879664B7157}" destId="{6ED64663-B85B-4CE0-AD50-00E226C3C4E7}" srcOrd="3" destOrd="0" presId="urn:microsoft.com/office/officeart/2008/layout/HalfCircleOrganizationChart"/>
    <dgm:cxn modelId="{A8594B20-C953-46BD-BBEE-FD5922826FD1}" type="presParOf" srcId="{6ED64663-B85B-4CE0-AD50-00E226C3C4E7}" destId="{78C77F63-B5C6-4C65-8291-D12694239601}" srcOrd="0" destOrd="0" presId="urn:microsoft.com/office/officeart/2008/layout/HalfCircleOrganizationChart"/>
    <dgm:cxn modelId="{0CB50CCE-2A89-4D3B-9CA9-DFE0A84E2D5C}" type="presParOf" srcId="{78C77F63-B5C6-4C65-8291-D12694239601}" destId="{82686A7A-F221-4C1B-B152-CCEB1BE08534}" srcOrd="0" destOrd="0" presId="urn:microsoft.com/office/officeart/2008/layout/HalfCircleOrganizationChart"/>
    <dgm:cxn modelId="{3E9E53EC-D91D-4913-A4A9-31F13EBE17D4}" type="presParOf" srcId="{78C77F63-B5C6-4C65-8291-D12694239601}" destId="{878C0217-71CE-42B2-B4E4-3A2C79E42C2B}" srcOrd="1" destOrd="0" presId="urn:microsoft.com/office/officeart/2008/layout/HalfCircleOrganizationChart"/>
    <dgm:cxn modelId="{C4650F46-FABC-47F4-BAB4-B6FCE8BD895F}" type="presParOf" srcId="{78C77F63-B5C6-4C65-8291-D12694239601}" destId="{58A1CCDC-302E-4CE2-B41B-A300C9FD3FE0}" srcOrd="2" destOrd="0" presId="urn:microsoft.com/office/officeart/2008/layout/HalfCircleOrganizationChart"/>
    <dgm:cxn modelId="{B0B47CA3-39C7-4EBF-B735-902A1F7BC816}" type="presParOf" srcId="{78C77F63-B5C6-4C65-8291-D12694239601}" destId="{778A8AB5-3E6D-4F27-91F7-75ED03333DAD}" srcOrd="3" destOrd="0" presId="urn:microsoft.com/office/officeart/2008/layout/HalfCircleOrganizationChart"/>
    <dgm:cxn modelId="{4F3CE811-4E17-4FF7-8DD1-FBEFD272B868}" type="presParOf" srcId="{6ED64663-B85B-4CE0-AD50-00E226C3C4E7}" destId="{49019395-43F5-4FCC-9C3C-4892FA00F176}" srcOrd="1" destOrd="0" presId="urn:microsoft.com/office/officeart/2008/layout/HalfCircleOrganizationChart"/>
    <dgm:cxn modelId="{273145CA-9538-453D-AEDE-FA886E69BD1A}" type="presParOf" srcId="{6ED64663-B85B-4CE0-AD50-00E226C3C4E7}" destId="{93CE94F8-5476-4DCE-BFBA-15C2BCBDB6D0}" srcOrd="2" destOrd="0" presId="urn:microsoft.com/office/officeart/2008/layout/HalfCircleOrganizationChart"/>
    <dgm:cxn modelId="{8A3E6BBE-DC7C-4625-9DCB-975C62466169}" type="presParOf" srcId="{3A1C262A-FFFE-4FCD-B10E-2C982D0FB68B}" destId="{030ED429-3ECF-4208-B665-C051C098D5CB}" srcOrd="2" destOrd="0" presId="urn:microsoft.com/office/officeart/2008/layout/HalfCircleOrganizationChart"/>
    <dgm:cxn modelId="{1BD63C7C-C1A2-4275-A2A3-2894BBF0F4B8}" type="presParOf" srcId="{3A1C262A-FFFE-4FCD-B10E-2C982D0FB68B}" destId="{7DD03588-0F2D-4C45-8D50-0670F7DFCF19}" srcOrd="3" destOrd="0" presId="urn:microsoft.com/office/officeart/2008/layout/HalfCircleOrganizationChart"/>
    <dgm:cxn modelId="{321543B5-89E6-488F-A36C-F47C2A7FADC3}" type="presParOf" srcId="{7DD03588-0F2D-4C45-8D50-0670F7DFCF19}" destId="{B3DE8D9D-BD72-4944-AD43-5D3E8B63EB53}" srcOrd="0" destOrd="0" presId="urn:microsoft.com/office/officeart/2008/layout/HalfCircleOrganizationChart"/>
    <dgm:cxn modelId="{35F0DC6A-ACC5-47FA-83EE-92D86EA6EBC8}" type="presParOf" srcId="{B3DE8D9D-BD72-4944-AD43-5D3E8B63EB53}" destId="{051FD6B2-F426-4ED0-8684-6700EA59EB10}" srcOrd="0" destOrd="0" presId="urn:microsoft.com/office/officeart/2008/layout/HalfCircleOrganizationChart"/>
    <dgm:cxn modelId="{62E15C87-2669-4A89-AFAC-79B693F6F369}" type="presParOf" srcId="{B3DE8D9D-BD72-4944-AD43-5D3E8B63EB53}" destId="{119194DE-E8E9-40EC-9FC9-884E3312FA06}" srcOrd="1" destOrd="0" presId="urn:microsoft.com/office/officeart/2008/layout/HalfCircleOrganizationChart"/>
    <dgm:cxn modelId="{FC219AF5-75DE-4FB9-B8B4-8295135CE9DF}" type="presParOf" srcId="{B3DE8D9D-BD72-4944-AD43-5D3E8B63EB53}" destId="{DCE5D8EE-FEA5-4BD5-9396-28E287FF932E}" srcOrd="2" destOrd="0" presId="urn:microsoft.com/office/officeart/2008/layout/HalfCircleOrganizationChart"/>
    <dgm:cxn modelId="{F76575C3-D461-4857-AC90-0EDF6C81CC2A}" type="presParOf" srcId="{B3DE8D9D-BD72-4944-AD43-5D3E8B63EB53}" destId="{92B3D29C-9D63-4FE4-BA9F-1FF4840DF9E1}" srcOrd="3" destOrd="0" presId="urn:microsoft.com/office/officeart/2008/layout/HalfCircleOrganizationChart"/>
    <dgm:cxn modelId="{131674C6-0EBD-4A0C-AC4C-DB9DC9619951}" type="presParOf" srcId="{7DD03588-0F2D-4C45-8D50-0670F7DFCF19}" destId="{BFFF777B-61AA-44D3-A02A-A81E6A535D42}" srcOrd="1" destOrd="0" presId="urn:microsoft.com/office/officeart/2008/layout/HalfCircleOrganizationChart"/>
    <dgm:cxn modelId="{D5F89DC8-4049-41EB-9FD4-8DD4ACA954C5}" type="presParOf" srcId="{7DD03588-0F2D-4C45-8D50-0670F7DFCF19}" destId="{2B2E4291-7A0F-4BD1-8375-6026E7671CE5}" srcOrd="2" destOrd="0" presId="urn:microsoft.com/office/officeart/2008/layout/HalfCircleOrganizationChart"/>
    <dgm:cxn modelId="{3A325E32-AFB1-4ACC-92AE-32F6FB4C9E1E}" type="presParOf" srcId="{2B2E4291-7A0F-4BD1-8375-6026E7671CE5}" destId="{0DD381BD-F141-4C11-8111-5EFF0F590397}" srcOrd="0" destOrd="0" presId="urn:microsoft.com/office/officeart/2008/layout/HalfCircleOrganizationChart"/>
    <dgm:cxn modelId="{87BF1601-E679-4EC4-9E12-4384A83E6D0E}" type="presParOf" srcId="{2B2E4291-7A0F-4BD1-8375-6026E7671CE5}" destId="{885C5528-027B-477A-AD12-6F0BFD586389}" srcOrd="1" destOrd="0" presId="urn:microsoft.com/office/officeart/2008/layout/HalfCircleOrganizationChart"/>
    <dgm:cxn modelId="{E66CEB7C-8A14-48F1-9D94-733224E83472}" type="presParOf" srcId="{885C5528-027B-477A-AD12-6F0BFD586389}" destId="{8F310044-B03B-4A30-B2AF-05036EAF52DE}" srcOrd="0" destOrd="0" presId="urn:microsoft.com/office/officeart/2008/layout/HalfCircleOrganizationChart"/>
    <dgm:cxn modelId="{D1B8B15D-313A-4169-840D-0E44D0A97C3B}" type="presParOf" srcId="{8F310044-B03B-4A30-B2AF-05036EAF52DE}" destId="{9B0BE0F2-8C5D-419F-85FF-E7705E68954E}" srcOrd="0" destOrd="0" presId="urn:microsoft.com/office/officeart/2008/layout/HalfCircleOrganizationChart"/>
    <dgm:cxn modelId="{9CDD056C-3081-4B78-BF8E-887702B82C0C}" type="presParOf" srcId="{8F310044-B03B-4A30-B2AF-05036EAF52DE}" destId="{7C671A10-0B5F-4D89-B7F3-67F2512A8332}" srcOrd="1" destOrd="0" presId="urn:microsoft.com/office/officeart/2008/layout/HalfCircleOrganizationChart"/>
    <dgm:cxn modelId="{A816E0C2-FD5A-4580-AA46-7A11DAAF7BBC}" type="presParOf" srcId="{8F310044-B03B-4A30-B2AF-05036EAF52DE}" destId="{730E0B3D-8422-4D87-AB09-364DE733D824}" srcOrd="2" destOrd="0" presId="urn:microsoft.com/office/officeart/2008/layout/HalfCircleOrganizationChart"/>
    <dgm:cxn modelId="{D4821F07-18E7-4384-9D2D-EC0124A8FDEB}" type="presParOf" srcId="{8F310044-B03B-4A30-B2AF-05036EAF52DE}" destId="{15DC8569-3351-4CD6-AE7B-153CEE0E5249}" srcOrd="3" destOrd="0" presId="urn:microsoft.com/office/officeart/2008/layout/HalfCircleOrganizationChart"/>
    <dgm:cxn modelId="{7A7B7152-B2B9-4F10-94D5-F58F889D53D3}" type="presParOf" srcId="{885C5528-027B-477A-AD12-6F0BFD586389}" destId="{AE79D8EB-FB5B-4601-AF22-6DD5D1F84211}" srcOrd="1" destOrd="0" presId="urn:microsoft.com/office/officeart/2008/layout/HalfCircleOrganizationChart"/>
    <dgm:cxn modelId="{B25BC09B-9E75-46F8-9CE2-9745CA1E4AA9}" type="presParOf" srcId="{885C5528-027B-477A-AD12-6F0BFD586389}" destId="{7D0FFD94-948C-40C1-B05C-E3F3C4BFEC55}" srcOrd="2" destOrd="0" presId="urn:microsoft.com/office/officeart/2008/layout/HalfCircleOrganizationChart"/>
    <dgm:cxn modelId="{6FC43338-A2FE-41F6-98D0-66081EB5C12A}" type="presParOf" srcId="{2B2E4291-7A0F-4BD1-8375-6026E7671CE5}" destId="{4A7B320A-8CBD-4A8E-B1D3-373B84DB0224}" srcOrd="2" destOrd="0" presId="urn:microsoft.com/office/officeart/2008/layout/HalfCircleOrganizationChart"/>
    <dgm:cxn modelId="{3E33BA0F-4D2E-4844-9EAC-DE9E213F9B6C}" type="presParOf" srcId="{2B2E4291-7A0F-4BD1-8375-6026E7671CE5}" destId="{11022367-30FB-440B-B714-EA8336384AE5}" srcOrd="3" destOrd="0" presId="urn:microsoft.com/office/officeart/2008/layout/HalfCircleOrganizationChart"/>
    <dgm:cxn modelId="{8081C136-A32B-4026-90E6-07AF1380B081}" type="presParOf" srcId="{11022367-30FB-440B-B714-EA8336384AE5}" destId="{05F52D35-5DFB-4D3A-B64C-A9EC69EACAAE}" srcOrd="0" destOrd="0" presId="urn:microsoft.com/office/officeart/2008/layout/HalfCircleOrganizationChart"/>
    <dgm:cxn modelId="{8DCE1D2C-BAB0-4771-8CEF-D735698D69C4}" type="presParOf" srcId="{05F52D35-5DFB-4D3A-B64C-A9EC69EACAAE}" destId="{6717E284-420D-4249-919C-23C64BB3AC95}" srcOrd="0" destOrd="0" presId="urn:microsoft.com/office/officeart/2008/layout/HalfCircleOrganizationChart"/>
    <dgm:cxn modelId="{FD779EF7-DE4A-4BC2-B599-2FCDB6733C3C}" type="presParOf" srcId="{05F52D35-5DFB-4D3A-B64C-A9EC69EACAAE}" destId="{2D8D0131-48F6-4F3D-96FD-0C38DB69C221}" srcOrd="1" destOrd="0" presId="urn:microsoft.com/office/officeart/2008/layout/HalfCircleOrganizationChart"/>
    <dgm:cxn modelId="{FC683269-5DF8-477E-93E8-848385CBF505}" type="presParOf" srcId="{05F52D35-5DFB-4D3A-B64C-A9EC69EACAAE}" destId="{8A205421-B234-413D-8750-2D931DC26047}" srcOrd="2" destOrd="0" presId="urn:microsoft.com/office/officeart/2008/layout/HalfCircleOrganizationChart"/>
    <dgm:cxn modelId="{3E910F12-3A52-4203-8EF1-87AC273891DC}" type="presParOf" srcId="{05F52D35-5DFB-4D3A-B64C-A9EC69EACAAE}" destId="{2B6A5499-1DFF-4378-AF01-4151AB62F3B7}" srcOrd="3" destOrd="0" presId="urn:microsoft.com/office/officeart/2008/layout/HalfCircleOrganizationChart"/>
    <dgm:cxn modelId="{7E9F3F1F-EB6E-4926-A4BE-E75281798273}" type="presParOf" srcId="{11022367-30FB-440B-B714-EA8336384AE5}" destId="{7A727E88-1F1D-4FEB-9985-43749AAF731C}" srcOrd="1" destOrd="0" presId="urn:microsoft.com/office/officeart/2008/layout/HalfCircleOrganizationChart"/>
    <dgm:cxn modelId="{8A04DCE6-BD38-41E4-952E-4CC38A2037DC}" type="presParOf" srcId="{11022367-30FB-440B-B714-EA8336384AE5}" destId="{067F97B9-C187-4E2A-B204-B1A19EC3143B}" srcOrd="2" destOrd="0" presId="urn:microsoft.com/office/officeart/2008/layout/HalfCircleOrganizationChart"/>
    <dgm:cxn modelId="{EB1B72D6-8160-4DE2-8630-B589B0D5ADBC}" type="presParOf" srcId="{3A1C262A-FFFE-4FCD-B10E-2C982D0FB68B}" destId="{65273CB2-522E-49B2-B901-0444A7FD0C0A}" srcOrd="4" destOrd="0" presId="urn:microsoft.com/office/officeart/2008/layout/HalfCircleOrganizationChart"/>
    <dgm:cxn modelId="{D57CF8C8-5FDC-49B4-8D5C-822BEACE34B9}" type="presParOf" srcId="{3A1C262A-FFFE-4FCD-B10E-2C982D0FB68B}" destId="{31B1D3D7-9A71-4186-86DA-02634477D757}" srcOrd="5" destOrd="0" presId="urn:microsoft.com/office/officeart/2008/layout/HalfCircleOrganizationChart"/>
    <dgm:cxn modelId="{5D8BEF96-2FFF-4499-92CF-F8129E277763}" type="presParOf" srcId="{31B1D3D7-9A71-4186-86DA-02634477D757}" destId="{45CDCCF4-30BF-4338-86E8-A74FA9C198C8}" srcOrd="0" destOrd="0" presId="urn:microsoft.com/office/officeart/2008/layout/HalfCircleOrganizationChart"/>
    <dgm:cxn modelId="{3A7EA882-594D-4694-A930-5D7F469FD388}" type="presParOf" srcId="{45CDCCF4-30BF-4338-86E8-A74FA9C198C8}" destId="{BC3E6DE1-6DDB-4644-BD7B-269ECA1DD0A2}" srcOrd="0" destOrd="0" presId="urn:microsoft.com/office/officeart/2008/layout/HalfCircleOrganizationChart"/>
    <dgm:cxn modelId="{125901EF-7D07-4AEE-8741-B0293C178AFA}" type="presParOf" srcId="{45CDCCF4-30BF-4338-86E8-A74FA9C198C8}" destId="{EF95CBA6-F8F5-4E92-80D7-5C47A104AF9F}" srcOrd="1" destOrd="0" presId="urn:microsoft.com/office/officeart/2008/layout/HalfCircleOrganizationChart"/>
    <dgm:cxn modelId="{12D3F4E5-4A9F-4FE4-8D2B-5482C711F8E8}" type="presParOf" srcId="{45CDCCF4-30BF-4338-86E8-A74FA9C198C8}" destId="{6A51C9AC-AB07-4E09-9176-53951B315B0F}" srcOrd="2" destOrd="0" presId="urn:microsoft.com/office/officeart/2008/layout/HalfCircleOrganizationChart"/>
    <dgm:cxn modelId="{E1BF4E89-84E0-4C80-9478-51D86E5FA2FC}" type="presParOf" srcId="{45CDCCF4-30BF-4338-86E8-A74FA9C198C8}" destId="{15D8CD58-DFC7-412A-B649-0DC5A8185DA4}" srcOrd="3" destOrd="0" presId="urn:microsoft.com/office/officeart/2008/layout/HalfCircleOrganizationChart"/>
    <dgm:cxn modelId="{9C0BB87E-30A5-47A5-A722-E7298FC6CE09}" type="presParOf" srcId="{31B1D3D7-9A71-4186-86DA-02634477D757}" destId="{09A30815-66AC-48DA-9254-32D32258A58E}" srcOrd="1" destOrd="0" presId="urn:microsoft.com/office/officeart/2008/layout/HalfCircleOrganizationChart"/>
    <dgm:cxn modelId="{0385FD19-9339-45CE-84B7-1CAB99F9B0EC}" type="presParOf" srcId="{31B1D3D7-9A71-4186-86DA-02634477D757}" destId="{0B0270D9-4481-4B18-8F0A-B7ED1B50FD3C}" srcOrd="2" destOrd="0" presId="urn:microsoft.com/office/officeart/2008/layout/HalfCircleOrganizationChart"/>
    <dgm:cxn modelId="{1EB055E5-08A9-4DB6-BE10-1644E36F33EE}" type="presParOf" srcId="{0B0270D9-4481-4B18-8F0A-B7ED1B50FD3C}" destId="{A4A35F82-03CA-4C23-AA7B-3DBD36DD92D3}" srcOrd="0" destOrd="0" presId="urn:microsoft.com/office/officeart/2008/layout/HalfCircleOrganizationChart"/>
    <dgm:cxn modelId="{1C5F7038-CFC3-47AA-B2DC-CB771DD7F3E9}" type="presParOf" srcId="{0B0270D9-4481-4B18-8F0A-B7ED1B50FD3C}" destId="{0DEF4AD2-11D8-4E4A-999F-7670094C35EF}" srcOrd="1" destOrd="0" presId="urn:microsoft.com/office/officeart/2008/layout/HalfCircleOrganizationChart"/>
    <dgm:cxn modelId="{4B244876-84F1-4999-94DD-B3A89FBDB7DB}" type="presParOf" srcId="{0DEF4AD2-11D8-4E4A-999F-7670094C35EF}" destId="{FF9C93FA-6BE3-4B8A-AAE1-F80321BFB7F0}" srcOrd="0" destOrd="0" presId="urn:microsoft.com/office/officeart/2008/layout/HalfCircleOrganizationChart"/>
    <dgm:cxn modelId="{70063C55-E07B-44D7-852C-29C435664DC5}" type="presParOf" srcId="{FF9C93FA-6BE3-4B8A-AAE1-F80321BFB7F0}" destId="{19289237-6E2E-46FC-AF04-01DE12A0A508}" srcOrd="0" destOrd="0" presId="urn:microsoft.com/office/officeart/2008/layout/HalfCircleOrganizationChart"/>
    <dgm:cxn modelId="{657AC48E-7045-430D-BFA2-3565027808CE}" type="presParOf" srcId="{FF9C93FA-6BE3-4B8A-AAE1-F80321BFB7F0}" destId="{B2C0D89C-8682-4CBF-9342-E7A84142776A}" srcOrd="1" destOrd="0" presId="urn:microsoft.com/office/officeart/2008/layout/HalfCircleOrganizationChart"/>
    <dgm:cxn modelId="{554EBB01-78C0-4C1A-B4BF-25759420586D}" type="presParOf" srcId="{FF9C93FA-6BE3-4B8A-AAE1-F80321BFB7F0}" destId="{3119E887-371C-4286-B4F5-49BF5C5390B5}" srcOrd="2" destOrd="0" presId="urn:microsoft.com/office/officeart/2008/layout/HalfCircleOrganizationChart"/>
    <dgm:cxn modelId="{2C3FCB1D-57F8-479D-8294-9DA8A26D0AE0}" type="presParOf" srcId="{FF9C93FA-6BE3-4B8A-AAE1-F80321BFB7F0}" destId="{4F46F7CB-05AE-4061-8CDC-518EAF508683}" srcOrd="3" destOrd="0" presId="urn:microsoft.com/office/officeart/2008/layout/HalfCircleOrganizationChart"/>
    <dgm:cxn modelId="{F240B9BD-A820-4235-A10D-718696E9C173}" type="presParOf" srcId="{0DEF4AD2-11D8-4E4A-999F-7670094C35EF}" destId="{B24A262E-D9EC-476D-AAB5-CDA262C26CE6}" srcOrd="1" destOrd="0" presId="urn:microsoft.com/office/officeart/2008/layout/HalfCircleOrganizationChart"/>
    <dgm:cxn modelId="{95D40F56-73BD-4F39-9966-6CE967706F1D}" type="presParOf" srcId="{0DEF4AD2-11D8-4E4A-999F-7670094C35EF}" destId="{E1922326-D03E-41C9-9602-1CEB5ABAB9AA}" srcOrd="2" destOrd="0" presId="urn:microsoft.com/office/officeart/2008/layout/HalfCircleOrganizationChart"/>
    <dgm:cxn modelId="{70D60E3D-3BAF-4284-A638-E0D0AB937E56}" type="presParOf" srcId="{0B0270D9-4481-4B18-8F0A-B7ED1B50FD3C}" destId="{0E54FAC8-12E3-481D-AC38-5DE0E254B0BC}" srcOrd="2" destOrd="0" presId="urn:microsoft.com/office/officeart/2008/layout/HalfCircleOrganizationChart"/>
    <dgm:cxn modelId="{13980EF9-553E-4BE8-AE5C-EE85BC849902}" type="presParOf" srcId="{0B0270D9-4481-4B18-8F0A-B7ED1B50FD3C}" destId="{5B344D7E-0424-402E-AC0E-8D8C369D2A3C}" srcOrd="3" destOrd="0" presId="urn:microsoft.com/office/officeart/2008/layout/HalfCircleOrganizationChart"/>
    <dgm:cxn modelId="{CC388153-2E3E-4A4E-99EA-F73C888110D5}" type="presParOf" srcId="{5B344D7E-0424-402E-AC0E-8D8C369D2A3C}" destId="{C64AD7CF-5578-47AD-9CC9-3D18434A98F9}" srcOrd="0" destOrd="0" presId="urn:microsoft.com/office/officeart/2008/layout/HalfCircleOrganizationChart"/>
    <dgm:cxn modelId="{F878B516-ED4D-438E-BB99-578B62E0FA62}" type="presParOf" srcId="{C64AD7CF-5578-47AD-9CC9-3D18434A98F9}" destId="{580E223E-88C6-424B-9E66-866D5CB52661}" srcOrd="0" destOrd="0" presId="urn:microsoft.com/office/officeart/2008/layout/HalfCircleOrganizationChart"/>
    <dgm:cxn modelId="{BA07F6CC-0F0E-4D82-B00D-07486190D1C9}" type="presParOf" srcId="{C64AD7CF-5578-47AD-9CC9-3D18434A98F9}" destId="{36E178CE-EE27-4557-B4C1-89B1A90599C4}" srcOrd="1" destOrd="0" presId="urn:microsoft.com/office/officeart/2008/layout/HalfCircleOrganizationChart"/>
    <dgm:cxn modelId="{EE46A731-128A-42B2-B7FA-D0D460B1CD79}" type="presParOf" srcId="{C64AD7CF-5578-47AD-9CC9-3D18434A98F9}" destId="{9801EE22-2312-41CF-888B-40E6FF7CE37A}" srcOrd="2" destOrd="0" presId="urn:microsoft.com/office/officeart/2008/layout/HalfCircleOrganizationChart"/>
    <dgm:cxn modelId="{F60661FD-E7C9-4615-ABD7-384D0BE588C6}" type="presParOf" srcId="{C64AD7CF-5578-47AD-9CC9-3D18434A98F9}" destId="{7D5333AC-A2AB-40E8-861A-20D5DD224955}" srcOrd="3" destOrd="0" presId="urn:microsoft.com/office/officeart/2008/layout/HalfCircleOrganizationChart"/>
    <dgm:cxn modelId="{ED537F65-DCDF-4BF3-BF04-AB39A4C90CB5}" type="presParOf" srcId="{5B344D7E-0424-402E-AC0E-8D8C369D2A3C}" destId="{688B2AE8-C1A7-45FE-8654-A8AFB10FB595}" srcOrd="1" destOrd="0" presId="urn:microsoft.com/office/officeart/2008/layout/HalfCircleOrganizationChart"/>
    <dgm:cxn modelId="{2DCFC5C2-CBB4-4DB4-BE13-17425CD9F69E}" type="presParOf" srcId="{5B344D7E-0424-402E-AC0E-8D8C369D2A3C}" destId="{E3152C1F-0C1A-4ABB-AF78-119E08594B0E}" srcOrd="2" destOrd="0" presId="urn:microsoft.com/office/officeart/2008/layout/HalfCircleOrganizationChart"/>
    <dgm:cxn modelId="{B9A61FDD-0A4D-4604-8483-A53F3B4B49E1}" type="presParOf" srcId="{5E7FBC0E-27F1-4B1A-A5A4-12966EA97E32}" destId="{5625B38E-AC47-49C6-B40F-A8CD22D0610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58352B-0DAF-4B3E-84DC-5FD554867E6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C75ABE-0571-4339-9D08-8DCE92D5A7C1}">
      <dgm:prSet phldrT="[Text]"/>
      <dgm:spPr/>
      <dgm:t>
        <a:bodyPr/>
        <a:lstStyle/>
        <a:p>
          <a:r>
            <a:rPr lang="en-US" dirty="0"/>
            <a:t>IA:6</a:t>
          </a:r>
        </a:p>
      </dgm:t>
    </dgm:pt>
    <dgm:pt modelId="{1A02B4A5-D90B-4626-9F27-F2EE9C66C87F}" type="parTrans" cxnId="{95226D38-E5E3-481F-9211-BC3438C700D2}">
      <dgm:prSet/>
      <dgm:spPr/>
      <dgm:t>
        <a:bodyPr/>
        <a:lstStyle/>
        <a:p>
          <a:endParaRPr lang="en-US"/>
        </a:p>
      </dgm:t>
    </dgm:pt>
    <dgm:pt modelId="{C035BFCF-6F4C-4B8F-9396-090CE214E78B}" type="sibTrans" cxnId="{95226D38-E5E3-481F-9211-BC3438C700D2}">
      <dgm:prSet/>
      <dgm:spPr/>
      <dgm:t>
        <a:bodyPr/>
        <a:lstStyle/>
        <a:p>
          <a:endParaRPr lang="en-US"/>
        </a:p>
      </dgm:t>
    </dgm:pt>
    <dgm:pt modelId="{88A1DBDA-C3CD-4C3A-A2AD-2AA7F4221284}" type="asst">
      <dgm:prSet phldrT="[Text]"/>
      <dgm:spPr/>
      <dgm:t>
        <a:bodyPr/>
        <a:lstStyle/>
        <a:p>
          <a:r>
            <a:rPr lang="en-US" dirty="0"/>
            <a:t>IA: 15</a:t>
          </a:r>
        </a:p>
      </dgm:t>
    </dgm:pt>
    <dgm:pt modelId="{0517CA58-C9A2-4E35-B648-1A6A3D795E09}" type="parTrans" cxnId="{C889904C-AB6B-45F6-B705-EF87BF6102F8}">
      <dgm:prSet/>
      <dgm:spPr/>
      <dgm:t>
        <a:bodyPr/>
        <a:lstStyle/>
        <a:p>
          <a:endParaRPr lang="en-US"/>
        </a:p>
      </dgm:t>
    </dgm:pt>
    <dgm:pt modelId="{21B58BC2-9B08-4097-969E-F71FF7F112DE}" type="sibTrans" cxnId="{C889904C-AB6B-45F6-B705-EF87BF6102F8}">
      <dgm:prSet/>
      <dgm:spPr/>
      <dgm:t>
        <a:bodyPr/>
        <a:lstStyle/>
        <a:p>
          <a:endParaRPr lang="en-US"/>
        </a:p>
      </dgm:t>
    </dgm:pt>
    <dgm:pt modelId="{54E94B7F-7F21-4E21-BE02-DAE9C9539340}">
      <dgm:prSet phldrT="[Text]"/>
      <dgm:spPr/>
      <dgm:t>
        <a:bodyPr/>
        <a:lstStyle/>
        <a:p>
          <a:r>
            <a:rPr lang="en-US" dirty="0"/>
            <a:t>Player:3</a:t>
          </a:r>
        </a:p>
      </dgm:t>
    </dgm:pt>
    <dgm:pt modelId="{AFDE835E-0DEA-46ED-8CEE-754D8C2DB04D}" type="parTrans" cxnId="{BD66C43C-6593-42FE-975C-CA7A7131BB3A}">
      <dgm:prSet/>
      <dgm:spPr/>
      <dgm:t>
        <a:bodyPr/>
        <a:lstStyle/>
        <a:p>
          <a:endParaRPr lang="en-US"/>
        </a:p>
      </dgm:t>
    </dgm:pt>
    <dgm:pt modelId="{4233B25E-CCC4-4A10-996F-5460933FF450}" type="sibTrans" cxnId="{BD66C43C-6593-42FE-975C-CA7A7131BB3A}">
      <dgm:prSet/>
      <dgm:spPr/>
      <dgm:t>
        <a:bodyPr/>
        <a:lstStyle/>
        <a:p>
          <a:endParaRPr lang="en-US"/>
        </a:p>
      </dgm:t>
    </dgm:pt>
    <dgm:pt modelId="{6146A3C4-5CC1-4DE3-9246-5F5A47E3BC1A}">
      <dgm:prSet phldrT="[Text]"/>
      <dgm:spPr/>
      <dgm:t>
        <a:bodyPr/>
        <a:lstStyle/>
        <a:p>
          <a:r>
            <a:rPr lang="en-US" dirty="0"/>
            <a:t>Player:-5</a:t>
          </a:r>
        </a:p>
      </dgm:t>
    </dgm:pt>
    <dgm:pt modelId="{C847AD81-A9F2-4DA7-9489-231D1D6DCA56}" type="parTrans" cxnId="{C8941726-F9D9-40CF-AF65-5135E6AF1CF7}">
      <dgm:prSet/>
      <dgm:spPr/>
      <dgm:t>
        <a:bodyPr/>
        <a:lstStyle/>
        <a:p>
          <a:endParaRPr lang="en-US"/>
        </a:p>
      </dgm:t>
    </dgm:pt>
    <dgm:pt modelId="{6097820D-0FE7-471C-BBD4-4D8B34343CFF}" type="sibTrans" cxnId="{C8941726-F9D9-40CF-AF65-5135E6AF1CF7}">
      <dgm:prSet/>
      <dgm:spPr/>
      <dgm:t>
        <a:bodyPr/>
        <a:lstStyle/>
        <a:p>
          <a:endParaRPr lang="en-US"/>
        </a:p>
      </dgm:t>
    </dgm:pt>
    <dgm:pt modelId="{9AA0D221-BBFC-47F4-A9A4-ECF1DA6ED7A3}">
      <dgm:prSet phldrT="[Text]"/>
      <dgm:spPr/>
      <dgm:t>
        <a:bodyPr/>
        <a:lstStyle/>
        <a:p>
          <a:r>
            <a:rPr lang="en-US" dirty="0"/>
            <a:t>Player:6</a:t>
          </a:r>
        </a:p>
      </dgm:t>
    </dgm:pt>
    <dgm:pt modelId="{F5794FAB-A428-4B10-A813-4361CC41A531}" type="parTrans" cxnId="{5010B441-FDC5-4BF2-87F5-616038A4E3D2}">
      <dgm:prSet/>
      <dgm:spPr/>
      <dgm:t>
        <a:bodyPr/>
        <a:lstStyle/>
        <a:p>
          <a:endParaRPr lang="en-US"/>
        </a:p>
      </dgm:t>
    </dgm:pt>
    <dgm:pt modelId="{5D84F837-382F-4627-824C-269E5A1A7249}" type="sibTrans" cxnId="{5010B441-FDC5-4BF2-87F5-616038A4E3D2}">
      <dgm:prSet/>
      <dgm:spPr/>
      <dgm:t>
        <a:bodyPr/>
        <a:lstStyle/>
        <a:p>
          <a:endParaRPr lang="en-US"/>
        </a:p>
      </dgm:t>
    </dgm:pt>
    <dgm:pt modelId="{3C741B6A-2033-4AAA-A0B4-9CA75EB4D192}" type="asst">
      <dgm:prSet/>
      <dgm:spPr/>
      <dgm:t>
        <a:bodyPr/>
        <a:lstStyle/>
        <a:p>
          <a:r>
            <a:rPr lang="en-US" dirty="0"/>
            <a:t>IA:3</a:t>
          </a:r>
        </a:p>
      </dgm:t>
    </dgm:pt>
    <dgm:pt modelId="{0A736563-C742-497B-85DA-5FEC1FFD2250}" type="parTrans" cxnId="{5D9C7B58-505A-4633-B608-772CA596E28F}">
      <dgm:prSet/>
      <dgm:spPr/>
      <dgm:t>
        <a:bodyPr/>
        <a:lstStyle/>
        <a:p>
          <a:endParaRPr lang="en-US"/>
        </a:p>
      </dgm:t>
    </dgm:pt>
    <dgm:pt modelId="{97AB2F40-779F-4791-98CF-4BBD427714C6}" type="sibTrans" cxnId="{5D9C7B58-505A-4633-B608-772CA596E28F}">
      <dgm:prSet/>
      <dgm:spPr/>
      <dgm:t>
        <a:bodyPr/>
        <a:lstStyle/>
        <a:p>
          <a:endParaRPr lang="en-US"/>
        </a:p>
      </dgm:t>
    </dgm:pt>
    <dgm:pt modelId="{97CA8B42-0E37-4C1A-970D-0BAD0012D0D8}" type="asst">
      <dgm:prSet/>
      <dgm:spPr/>
      <dgm:t>
        <a:bodyPr/>
        <a:lstStyle/>
        <a:p>
          <a:r>
            <a:rPr lang="en-US" dirty="0"/>
            <a:t>IA:1</a:t>
          </a:r>
        </a:p>
      </dgm:t>
    </dgm:pt>
    <dgm:pt modelId="{7CB6FC4A-EFE3-4143-B9A9-2DA712DBEA03}" type="parTrans" cxnId="{F28AAC76-CC28-4AA8-A4D9-E78BB724A291}">
      <dgm:prSet/>
      <dgm:spPr/>
      <dgm:t>
        <a:bodyPr/>
        <a:lstStyle/>
        <a:p>
          <a:endParaRPr lang="en-US"/>
        </a:p>
      </dgm:t>
    </dgm:pt>
    <dgm:pt modelId="{2C31FE14-B862-4490-9361-7222462EAB32}" type="sibTrans" cxnId="{F28AAC76-CC28-4AA8-A4D9-E78BB724A291}">
      <dgm:prSet/>
      <dgm:spPr/>
      <dgm:t>
        <a:bodyPr/>
        <a:lstStyle/>
        <a:p>
          <a:endParaRPr lang="en-US"/>
        </a:p>
      </dgm:t>
    </dgm:pt>
    <dgm:pt modelId="{87D4D23A-0A47-41F5-A239-63E0931C68E8}" type="asst">
      <dgm:prSet/>
      <dgm:spPr/>
      <dgm:t>
        <a:bodyPr/>
        <a:lstStyle/>
        <a:p>
          <a:r>
            <a:rPr lang="en-US" dirty="0"/>
            <a:t>IA:-5</a:t>
          </a:r>
        </a:p>
      </dgm:t>
    </dgm:pt>
    <dgm:pt modelId="{454F03B9-AE04-4EB4-AAEE-BA03657FDB1D}" type="parTrans" cxnId="{DAA3D929-9B4F-4F48-B9E0-B762B58E495C}">
      <dgm:prSet/>
      <dgm:spPr/>
      <dgm:t>
        <a:bodyPr/>
        <a:lstStyle/>
        <a:p>
          <a:endParaRPr lang="en-US"/>
        </a:p>
      </dgm:t>
    </dgm:pt>
    <dgm:pt modelId="{DF3C1431-7C49-4025-80B2-16769B85B13A}" type="sibTrans" cxnId="{DAA3D929-9B4F-4F48-B9E0-B762B58E495C}">
      <dgm:prSet/>
      <dgm:spPr/>
      <dgm:t>
        <a:bodyPr/>
        <a:lstStyle/>
        <a:p>
          <a:endParaRPr lang="en-US"/>
        </a:p>
      </dgm:t>
    </dgm:pt>
    <dgm:pt modelId="{74E9B6DA-BCE8-48F6-AE14-B411E78E13A1}" type="asst">
      <dgm:prSet/>
      <dgm:spPr/>
      <dgm:t>
        <a:bodyPr/>
        <a:lstStyle/>
        <a:p>
          <a:r>
            <a:rPr lang="en-US" dirty="0"/>
            <a:t>IA:6</a:t>
          </a:r>
        </a:p>
      </dgm:t>
    </dgm:pt>
    <dgm:pt modelId="{329B2160-10EA-4ACF-BD99-1F01B9CB9D20}" type="parTrans" cxnId="{E50B21EF-C181-49A6-9D4B-C4ADA77ACC82}">
      <dgm:prSet/>
      <dgm:spPr/>
      <dgm:t>
        <a:bodyPr/>
        <a:lstStyle/>
        <a:p>
          <a:endParaRPr lang="en-US"/>
        </a:p>
      </dgm:t>
    </dgm:pt>
    <dgm:pt modelId="{B31AFD4F-A637-4310-BCE0-F76CA3DDB7CA}" type="sibTrans" cxnId="{E50B21EF-C181-49A6-9D4B-C4ADA77ACC82}">
      <dgm:prSet/>
      <dgm:spPr/>
      <dgm:t>
        <a:bodyPr/>
        <a:lstStyle/>
        <a:p>
          <a:endParaRPr lang="en-US"/>
        </a:p>
      </dgm:t>
    </dgm:pt>
    <dgm:pt modelId="{80DC4DF3-81FC-4831-B068-2B72E88F0A83}" type="asst">
      <dgm:prSet/>
      <dgm:spPr/>
      <dgm:t>
        <a:bodyPr/>
        <a:lstStyle/>
        <a:p>
          <a:r>
            <a:rPr lang="en-US" dirty="0"/>
            <a:t>IA:10</a:t>
          </a:r>
        </a:p>
      </dgm:t>
    </dgm:pt>
    <dgm:pt modelId="{481F63C2-3287-4F9A-A02A-8ADE8139126F}" type="parTrans" cxnId="{565B6527-1710-4333-8CD6-6B534688BE2D}">
      <dgm:prSet/>
      <dgm:spPr/>
      <dgm:t>
        <a:bodyPr/>
        <a:lstStyle/>
        <a:p>
          <a:endParaRPr lang="en-US"/>
        </a:p>
      </dgm:t>
    </dgm:pt>
    <dgm:pt modelId="{9AC7F45A-9DD9-4747-96DE-197FDFC6BB42}" type="sibTrans" cxnId="{565B6527-1710-4333-8CD6-6B534688BE2D}">
      <dgm:prSet/>
      <dgm:spPr/>
      <dgm:t>
        <a:bodyPr/>
        <a:lstStyle/>
        <a:p>
          <a:endParaRPr lang="en-US"/>
        </a:p>
      </dgm:t>
    </dgm:pt>
    <dgm:pt modelId="{B4CE993E-43EA-4B58-A57A-151990E7E3A2}" type="pres">
      <dgm:prSet presAssocID="{D458352B-0DAF-4B3E-84DC-5FD554867E6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7FBC0E-27F1-4B1A-A5A4-12966EA97E32}" type="pres">
      <dgm:prSet presAssocID="{ECC75ABE-0571-4339-9D08-8DCE92D5A7C1}" presName="hierRoot1" presStyleCnt="0">
        <dgm:presLayoutVars>
          <dgm:hierBranch val="init"/>
        </dgm:presLayoutVars>
      </dgm:prSet>
      <dgm:spPr/>
    </dgm:pt>
    <dgm:pt modelId="{323A9063-014C-472E-91C8-7DC9F579EB3A}" type="pres">
      <dgm:prSet presAssocID="{ECC75ABE-0571-4339-9D08-8DCE92D5A7C1}" presName="rootComposite1" presStyleCnt="0"/>
      <dgm:spPr/>
    </dgm:pt>
    <dgm:pt modelId="{B506EFC5-6E27-4820-BB39-4B66CA6A4C68}" type="pres">
      <dgm:prSet presAssocID="{ECC75ABE-0571-4339-9D08-8DCE92D5A7C1}" presName="rootText1" presStyleLbl="alignAcc1" presStyleIdx="0" presStyleCnt="0">
        <dgm:presLayoutVars>
          <dgm:chPref val="3"/>
        </dgm:presLayoutVars>
      </dgm:prSet>
      <dgm:spPr/>
    </dgm:pt>
    <dgm:pt modelId="{50CB8405-A631-4757-A4A4-EC760626BBCE}" type="pres">
      <dgm:prSet presAssocID="{ECC75ABE-0571-4339-9D08-8DCE92D5A7C1}" presName="topArc1" presStyleLbl="parChTrans1D1" presStyleIdx="0" presStyleCnt="20"/>
      <dgm:spPr/>
    </dgm:pt>
    <dgm:pt modelId="{38189DE2-E29C-41FB-AA3B-930D16C109FF}" type="pres">
      <dgm:prSet presAssocID="{ECC75ABE-0571-4339-9D08-8DCE92D5A7C1}" presName="bottomArc1" presStyleLbl="parChTrans1D1" presStyleIdx="1" presStyleCnt="20"/>
      <dgm:spPr/>
    </dgm:pt>
    <dgm:pt modelId="{4BB094B7-2027-4140-9303-4C8182BE9DAE}" type="pres">
      <dgm:prSet presAssocID="{ECC75ABE-0571-4339-9D08-8DCE92D5A7C1}" presName="topConnNode1" presStyleLbl="node1" presStyleIdx="0" presStyleCnt="0"/>
      <dgm:spPr/>
    </dgm:pt>
    <dgm:pt modelId="{3A1C262A-FFFE-4FCD-B10E-2C982D0FB68B}" type="pres">
      <dgm:prSet presAssocID="{ECC75ABE-0571-4339-9D08-8DCE92D5A7C1}" presName="hierChild2" presStyleCnt="0"/>
      <dgm:spPr/>
    </dgm:pt>
    <dgm:pt modelId="{1EFAF74D-CC97-4A8F-9003-084D2D21A775}" type="pres">
      <dgm:prSet presAssocID="{AFDE835E-0DEA-46ED-8CEE-754D8C2DB04D}" presName="Name28" presStyleLbl="parChTrans1D2" presStyleIdx="0" presStyleCnt="3"/>
      <dgm:spPr/>
    </dgm:pt>
    <dgm:pt modelId="{33514BB3-DCEB-4E60-ACE1-FE071F58D859}" type="pres">
      <dgm:prSet presAssocID="{54E94B7F-7F21-4E21-BE02-DAE9C9539340}" presName="hierRoot2" presStyleCnt="0">
        <dgm:presLayoutVars>
          <dgm:hierBranch val="init"/>
        </dgm:presLayoutVars>
      </dgm:prSet>
      <dgm:spPr/>
    </dgm:pt>
    <dgm:pt modelId="{C0F669EC-1E83-4524-8A3E-F8236B8BC477}" type="pres">
      <dgm:prSet presAssocID="{54E94B7F-7F21-4E21-BE02-DAE9C9539340}" presName="rootComposite2" presStyleCnt="0"/>
      <dgm:spPr/>
    </dgm:pt>
    <dgm:pt modelId="{06D479FD-F40A-4903-BEAD-94AD8900FA7A}" type="pres">
      <dgm:prSet presAssocID="{54E94B7F-7F21-4E21-BE02-DAE9C9539340}" presName="rootText2" presStyleLbl="alignAcc1" presStyleIdx="0" presStyleCnt="0">
        <dgm:presLayoutVars>
          <dgm:chPref val="3"/>
        </dgm:presLayoutVars>
      </dgm:prSet>
      <dgm:spPr/>
    </dgm:pt>
    <dgm:pt modelId="{DF958D11-C9B3-4796-850B-58C2EB07C2C7}" type="pres">
      <dgm:prSet presAssocID="{54E94B7F-7F21-4E21-BE02-DAE9C9539340}" presName="topArc2" presStyleLbl="parChTrans1D1" presStyleIdx="2" presStyleCnt="20"/>
      <dgm:spPr/>
    </dgm:pt>
    <dgm:pt modelId="{CA6EC4EA-1C84-49FE-AB91-5AB8D78FAB66}" type="pres">
      <dgm:prSet presAssocID="{54E94B7F-7F21-4E21-BE02-DAE9C9539340}" presName="bottomArc2" presStyleLbl="parChTrans1D1" presStyleIdx="3" presStyleCnt="20"/>
      <dgm:spPr/>
    </dgm:pt>
    <dgm:pt modelId="{0899C8F4-9EAF-4B73-B457-24931AA6E981}" type="pres">
      <dgm:prSet presAssocID="{54E94B7F-7F21-4E21-BE02-DAE9C9539340}" presName="topConnNode2" presStyleLbl="node2" presStyleIdx="0" presStyleCnt="0"/>
      <dgm:spPr/>
    </dgm:pt>
    <dgm:pt modelId="{6EF20E9D-52EB-4FF1-AB12-98975A87B1FB}" type="pres">
      <dgm:prSet presAssocID="{54E94B7F-7F21-4E21-BE02-DAE9C9539340}" presName="hierChild4" presStyleCnt="0"/>
      <dgm:spPr/>
    </dgm:pt>
    <dgm:pt modelId="{279B8E52-CD8D-4BD9-97DB-1879664B7157}" type="pres">
      <dgm:prSet presAssocID="{54E94B7F-7F21-4E21-BE02-DAE9C9539340}" presName="hierChild5" presStyleCnt="0"/>
      <dgm:spPr/>
    </dgm:pt>
    <dgm:pt modelId="{6AFB49DA-C8FD-42DB-8BFA-8BF1E92BB6D3}" type="pres">
      <dgm:prSet presAssocID="{0517CA58-C9A2-4E35-B648-1A6A3D795E09}" presName="Name101" presStyleLbl="parChTrans1D3" presStyleIdx="0" presStyleCnt="6"/>
      <dgm:spPr/>
    </dgm:pt>
    <dgm:pt modelId="{16895B6D-61F2-47FA-B65B-D233E17BC60C}" type="pres">
      <dgm:prSet presAssocID="{88A1DBDA-C3CD-4C3A-A2AD-2AA7F4221284}" presName="hierRoot3" presStyleCnt="0">
        <dgm:presLayoutVars>
          <dgm:hierBranch val="init"/>
        </dgm:presLayoutVars>
      </dgm:prSet>
      <dgm:spPr/>
    </dgm:pt>
    <dgm:pt modelId="{7CDAB17E-2241-4EE2-9679-C10A2DF8C638}" type="pres">
      <dgm:prSet presAssocID="{88A1DBDA-C3CD-4C3A-A2AD-2AA7F4221284}" presName="rootComposite3" presStyleCnt="0"/>
      <dgm:spPr/>
    </dgm:pt>
    <dgm:pt modelId="{CC6BF4A0-98BF-451D-980E-FEF053189EE2}" type="pres">
      <dgm:prSet presAssocID="{88A1DBDA-C3CD-4C3A-A2AD-2AA7F4221284}" presName="rootText3" presStyleLbl="alignAcc1" presStyleIdx="0" presStyleCnt="0">
        <dgm:presLayoutVars>
          <dgm:chPref val="3"/>
        </dgm:presLayoutVars>
      </dgm:prSet>
      <dgm:spPr/>
    </dgm:pt>
    <dgm:pt modelId="{8A75EF8B-37FE-46B5-B600-AFCC97D2B902}" type="pres">
      <dgm:prSet presAssocID="{88A1DBDA-C3CD-4C3A-A2AD-2AA7F4221284}" presName="topArc3" presStyleLbl="parChTrans1D1" presStyleIdx="4" presStyleCnt="20"/>
      <dgm:spPr/>
    </dgm:pt>
    <dgm:pt modelId="{47775DDA-230C-4AC4-A0D6-E3B5E6D1A8A7}" type="pres">
      <dgm:prSet presAssocID="{88A1DBDA-C3CD-4C3A-A2AD-2AA7F4221284}" presName="bottomArc3" presStyleLbl="parChTrans1D1" presStyleIdx="5" presStyleCnt="20"/>
      <dgm:spPr/>
    </dgm:pt>
    <dgm:pt modelId="{14C29A9F-0885-4E3E-B7C0-687179691069}" type="pres">
      <dgm:prSet presAssocID="{88A1DBDA-C3CD-4C3A-A2AD-2AA7F4221284}" presName="topConnNode3" presStyleLbl="asst2" presStyleIdx="0" presStyleCnt="0"/>
      <dgm:spPr/>
    </dgm:pt>
    <dgm:pt modelId="{C54149FA-FE95-4554-8011-89AA26FCD0F0}" type="pres">
      <dgm:prSet presAssocID="{88A1DBDA-C3CD-4C3A-A2AD-2AA7F4221284}" presName="hierChild6" presStyleCnt="0"/>
      <dgm:spPr/>
    </dgm:pt>
    <dgm:pt modelId="{8B3139EC-B3EA-431A-9692-F7B6E6D061A2}" type="pres">
      <dgm:prSet presAssocID="{88A1DBDA-C3CD-4C3A-A2AD-2AA7F4221284}" presName="hierChild7" presStyleCnt="0"/>
      <dgm:spPr/>
    </dgm:pt>
    <dgm:pt modelId="{DF0C49DC-290E-4007-88B8-7E74044D805F}" type="pres">
      <dgm:prSet presAssocID="{0A736563-C742-497B-85DA-5FEC1FFD2250}" presName="Name101" presStyleLbl="parChTrans1D3" presStyleIdx="1" presStyleCnt="6"/>
      <dgm:spPr/>
    </dgm:pt>
    <dgm:pt modelId="{6ED64663-B85B-4CE0-AD50-00E226C3C4E7}" type="pres">
      <dgm:prSet presAssocID="{3C741B6A-2033-4AAA-A0B4-9CA75EB4D192}" presName="hierRoot3" presStyleCnt="0">
        <dgm:presLayoutVars>
          <dgm:hierBranch val="init"/>
        </dgm:presLayoutVars>
      </dgm:prSet>
      <dgm:spPr/>
    </dgm:pt>
    <dgm:pt modelId="{78C77F63-B5C6-4C65-8291-D12694239601}" type="pres">
      <dgm:prSet presAssocID="{3C741B6A-2033-4AAA-A0B4-9CA75EB4D192}" presName="rootComposite3" presStyleCnt="0"/>
      <dgm:spPr/>
    </dgm:pt>
    <dgm:pt modelId="{82686A7A-F221-4C1B-B152-CCEB1BE08534}" type="pres">
      <dgm:prSet presAssocID="{3C741B6A-2033-4AAA-A0B4-9CA75EB4D192}" presName="rootText3" presStyleLbl="alignAcc1" presStyleIdx="0" presStyleCnt="0">
        <dgm:presLayoutVars>
          <dgm:chPref val="3"/>
        </dgm:presLayoutVars>
      </dgm:prSet>
      <dgm:spPr/>
    </dgm:pt>
    <dgm:pt modelId="{878C0217-71CE-42B2-B4E4-3A2C79E42C2B}" type="pres">
      <dgm:prSet presAssocID="{3C741B6A-2033-4AAA-A0B4-9CA75EB4D192}" presName="topArc3" presStyleLbl="parChTrans1D1" presStyleIdx="6" presStyleCnt="20"/>
      <dgm:spPr/>
    </dgm:pt>
    <dgm:pt modelId="{58A1CCDC-302E-4CE2-B41B-A300C9FD3FE0}" type="pres">
      <dgm:prSet presAssocID="{3C741B6A-2033-4AAA-A0B4-9CA75EB4D192}" presName="bottomArc3" presStyleLbl="parChTrans1D1" presStyleIdx="7" presStyleCnt="20"/>
      <dgm:spPr/>
    </dgm:pt>
    <dgm:pt modelId="{778A8AB5-3E6D-4F27-91F7-75ED03333DAD}" type="pres">
      <dgm:prSet presAssocID="{3C741B6A-2033-4AAA-A0B4-9CA75EB4D192}" presName="topConnNode3" presStyleLbl="asst2" presStyleIdx="0" presStyleCnt="0"/>
      <dgm:spPr/>
    </dgm:pt>
    <dgm:pt modelId="{49019395-43F5-4FCC-9C3C-4892FA00F176}" type="pres">
      <dgm:prSet presAssocID="{3C741B6A-2033-4AAA-A0B4-9CA75EB4D192}" presName="hierChild6" presStyleCnt="0"/>
      <dgm:spPr/>
    </dgm:pt>
    <dgm:pt modelId="{93CE94F8-5476-4DCE-BFBA-15C2BCBDB6D0}" type="pres">
      <dgm:prSet presAssocID="{3C741B6A-2033-4AAA-A0B4-9CA75EB4D192}" presName="hierChild7" presStyleCnt="0"/>
      <dgm:spPr/>
    </dgm:pt>
    <dgm:pt modelId="{030ED429-3ECF-4208-B665-C051C098D5CB}" type="pres">
      <dgm:prSet presAssocID="{C847AD81-A9F2-4DA7-9489-231D1D6DCA56}" presName="Name28" presStyleLbl="parChTrans1D2" presStyleIdx="1" presStyleCnt="3"/>
      <dgm:spPr/>
    </dgm:pt>
    <dgm:pt modelId="{7DD03588-0F2D-4C45-8D50-0670F7DFCF19}" type="pres">
      <dgm:prSet presAssocID="{6146A3C4-5CC1-4DE3-9246-5F5A47E3BC1A}" presName="hierRoot2" presStyleCnt="0">
        <dgm:presLayoutVars>
          <dgm:hierBranch val="init"/>
        </dgm:presLayoutVars>
      </dgm:prSet>
      <dgm:spPr/>
    </dgm:pt>
    <dgm:pt modelId="{B3DE8D9D-BD72-4944-AD43-5D3E8B63EB53}" type="pres">
      <dgm:prSet presAssocID="{6146A3C4-5CC1-4DE3-9246-5F5A47E3BC1A}" presName="rootComposite2" presStyleCnt="0"/>
      <dgm:spPr/>
    </dgm:pt>
    <dgm:pt modelId="{051FD6B2-F426-4ED0-8684-6700EA59EB10}" type="pres">
      <dgm:prSet presAssocID="{6146A3C4-5CC1-4DE3-9246-5F5A47E3BC1A}" presName="rootText2" presStyleLbl="alignAcc1" presStyleIdx="0" presStyleCnt="0">
        <dgm:presLayoutVars>
          <dgm:chPref val="3"/>
        </dgm:presLayoutVars>
      </dgm:prSet>
      <dgm:spPr/>
    </dgm:pt>
    <dgm:pt modelId="{119194DE-E8E9-40EC-9FC9-884E3312FA06}" type="pres">
      <dgm:prSet presAssocID="{6146A3C4-5CC1-4DE3-9246-5F5A47E3BC1A}" presName="topArc2" presStyleLbl="parChTrans1D1" presStyleIdx="8" presStyleCnt="20"/>
      <dgm:spPr/>
    </dgm:pt>
    <dgm:pt modelId="{DCE5D8EE-FEA5-4BD5-9396-28E287FF932E}" type="pres">
      <dgm:prSet presAssocID="{6146A3C4-5CC1-4DE3-9246-5F5A47E3BC1A}" presName="bottomArc2" presStyleLbl="parChTrans1D1" presStyleIdx="9" presStyleCnt="20"/>
      <dgm:spPr/>
    </dgm:pt>
    <dgm:pt modelId="{92B3D29C-9D63-4FE4-BA9F-1FF4840DF9E1}" type="pres">
      <dgm:prSet presAssocID="{6146A3C4-5CC1-4DE3-9246-5F5A47E3BC1A}" presName="topConnNode2" presStyleLbl="node2" presStyleIdx="0" presStyleCnt="0"/>
      <dgm:spPr/>
    </dgm:pt>
    <dgm:pt modelId="{BFFF777B-61AA-44D3-A02A-A81E6A535D42}" type="pres">
      <dgm:prSet presAssocID="{6146A3C4-5CC1-4DE3-9246-5F5A47E3BC1A}" presName="hierChild4" presStyleCnt="0"/>
      <dgm:spPr/>
    </dgm:pt>
    <dgm:pt modelId="{2B2E4291-7A0F-4BD1-8375-6026E7671CE5}" type="pres">
      <dgm:prSet presAssocID="{6146A3C4-5CC1-4DE3-9246-5F5A47E3BC1A}" presName="hierChild5" presStyleCnt="0"/>
      <dgm:spPr/>
    </dgm:pt>
    <dgm:pt modelId="{0DD381BD-F141-4C11-8111-5EFF0F590397}" type="pres">
      <dgm:prSet presAssocID="{7CB6FC4A-EFE3-4143-B9A9-2DA712DBEA03}" presName="Name101" presStyleLbl="parChTrans1D3" presStyleIdx="2" presStyleCnt="6"/>
      <dgm:spPr/>
    </dgm:pt>
    <dgm:pt modelId="{885C5528-027B-477A-AD12-6F0BFD586389}" type="pres">
      <dgm:prSet presAssocID="{97CA8B42-0E37-4C1A-970D-0BAD0012D0D8}" presName="hierRoot3" presStyleCnt="0">
        <dgm:presLayoutVars>
          <dgm:hierBranch val="init"/>
        </dgm:presLayoutVars>
      </dgm:prSet>
      <dgm:spPr/>
    </dgm:pt>
    <dgm:pt modelId="{8F310044-B03B-4A30-B2AF-05036EAF52DE}" type="pres">
      <dgm:prSet presAssocID="{97CA8B42-0E37-4C1A-970D-0BAD0012D0D8}" presName="rootComposite3" presStyleCnt="0"/>
      <dgm:spPr/>
    </dgm:pt>
    <dgm:pt modelId="{9B0BE0F2-8C5D-419F-85FF-E7705E68954E}" type="pres">
      <dgm:prSet presAssocID="{97CA8B42-0E37-4C1A-970D-0BAD0012D0D8}" presName="rootText3" presStyleLbl="alignAcc1" presStyleIdx="0" presStyleCnt="0">
        <dgm:presLayoutVars>
          <dgm:chPref val="3"/>
        </dgm:presLayoutVars>
      </dgm:prSet>
      <dgm:spPr/>
    </dgm:pt>
    <dgm:pt modelId="{7C671A10-0B5F-4D89-B7F3-67F2512A8332}" type="pres">
      <dgm:prSet presAssocID="{97CA8B42-0E37-4C1A-970D-0BAD0012D0D8}" presName="topArc3" presStyleLbl="parChTrans1D1" presStyleIdx="10" presStyleCnt="20"/>
      <dgm:spPr/>
    </dgm:pt>
    <dgm:pt modelId="{730E0B3D-8422-4D87-AB09-364DE733D824}" type="pres">
      <dgm:prSet presAssocID="{97CA8B42-0E37-4C1A-970D-0BAD0012D0D8}" presName="bottomArc3" presStyleLbl="parChTrans1D1" presStyleIdx="11" presStyleCnt="20"/>
      <dgm:spPr/>
    </dgm:pt>
    <dgm:pt modelId="{15DC8569-3351-4CD6-AE7B-153CEE0E5249}" type="pres">
      <dgm:prSet presAssocID="{97CA8B42-0E37-4C1A-970D-0BAD0012D0D8}" presName="topConnNode3" presStyleLbl="asst2" presStyleIdx="0" presStyleCnt="0"/>
      <dgm:spPr/>
    </dgm:pt>
    <dgm:pt modelId="{AE79D8EB-FB5B-4601-AF22-6DD5D1F84211}" type="pres">
      <dgm:prSet presAssocID="{97CA8B42-0E37-4C1A-970D-0BAD0012D0D8}" presName="hierChild6" presStyleCnt="0"/>
      <dgm:spPr/>
    </dgm:pt>
    <dgm:pt modelId="{7D0FFD94-948C-40C1-B05C-E3F3C4BFEC55}" type="pres">
      <dgm:prSet presAssocID="{97CA8B42-0E37-4C1A-970D-0BAD0012D0D8}" presName="hierChild7" presStyleCnt="0"/>
      <dgm:spPr/>
    </dgm:pt>
    <dgm:pt modelId="{4A7B320A-8CBD-4A8E-B1D3-373B84DB0224}" type="pres">
      <dgm:prSet presAssocID="{454F03B9-AE04-4EB4-AAEE-BA03657FDB1D}" presName="Name101" presStyleLbl="parChTrans1D3" presStyleIdx="3" presStyleCnt="6"/>
      <dgm:spPr/>
    </dgm:pt>
    <dgm:pt modelId="{11022367-30FB-440B-B714-EA8336384AE5}" type="pres">
      <dgm:prSet presAssocID="{87D4D23A-0A47-41F5-A239-63E0931C68E8}" presName="hierRoot3" presStyleCnt="0">
        <dgm:presLayoutVars>
          <dgm:hierBranch val="init"/>
        </dgm:presLayoutVars>
      </dgm:prSet>
      <dgm:spPr/>
    </dgm:pt>
    <dgm:pt modelId="{05F52D35-5DFB-4D3A-B64C-A9EC69EACAAE}" type="pres">
      <dgm:prSet presAssocID="{87D4D23A-0A47-41F5-A239-63E0931C68E8}" presName="rootComposite3" presStyleCnt="0"/>
      <dgm:spPr/>
    </dgm:pt>
    <dgm:pt modelId="{6717E284-420D-4249-919C-23C64BB3AC95}" type="pres">
      <dgm:prSet presAssocID="{87D4D23A-0A47-41F5-A239-63E0931C68E8}" presName="rootText3" presStyleLbl="alignAcc1" presStyleIdx="0" presStyleCnt="0">
        <dgm:presLayoutVars>
          <dgm:chPref val="3"/>
        </dgm:presLayoutVars>
      </dgm:prSet>
      <dgm:spPr/>
    </dgm:pt>
    <dgm:pt modelId="{2D8D0131-48F6-4F3D-96FD-0C38DB69C221}" type="pres">
      <dgm:prSet presAssocID="{87D4D23A-0A47-41F5-A239-63E0931C68E8}" presName="topArc3" presStyleLbl="parChTrans1D1" presStyleIdx="12" presStyleCnt="20"/>
      <dgm:spPr/>
    </dgm:pt>
    <dgm:pt modelId="{8A205421-B234-413D-8750-2D931DC26047}" type="pres">
      <dgm:prSet presAssocID="{87D4D23A-0A47-41F5-A239-63E0931C68E8}" presName="bottomArc3" presStyleLbl="parChTrans1D1" presStyleIdx="13" presStyleCnt="20"/>
      <dgm:spPr/>
    </dgm:pt>
    <dgm:pt modelId="{2B6A5499-1DFF-4378-AF01-4151AB62F3B7}" type="pres">
      <dgm:prSet presAssocID="{87D4D23A-0A47-41F5-A239-63E0931C68E8}" presName="topConnNode3" presStyleLbl="asst2" presStyleIdx="0" presStyleCnt="0"/>
      <dgm:spPr/>
    </dgm:pt>
    <dgm:pt modelId="{7A727E88-1F1D-4FEB-9985-43749AAF731C}" type="pres">
      <dgm:prSet presAssocID="{87D4D23A-0A47-41F5-A239-63E0931C68E8}" presName="hierChild6" presStyleCnt="0"/>
      <dgm:spPr/>
    </dgm:pt>
    <dgm:pt modelId="{067F97B9-C187-4E2A-B204-B1A19EC3143B}" type="pres">
      <dgm:prSet presAssocID="{87D4D23A-0A47-41F5-A239-63E0931C68E8}" presName="hierChild7" presStyleCnt="0"/>
      <dgm:spPr/>
    </dgm:pt>
    <dgm:pt modelId="{65273CB2-522E-49B2-B901-0444A7FD0C0A}" type="pres">
      <dgm:prSet presAssocID="{F5794FAB-A428-4B10-A813-4361CC41A531}" presName="Name28" presStyleLbl="parChTrans1D2" presStyleIdx="2" presStyleCnt="3"/>
      <dgm:spPr/>
    </dgm:pt>
    <dgm:pt modelId="{31B1D3D7-9A71-4186-86DA-02634477D757}" type="pres">
      <dgm:prSet presAssocID="{9AA0D221-BBFC-47F4-A9A4-ECF1DA6ED7A3}" presName="hierRoot2" presStyleCnt="0">
        <dgm:presLayoutVars>
          <dgm:hierBranch val="init"/>
        </dgm:presLayoutVars>
      </dgm:prSet>
      <dgm:spPr/>
    </dgm:pt>
    <dgm:pt modelId="{45CDCCF4-30BF-4338-86E8-A74FA9C198C8}" type="pres">
      <dgm:prSet presAssocID="{9AA0D221-BBFC-47F4-A9A4-ECF1DA6ED7A3}" presName="rootComposite2" presStyleCnt="0"/>
      <dgm:spPr/>
    </dgm:pt>
    <dgm:pt modelId="{BC3E6DE1-6DDB-4644-BD7B-269ECA1DD0A2}" type="pres">
      <dgm:prSet presAssocID="{9AA0D221-BBFC-47F4-A9A4-ECF1DA6ED7A3}" presName="rootText2" presStyleLbl="alignAcc1" presStyleIdx="0" presStyleCnt="0">
        <dgm:presLayoutVars>
          <dgm:chPref val="3"/>
        </dgm:presLayoutVars>
      </dgm:prSet>
      <dgm:spPr/>
    </dgm:pt>
    <dgm:pt modelId="{EF95CBA6-F8F5-4E92-80D7-5C47A104AF9F}" type="pres">
      <dgm:prSet presAssocID="{9AA0D221-BBFC-47F4-A9A4-ECF1DA6ED7A3}" presName="topArc2" presStyleLbl="parChTrans1D1" presStyleIdx="14" presStyleCnt="20"/>
      <dgm:spPr/>
    </dgm:pt>
    <dgm:pt modelId="{6A51C9AC-AB07-4E09-9176-53951B315B0F}" type="pres">
      <dgm:prSet presAssocID="{9AA0D221-BBFC-47F4-A9A4-ECF1DA6ED7A3}" presName="bottomArc2" presStyleLbl="parChTrans1D1" presStyleIdx="15" presStyleCnt="20"/>
      <dgm:spPr/>
    </dgm:pt>
    <dgm:pt modelId="{15D8CD58-DFC7-412A-B649-0DC5A8185DA4}" type="pres">
      <dgm:prSet presAssocID="{9AA0D221-BBFC-47F4-A9A4-ECF1DA6ED7A3}" presName="topConnNode2" presStyleLbl="node2" presStyleIdx="0" presStyleCnt="0"/>
      <dgm:spPr/>
    </dgm:pt>
    <dgm:pt modelId="{09A30815-66AC-48DA-9254-32D32258A58E}" type="pres">
      <dgm:prSet presAssocID="{9AA0D221-BBFC-47F4-A9A4-ECF1DA6ED7A3}" presName="hierChild4" presStyleCnt="0"/>
      <dgm:spPr/>
    </dgm:pt>
    <dgm:pt modelId="{0B0270D9-4481-4B18-8F0A-B7ED1B50FD3C}" type="pres">
      <dgm:prSet presAssocID="{9AA0D221-BBFC-47F4-A9A4-ECF1DA6ED7A3}" presName="hierChild5" presStyleCnt="0"/>
      <dgm:spPr/>
    </dgm:pt>
    <dgm:pt modelId="{A4A35F82-03CA-4C23-AA7B-3DBD36DD92D3}" type="pres">
      <dgm:prSet presAssocID="{329B2160-10EA-4ACF-BD99-1F01B9CB9D20}" presName="Name101" presStyleLbl="parChTrans1D3" presStyleIdx="4" presStyleCnt="6"/>
      <dgm:spPr/>
    </dgm:pt>
    <dgm:pt modelId="{0DEF4AD2-11D8-4E4A-999F-7670094C35EF}" type="pres">
      <dgm:prSet presAssocID="{74E9B6DA-BCE8-48F6-AE14-B411E78E13A1}" presName="hierRoot3" presStyleCnt="0">
        <dgm:presLayoutVars>
          <dgm:hierBranch val="init"/>
        </dgm:presLayoutVars>
      </dgm:prSet>
      <dgm:spPr/>
    </dgm:pt>
    <dgm:pt modelId="{FF9C93FA-6BE3-4B8A-AAE1-F80321BFB7F0}" type="pres">
      <dgm:prSet presAssocID="{74E9B6DA-BCE8-48F6-AE14-B411E78E13A1}" presName="rootComposite3" presStyleCnt="0"/>
      <dgm:spPr/>
    </dgm:pt>
    <dgm:pt modelId="{19289237-6E2E-46FC-AF04-01DE12A0A508}" type="pres">
      <dgm:prSet presAssocID="{74E9B6DA-BCE8-48F6-AE14-B411E78E13A1}" presName="rootText3" presStyleLbl="alignAcc1" presStyleIdx="0" presStyleCnt="0">
        <dgm:presLayoutVars>
          <dgm:chPref val="3"/>
        </dgm:presLayoutVars>
      </dgm:prSet>
      <dgm:spPr/>
    </dgm:pt>
    <dgm:pt modelId="{B2C0D89C-8682-4CBF-9342-E7A84142776A}" type="pres">
      <dgm:prSet presAssocID="{74E9B6DA-BCE8-48F6-AE14-B411E78E13A1}" presName="topArc3" presStyleLbl="parChTrans1D1" presStyleIdx="16" presStyleCnt="20"/>
      <dgm:spPr/>
    </dgm:pt>
    <dgm:pt modelId="{3119E887-371C-4286-B4F5-49BF5C5390B5}" type="pres">
      <dgm:prSet presAssocID="{74E9B6DA-BCE8-48F6-AE14-B411E78E13A1}" presName="bottomArc3" presStyleLbl="parChTrans1D1" presStyleIdx="17" presStyleCnt="20"/>
      <dgm:spPr/>
    </dgm:pt>
    <dgm:pt modelId="{4F46F7CB-05AE-4061-8CDC-518EAF508683}" type="pres">
      <dgm:prSet presAssocID="{74E9B6DA-BCE8-48F6-AE14-B411E78E13A1}" presName="topConnNode3" presStyleLbl="asst2" presStyleIdx="0" presStyleCnt="0"/>
      <dgm:spPr/>
    </dgm:pt>
    <dgm:pt modelId="{B24A262E-D9EC-476D-AAB5-CDA262C26CE6}" type="pres">
      <dgm:prSet presAssocID="{74E9B6DA-BCE8-48F6-AE14-B411E78E13A1}" presName="hierChild6" presStyleCnt="0"/>
      <dgm:spPr/>
    </dgm:pt>
    <dgm:pt modelId="{E1922326-D03E-41C9-9602-1CEB5ABAB9AA}" type="pres">
      <dgm:prSet presAssocID="{74E9B6DA-BCE8-48F6-AE14-B411E78E13A1}" presName="hierChild7" presStyleCnt="0"/>
      <dgm:spPr/>
    </dgm:pt>
    <dgm:pt modelId="{0E54FAC8-12E3-481D-AC38-5DE0E254B0BC}" type="pres">
      <dgm:prSet presAssocID="{481F63C2-3287-4F9A-A02A-8ADE8139126F}" presName="Name101" presStyleLbl="parChTrans1D3" presStyleIdx="5" presStyleCnt="6"/>
      <dgm:spPr/>
    </dgm:pt>
    <dgm:pt modelId="{5B344D7E-0424-402E-AC0E-8D8C369D2A3C}" type="pres">
      <dgm:prSet presAssocID="{80DC4DF3-81FC-4831-B068-2B72E88F0A83}" presName="hierRoot3" presStyleCnt="0">
        <dgm:presLayoutVars>
          <dgm:hierBranch val="init"/>
        </dgm:presLayoutVars>
      </dgm:prSet>
      <dgm:spPr/>
    </dgm:pt>
    <dgm:pt modelId="{C64AD7CF-5578-47AD-9CC9-3D18434A98F9}" type="pres">
      <dgm:prSet presAssocID="{80DC4DF3-81FC-4831-B068-2B72E88F0A83}" presName="rootComposite3" presStyleCnt="0"/>
      <dgm:spPr/>
    </dgm:pt>
    <dgm:pt modelId="{580E223E-88C6-424B-9E66-866D5CB52661}" type="pres">
      <dgm:prSet presAssocID="{80DC4DF3-81FC-4831-B068-2B72E88F0A83}" presName="rootText3" presStyleLbl="alignAcc1" presStyleIdx="0" presStyleCnt="0">
        <dgm:presLayoutVars>
          <dgm:chPref val="3"/>
        </dgm:presLayoutVars>
      </dgm:prSet>
      <dgm:spPr/>
    </dgm:pt>
    <dgm:pt modelId="{36E178CE-EE27-4557-B4C1-89B1A90599C4}" type="pres">
      <dgm:prSet presAssocID="{80DC4DF3-81FC-4831-B068-2B72E88F0A83}" presName="topArc3" presStyleLbl="parChTrans1D1" presStyleIdx="18" presStyleCnt="20"/>
      <dgm:spPr/>
    </dgm:pt>
    <dgm:pt modelId="{9801EE22-2312-41CF-888B-40E6FF7CE37A}" type="pres">
      <dgm:prSet presAssocID="{80DC4DF3-81FC-4831-B068-2B72E88F0A83}" presName="bottomArc3" presStyleLbl="parChTrans1D1" presStyleIdx="19" presStyleCnt="20"/>
      <dgm:spPr/>
    </dgm:pt>
    <dgm:pt modelId="{7D5333AC-A2AB-40E8-861A-20D5DD224955}" type="pres">
      <dgm:prSet presAssocID="{80DC4DF3-81FC-4831-B068-2B72E88F0A83}" presName="topConnNode3" presStyleLbl="asst2" presStyleIdx="0" presStyleCnt="0"/>
      <dgm:spPr/>
    </dgm:pt>
    <dgm:pt modelId="{688B2AE8-C1A7-45FE-8654-A8AFB10FB595}" type="pres">
      <dgm:prSet presAssocID="{80DC4DF3-81FC-4831-B068-2B72E88F0A83}" presName="hierChild6" presStyleCnt="0"/>
      <dgm:spPr/>
    </dgm:pt>
    <dgm:pt modelId="{E3152C1F-0C1A-4ABB-AF78-119E08594B0E}" type="pres">
      <dgm:prSet presAssocID="{80DC4DF3-81FC-4831-B068-2B72E88F0A83}" presName="hierChild7" presStyleCnt="0"/>
      <dgm:spPr/>
    </dgm:pt>
    <dgm:pt modelId="{5625B38E-AC47-49C6-B40F-A8CD22D0610D}" type="pres">
      <dgm:prSet presAssocID="{ECC75ABE-0571-4339-9D08-8DCE92D5A7C1}" presName="hierChild3" presStyleCnt="0"/>
      <dgm:spPr/>
    </dgm:pt>
  </dgm:ptLst>
  <dgm:cxnLst>
    <dgm:cxn modelId="{D4F69F05-F4B2-4AC0-8651-8B36CCA360A3}" type="presOf" srcId="{D458352B-0DAF-4B3E-84DC-5FD554867E6A}" destId="{B4CE993E-43EA-4B58-A57A-151990E7E3A2}" srcOrd="0" destOrd="0" presId="urn:microsoft.com/office/officeart/2008/layout/HalfCircleOrganizationChart"/>
    <dgm:cxn modelId="{AB8C2C0E-2999-4117-A102-A40DEA3AB4E7}" type="presOf" srcId="{7CB6FC4A-EFE3-4143-B9A9-2DA712DBEA03}" destId="{0DD381BD-F141-4C11-8111-5EFF0F590397}" srcOrd="0" destOrd="0" presId="urn:microsoft.com/office/officeart/2008/layout/HalfCircleOrganizationChart"/>
    <dgm:cxn modelId="{254E330E-D56A-4C73-B72B-D0828927FA7C}" type="presOf" srcId="{88A1DBDA-C3CD-4C3A-A2AD-2AA7F4221284}" destId="{14C29A9F-0885-4E3E-B7C0-687179691069}" srcOrd="1" destOrd="0" presId="urn:microsoft.com/office/officeart/2008/layout/HalfCircleOrganizationChart"/>
    <dgm:cxn modelId="{CEA42A0F-52C7-42DE-B9EF-A50CB7A7C699}" type="presOf" srcId="{6146A3C4-5CC1-4DE3-9246-5F5A47E3BC1A}" destId="{051FD6B2-F426-4ED0-8684-6700EA59EB10}" srcOrd="0" destOrd="0" presId="urn:microsoft.com/office/officeart/2008/layout/HalfCircleOrganizationChart"/>
    <dgm:cxn modelId="{C267BB10-6368-45E3-9564-86291E8C6E8C}" type="presOf" srcId="{F5794FAB-A428-4B10-A813-4361CC41A531}" destId="{65273CB2-522E-49B2-B901-0444A7FD0C0A}" srcOrd="0" destOrd="0" presId="urn:microsoft.com/office/officeart/2008/layout/HalfCircleOrganizationChart"/>
    <dgm:cxn modelId="{E93FF615-5994-4789-9058-F983656BCA6F}" type="presOf" srcId="{97CA8B42-0E37-4C1A-970D-0BAD0012D0D8}" destId="{15DC8569-3351-4CD6-AE7B-153CEE0E5249}" srcOrd="1" destOrd="0" presId="urn:microsoft.com/office/officeart/2008/layout/HalfCircleOrganizationChart"/>
    <dgm:cxn modelId="{C8941726-F9D9-40CF-AF65-5135E6AF1CF7}" srcId="{ECC75ABE-0571-4339-9D08-8DCE92D5A7C1}" destId="{6146A3C4-5CC1-4DE3-9246-5F5A47E3BC1A}" srcOrd="1" destOrd="0" parTransId="{C847AD81-A9F2-4DA7-9489-231D1D6DCA56}" sibTransId="{6097820D-0FE7-471C-BBD4-4D8B34343CFF}"/>
    <dgm:cxn modelId="{565B6527-1710-4333-8CD6-6B534688BE2D}" srcId="{9AA0D221-BBFC-47F4-A9A4-ECF1DA6ED7A3}" destId="{80DC4DF3-81FC-4831-B068-2B72E88F0A83}" srcOrd="1" destOrd="0" parTransId="{481F63C2-3287-4F9A-A02A-8ADE8139126F}" sibTransId="{9AC7F45A-9DD9-4747-96DE-197FDFC6BB42}"/>
    <dgm:cxn modelId="{DAA3D929-9B4F-4F48-B9E0-B762B58E495C}" srcId="{6146A3C4-5CC1-4DE3-9246-5F5A47E3BC1A}" destId="{87D4D23A-0A47-41F5-A239-63E0931C68E8}" srcOrd="1" destOrd="0" parTransId="{454F03B9-AE04-4EB4-AAEE-BA03657FDB1D}" sibTransId="{DF3C1431-7C49-4025-80B2-16769B85B13A}"/>
    <dgm:cxn modelId="{95226D38-E5E3-481F-9211-BC3438C700D2}" srcId="{D458352B-0DAF-4B3E-84DC-5FD554867E6A}" destId="{ECC75ABE-0571-4339-9D08-8DCE92D5A7C1}" srcOrd="0" destOrd="0" parTransId="{1A02B4A5-D90B-4626-9F27-F2EE9C66C87F}" sibTransId="{C035BFCF-6F4C-4B8F-9396-090CE214E78B}"/>
    <dgm:cxn modelId="{5D37A03C-BC93-4E8F-B6EE-F0C7101B8D6E}" type="presOf" srcId="{9AA0D221-BBFC-47F4-A9A4-ECF1DA6ED7A3}" destId="{15D8CD58-DFC7-412A-B649-0DC5A8185DA4}" srcOrd="1" destOrd="0" presId="urn:microsoft.com/office/officeart/2008/layout/HalfCircleOrganizationChart"/>
    <dgm:cxn modelId="{BD66C43C-6593-42FE-975C-CA7A7131BB3A}" srcId="{ECC75ABE-0571-4339-9D08-8DCE92D5A7C1}" destId="{54E94B7F-7F21-4E21-BE02-DAE9C9539340}" srcOrd="0" destOrd="0" parTransId="{AFDE835E-0DEA-46ED-8CEE-754D8C2DB04D}" sibTransId="{4233B25E-CCC4-4A10-996F-5460933FF450}"/>
    <dgm:cxn modelId="{2CF5DA40-F1CF-4A73-ABF1-D194A67F4941}" type="presOf" srcId="{80DC4DF3-81FC-4831-B068-2B72E88F0A83}" destId="{580E223E-88C6-424B-9E66-866D5CB52661}" srcOrd="0" destOrd="0" presId="urn:microsoft.com/office/officeart/2008/layout/HalfCircleOrganizationChart"/>
    <dgm:cxn modelId="{5010B441-FDC5-4BF2-87F5-616038A4E3D2}" srcId="{ECC75ABE-0571-4339-9D08-8DCE92D5A7C1}" destId="{9AA0D221-BBFC-47F4-A9A4-ECF1DA6ED7A3}" srcOrd="2" destOrd="0" parTransId="{F5794FAB-A428-4B10-A813-4361CC41A531}" sibTransId="{5D84F837-382F-4627-824C-269E5A1A7249}"/>
    <dgm:cxn modelId="{44DAE161-2684-4AC6-B4BA-312897C33A91}" type="presOf" srcId="{C847AD81-A9F2-4DA7-9489-231D1D6DCA56}" destId="{030ED429-3ECF-4208-B665-C051C098D5CB}" srcOrd="0" destOrd="0" presId="urn:microsoft.com/office/officeart/2008/layout/HalfCircleOrganizationChart"/>
    <dgm:cxn modelId="{C889904C-AB6B-45F6-B705-EF87BF6102F8}" srcId="{54E94B7F-7F21-4E21-BE02-DAE9C9539340}" destId="{88A1DBDA-C3CD-4C3A-A2AD-2AA7F4221284}" srcOrd="0" destOrd="0" parTransId="{0517CA58-C9A2-4E35-B648-1A6A3D795E09}" sibTransId="{21B58BC2-9B08-4097-969E-F71FF7F112DE}"/>
    <dgm:cxn modelId="{6478694D-EA5C-448A-8CBB-DFC3B04A7158}" type="presOf" srcId="{481F63C2-3287-4F9A-A02A-8ADE8139126F}" destId="{0E54FAC8-12E3-481D-AC38-5DE0E254B0BC}" srcOrd="0" destOrd="0" presId="urn:microsoft.com/office/officeart/2008/layout/HalfCircleOrganizationChart"/>
    <dgm:cxn modelId="{F9C1AA6F-85B1-4582-88C2-5B15DFF0E4B9}" type="presOf" srcId="{3C741B6A-2033-4AAA-A0B4-9CA75EB4D192}" destId="{778A8AB5-3E6D-4F27-91F7-75ED03333DAD}" srcOrd="1" destOrd="0" presId="urn:microsoft.com/office/officeart/2008/layout/HalfCircleOrganizationChart"/>
    <dgm:cxn modelId="{F4768F73-C4AF-48AF-8BA8-5FA8F2D8400F}" type="presOf" srcId="{AFDE835E-0DEA-46ED-8CEE-754D8C2DB04D}" destId="{1EFAF74D-CC97-4A8F-9003-084D2D21A775}" srcOrd="0" destOrd="0" presId="urn:microsoft.com/office/officeart/2008/layout/HalfCircleOrganizationChart"/>
    <dgm:cxn modelId="{F28AAC76-CC28-4AA8-A4D9-E78BB724A291}" srcId="{6146A3C4-5CC1-4DE3-9246-5F5A47E3BC1A}" destId="{97CA8B42-0E37-4C1A-970D-0BAD0012D0D8}" srcOrd="0" destOrd="0" parTransId="{7CB6FC4A-EFE3-4143-B9A9-2DA712DBEA03}" sibTransId="{2C31FE14-B862-4490-9361-7222462EAB32}"/>
    <dgm:cxn modelId="{59427557-9201-439C-A51F-48A4A8369C11}" type="presOf" srcId="{80DC4DF3-81FC-4831-B068-2B72E88F0A83}" destId="{7D5333AC-A2AB-40E8-861A-20D5DD224955}" srcOrd="1" destOrd="0" presId="urn:microsoft.com/office/officeart/2008/layout/HalfCircleOrganizationChart"/>
    <dgm:cxn modelId="{5D9C7B58-505A-4633-B608-772CA596E28F}" srcId="{54E94B7F-7F21-4E21-BE02-DAE9C9539340}" destId="{3C741B6A-2033-4AAA-A0B4-9CA75EB4D192}" srcOrd="1" destOrd="0" parTransId="{0A736563-C742-497B-85DA-5FEC1FFD2250}" sibTransId="{97AB2F40-779F-4791-98CF-4BBD427714C6}"/>
    <dgm:cxn modelId="{7B547C7E-FD41-448A-AA8F-8CCF32A3E590}" type="presOf" srcId="{ECC75ABE-0571-4339-9D08-8DCE92D5A7C1}" destId="{4BB094B7-2027-4140-9303-4C8182BE9DAE}" srcOrd="1" destOrd="0" presId="urn:microsoft.com/office/officeart/2008/layout/HalfCircleOrganizationChart"/>
    <dgm:cxn modelId="{B7466185-F9F6-4C8E-9D2E-71184E9ED799}" type="presOf" srcId="{87D4D23A-0A47-41F5-A239-63E0931C68E8}" destId="{2B6A5499-1DFF-4378-AF01-4151AB62F3B7}" srcOrd="1" destOrd="0" presId="urn:microsoft.com/office/officeart/2008/layout/HalfCircleOrganizationChart"/>
    <dgm:cxn modelId="{808EE78D-88D3-4EAC-BD40-2791BFDBB105}" type="presOf" srcId="{88A1DBDA-C3CD-4C3A-A2AD-2AA7F4221284}" destId="{CC6BF4A0-98BF-451D-980E-FEF053189EE2}" srcOrd="0" destOrd="0" presId="urn:microsoft.com/office/officeart/2008/layout/HalfCircleOrganizationChart"/>
    <dgm:cxn modelId="{16FC3599-1BA1-46AA-BF9F-666659C403D0}" type="presOf" srcId="{6146A3C4-5CC1-4DE3-9246-5F5A47E3BC1A}" destId="{92B3D29C-9D63-4FE4-BA9F-1FF4840DF9E1}" srcOrd="1" destOrd="0" presId="urn:microsoft.com/office/officeart/2008/layout/HalfCircleOrganizationChart"/>
    <dgm:cxn modelId="{623382A1-A194-46C5-8424-52926CBC7953}" type="presOf" srcId="{329B2160-10EA-4ACF-BD99-1F01B9CB9D20}" destId="{A4A35F82-03CA-4C23-AA7B-3DBD36DD92D3}" srcOrd="0" destOrd="0" presId="urn:microsoft.com/office/officeart/2008/layout/HalfCircleOrganizationChart"/>
    <dgm:cxn modelId="{CEA09CAE-B6B4-48D5-95C7-6316AA50CC8A}" type="presOf" srcId="{54E94B7F-7F21-4E21-BE02-DAE9C9539340}" destId="{0899C8F4-9EAF-4B73-B457-24931AA6E981}" srcOrd="1" destOrd="0" presId="urn:microsoft.com/office/officeart/2008/layout/HalfCircleOrganizationChart"/>
    <dgm:cxn modelId="{E28D0BB2-702C-4702-BC0B-AA53EC9314BD}" type="presOf" srcId="{54E94B7F-7F21-4E21-BE02-DAE9C9539340}" destId="{06D479FD-F40A-4903-BEAD-94AD8900FA7A}" srcOrd="0" destOrd="0" presId="urn:microsoft.com/office/officeart/2008/layout/HalfCircleOrganizationChart"/>
    <dgm:cxn modelId="{70E069B2-CFB3-4065-A905-C8ABA98005DB}" type="presOf" srcId="{9AA0D221-BBFC-47F4-A9A4-ECF1DA6ED7A3}" destId="{BC3E6DE1-6DDB-4644-BD7B-269ECA1DD0A2}" srcOrd="0" destOrd="0" presId="urn:microsoft.com/office/officeart/2008/layout/HalfCircleOrganizationChart"/>
    <dgm:cxn modelId="{16CB46B6-3B54-4AC2-8471-6AF1C5B55170}" type="presOf" srcId="{0A736563-C742-497B-85DA-5FEC1FFD2250}" destId="{DF0C49DC-290E-4007-88B8-7E74044D805F}" srcOrd="0" destOrd="0" presId="urn:microsoft.com/office/officeart/2008/layout/HalfCircleOrganizationChart"/>
    <dgm:cxn modelId="{5C89DBB6-C77A-4B72-9344-85E62A2DC696}" type="presOf" srcId="{3C741B6A-2033-4AAA-A0B4-9CA75EB4D192}" destId="{82686A7A-F221-4C1B-B152-CCEB1BE08534}" srcOrd="0" destOrd="0" presId="urn:microsoft.com/office/officeart/2008/layout/HalfCircleOrganizationChart"/>
    <dgm:cxn modelId="{C1FF76B8-7F3D-48C8-96A4-52D62D17AE65}" type="presOf" srcId="{ECC75ABE-0571-4339-9D08-8DCE92D5A7C1}" destId="{B506EFC5-6E27-4820-BB39-4B66CA6A4C68}" srcOrd="0" destOrd="0" presId="urn:microsoft.com/office/officeart/2008/layout/HalfCircleOrganizationChart"/>
    <dgm:cxn modelId="{4605C0B9-D751-4DC0-869B-1A04E35EB79D}" type="presOf" srcId="{0517CA58-C9A2-4E35-B648-1A6A3D795E09}" destId="{6AFB49DA-C8FD-42DB-8BFA-8BF1E92BB6D3}" srcOrd="0" destOrd="0" presId="urn:microsoft.com/office/officeart/2008/layout/HalfCircleOrganizationChart"/>
    <dgm:cxn modelId="{D92949BA-D5CF-4F8A-B215-3BCA5A9F6908}" type="presOf" srcId="{87D4D23A-0A47-41F5-A239-63E0931C68E8}" destId="{6717E284-420D-4249-919C-23C64BB3AC95}" srcOrd="0" destOrd="0" presId="urn:microsoft.com/office/officeart/2008/layout/HalfCircleOrganizationChart"/>
    <dgm:cxn modelId="{E4ADF1CD-CB9B-475B-A848-59C6F5238A5C}" type="presOf" srcId="{74E9B6DA-BCE8-48F6-AE14-B411E78E13A1}" destId="{4F46F7CB-05AE-4061-8CDC-518EAF508683}" srcOrd="1" destOrd="0" presId="urn:microsoft.com/office/officeart/2008/layout/HalfCircleOrganizationChart"/>
    <dgm:cxn modelId="{74EE5BCE-C36A-497A-98AD-AF12C53A56F5}" type="presOf" srcId="{454F03B9-AE04-4EB4-AAEE-BA03657FDB1D}" destId="{4A7B320A-8CBD-4A8E-B1D3-373B84DB0224}" srcOrd="0" destOrd="0" presId="urn:microsoft.com/office/officeart/2008/layout/HalfCircleOrganizationChart"/>
    <dgm:cxn modelId="{1878A0D8-9435-4503-A1EE-6E53F5A68905}" type="presOf" srcId="{74E9B6DA-BCE8-48F6-AE14-B411E78E13A1}" destId="{19289237-6E2E-46FC-AF04-01DE12A0A508}" srcOrd="0" destOrd="0" presId="urn:microsoft.com/office/officeart/2008/layout/HalfCircleOrganizationChart"/>
    <dgm:cxn modelId="{E50B21EF-C181-49A6-9D4B-C4ADA77ACC82}" srcId="{9AA0D221-BBFC-47F4-A9A4-ECF1DA6ED7A3}" destId="{74E9B6DA-BCE8-48F6-AE14-B411E78E13A1}" srcOrd="0" destOrd="0" parTransId="{329B2160-10EA-4ACF-BD99-1F01B9CB9D20}" sibTransId="{B31AFD4F-A637-4310-BCE0-F76CA3DDB7CA}"/>
    <dgm:cxn modelId="{D1BC0DFE-A01E-4462-9BCA-155057E9B87A}" type="presOf" srcId="{97CA8B42-0E37-4C1A-970D-0BAD0012D0D8}" destId="{9B0BE0F2-8C5D-419F-85FF-E7705E68954E}" srcOrd="0" destOrd="0" presId="urn:microsoft.com/office/officeart/2008/layout/HalfCircleOrganizationChart"/>
    <dgm:cxn modelId="{342BD961-8A3C-432D-A947-C764AFAF14E0}" type="presParOf" srcId="{B4CE993E-43EA-4B58-A57A-151990E7E3A2}" destId="{5E7FBC0E-27F1-4B1A-A5A4-12966EA97E32}" srcOrd="0" destOrd="0" presId="urn:microsoft.com/office/officeart/2008/layout/HalfCircleOrganizationChart"/>
    <dgm:cxn modelId="{F139C875-051F-42CD-BA2D-5E115C1F3AA0}" type="presParOf" srcId="{5E7FBC0E-27F1-4B1A-A5A4-12966EA97E32}" destId="{323A9063-014C-472E-91C8-7DC9F579EB3A}" srcOrd="0" destOrd="0" presId="urn:microsoft.com/office/officeart/2008/layout/HalfCircleOrganizationChart"/>
    <dgm:cxn modelId="{8A73373B-4B02-464D-8F4E-49D1587930FD}" type="presParOf" srcId="{323A9063-014C-472E-91C8-7DC9F579EB3A}" destId="{B506EFC5-6E27-4820-BB39-4B66CA6A4C68}" srcOrd="0" destOrd="0" presId="urn:microsoft.com/office/officeart/2008/layout/HalfCircleOrganizationChart"/>
    <dgm:cxn modelId="{7C713783-2B21-4778-A88D-1D62750AF9C0}" type="presParOf" srcId="{323A9063-014C-472E-91C8-7DC9F579EB3A}" destId="{50CB8405-A631-4757-A4A4-EC760626BBCE}" srcOrd="1" destOrd="0" presId="urn:microsoft.com/office/officeart/2008/layout/HalfCircleOrganizationChart"/>
    <dgm:cxn modelId="{C363261A-0D49-400F-AB5D-0F366C5EAB29}" type="presParOf" srcId="{323A9063-014C-472E-91C8-7DC9F579EB3A}" destId="{38189DE2-E29C-41FB-AA3B-930D16C109FF}" srcOrd="2" destOrd="0" presId="urn:microsoft.com/office/officeart/2008/layout/HalfCircleOrganizationChart"/>
    <dgm:cxn modelId="{B04662D3-C4B7-4F9A-88F1-C58D57262A69}" type="presParOf" srcId="{323A9063-014C-472E-91C8-7DC9F579EB3A}" destId="{4BB094B7-2027-4140-9303-4C8182BE9DAE}" srcOrd="3" destOrd="0" presId="urn:microsoft.com/office/officeart/2008/layout/HalfCircleOrganizationChart"/>
    <dgm:cxn modelId="{D504731C-1ADF-420D-B2D3-4F25E90B98D3}" type="presParOf" srcId="{5E7FBC0E-27F1-4B1A-A5A4-12966EA97E32}" destId="{3A1C262A-FFFE-4FCD-B10E-2C982D0FB68B}" srcOrd="1" destOrd="0" presId="urn:microsoft.com/office/officeart/2008/layout/HalfCircleOrganizationChart"/>
    <dgm:cxn modelId="{37E10314-640A-4C18-8ECB-2F25FDF8EFFC}" type="presParOf" srcId="{3A1C262A-FFFE-4FCD-B10E-2C982D0FB68B}" destId="{1EFAF74D-CC97-4A8F-9003-084D2D21A775}" srcOrd="0" destOrd="0" presId="urn:microsoft.com/office/officeart/2008/layout/HalfCircleOrganizationChart"/>
    <dgm:cxn modelId="{84540075-1351-4759-B897-1179F7877022}" type="presParOf" srcId="{3A1C262A-FFFE-4FCD-B10E-2C982D0FB68B}" destId="{33514BB3-DCEB-4E60-ACE1-FE071F58D859}" srcOrd="1" destOrd="0" presId="urn:microsoft.com/office/officeart/2008/layout/HalfCircleOrganizationChart"/>
    <dgm:cxn modelId="{1B9696BE-998B-4F59-90A0-3C03E3EEB26D}" type="presParOf" srcId="{33514BB3-DCEB-4E60-ACE1-FE071F58D859}" destId="{C0F669EC-1E83-4524-8A3E-F8236B8BC477}" srcOrd="0" destOrd="0" presId="urn:microsoft.com/office/officeart/2008/layout/HalfCircleOrganizationChart"/>
    <dgm:cxn modelId="{42D703A4-A020-4B59-858A-EBDC73577958}" type="presParOf" srcId="{C0F669EC-1E83-4524-8A3E-F8236B8BC477}" destId="{06D479FD-F40A-4903-BEAD-94AD8900FA7A}" srcOrd="0" destOrd="0" presId="urn:microsoft.com/office/officeart/2008/layout/HalfCircleOrganizationChart"/>
    <dgm:cxn modelId="{F9031B2E-C66C-4950-943E-76060D0EC774}" type="presParOf" srcId="{C0F669EC-1E83-4524-8A3E-F8236B8BC477}" destId="{DF958D11-C9B3-4796-850B-58C2EB07C2C7}" srcOrd="1" destOrd="0" presId="urn:microsoft.com/office/officeart/2008/layout/HalfCircleOrganizationChart"/>
    <dgm:cxn modelId="{A4BE62C1-3F04-432E-9098-3E8601DE5CC4}" type="presParOf" srcId="{C0F669EC-1E83-4524-8A3E-F8236B8BC477}" destId="{CA6EC4EA-1C84-49FE-AB91-5AB8D78FAB66}" srcOrd="2" destOrd="0" presId="urn:microsoft.com/office/officeart/2008/layout/HalfCircleOrganizationChart"/>
    <dgm:cxn modelId="{F46F9686-856E-41AE-83A2-9662E923048F}" type="presParOf" srcId="{C0F669EC-1E83-4524-8A3E-F8236B8BC477}" destId="{0899C8F4-9EAF-4B73-B457-24931AA6E981}" srcOrd="3" destOrd="0" presId="urn:microsoft.com/office/officeart/2008/layout/HalfCircleOrganizationChart"/>
    <dgm:cxn modelId="{6C578CC5-3000-446B-9AEF-6FB6DAFDA937}" type="presParOf" srcId="{33514BB3-DCEB-4E60-ACE1-FE071F58D859}" destId="{6EF20E9D-52EB-4FF1-AB12-98975A87B1FB}" srcOrd="1" destOrd="0" presId="urn:microsoft.com/office/officeart/2008/layout/HalfCircleOrganizationChart"/>
    <dgm:cxn modelId="{68D1B32F-1791-4CD5-AEB0-BF7AD4707545}" type="presParOf" srcId="{33514BB3-DCEB-4E60-ACE1-FE071F58D859}" destId="{279B8E52-CD8D-4BD9-97DB-1879664B7157}" srcOrd="2" destOrd="0" presId="urn:microsoft.com/office/officeart/2008/layout/HalfCircleOrganizationChart"/>
    <dgm:cxn modelId="{C7D70E14-49BD-4C31-A9B7-6877F32C7D69}" type="presParOf" srcId="{279B8E52-CD8D-4BD9-97DB-1879664B7157}" destId="{6AFB49DA-C8FD-42DB-8BFA-8BF1E92BB6D3}" srcOrd="0" destOrd="0" presId="urn:microsoft.com/office/officeart/2008/layout/HalfCircleOrganizationChart"/>
    <dgm:cxn modelId="{2C9053F1-BF5C-46FB-B145-DDB345C803AD}" type="presParOf" srcId="{279B8E52-CD8D-4BD9-97DB-1879664B7157}" destId="{16895B6D-61F2-47FA-B65B-D233E17BC60C}" srcOrd="1" destOrd="0" presId="urn:microsoft.com/office/officeart/2008/layout/HalfCircleOrganizationChart"/>
    <dgm:cxn modelId="{8697F5A4-7F0A-427A-A0C4-C4B3D64F4D81}" type="presParOf" srcId="{16895B6D-61F2-47FA-B65B-D233E17BC60C}" destId="{7CDAB17E-2241-4EE2-9679-C10A2DF8C638}" srcOrd="0" destOrd="0" presId="urn:microsoft.com/office/officeart/2008/layout/HalfCircleOrganizationChart"/>
    <dgm:cxn modelId="{981FACED-CF87-4592-844D-FA8458EE89A4}" type="presParOf" srcId="{7CDAB17E-2241-4EE2-9679-C10A2DF8C638}" destId="{CC6BF4A0-98BF-451D-980E-FEF053189EE2}" srcOrd="0" destOrd="0" presId="urn:microsoft.com/office/officeart/2008/layout/HalfCircleOrganizationChart"/>
    <dgm:cxn modelId="{CB8A3062-83A6-435F-87DB-5452DEF4EAFF}" type="presParOf" srcId="{7CDAB17E-2241-4EE2-9679-C10A2DF8C638}" destId="{8A75EF8B-37FE-46B5-B600-AFCC97D2B902}" srcOrd="1" destOrd="0" presId="urn:microsoft.com/office/officeart/2008/layout/HalfCircleOrganizationChart"/>
    <dgm:cxn modelId="{EB38EC74-C20E-481A-AD83-CE75B443715E}" type="presParOf" srcId="{7CDAB17E-2241-4EE2-9679-C10A2DF8C638}" destId="{47775DDA-230C-4AC4-A0D6-E3B5E6D1A8A7}" srcOrd="2" destOrd="0" presId="urn:microsoft.com/office/officeart/2008/layout/HalfCircleOrganizationChart"/>
    <dgm:cxn modelId="{5414870D-FAA0-410D-80C8-B7F1D56400FB}" type="presParOf" srcId="{7CDAB17E-2241-4EE2-9679-C10A2DF8C638}" destId="{14C29A9F-0885-4E3E-B7C0-687179691069}" srcOrd="3" destOrd="0" presId="urn:microsoft.com/office/officeart/2008/layout/HalfCircleOrganizationChart"/>
    <dgm:cxn modelId="{BFC9EFEE-6F51-4098-A106-B3DD2AF51648}" type="presParOf" srcId="{16895B6D-61F2-47FA-B65B-D233E17BC60C}" destId="{C54149FA-FE95-4554-8011-89AA26FCD0F0}" srcOrd="1" destOrd="0" presId="urn:microsoft.com/office/officeart/2008/layout/HalfCircleOrganizationChart"/>
    <dgm:cxn modelId="{003F02B9-14DC-47EA-B584-BA92FABE92FE}" type="presParOf" srcId="{16895B6D-61F2-47FA-B65B-D233E17BC60C}" destId="{8B3139EC-B3EA-431A-9692-F7B6E6D061A2}" srcOrd="2" destOrd="0" presId="urn:microsoft.com/office/officeart/2008/layout/HalfCircleOrganizationChart"/>
    <dgm:cxn modelId="{501DB97F-CCFA-4A79-A197-177270263A8F}" type="presParOf" srcId="{279B8E52-CD8D-4BD9-97DB-1879664B7157}" destId="{DF0C49DC-290E-4007-88B8-7E74044D805F}" srcOrd="2" destOrd="0" presId="urn:microsoft.com/office/officeart/2008/layout/HalfCircleOrganizationChart"/>
    <dgm:cxn modelId="{4F9C5A87-4F3F-4224-831F-1B5C34615D0A}" type="presParOf" srcId="{279B8E52-CD8D-4BD9-97DB-1879664B7157}" destId="{6ED64663-B85B-4CE0-AD50-00E226C3C4E7}" srcOrd="3" destOrd="0" presId="urn:microsoft.com/office/officeart/2008/layout/HalfCircleOrganizationChart"/>
    <dgm:cxn modelId="{A8594B20-C953-46BD-BBEE-FD5922826FD1}" type="presParOf" srcId="{6ED64663-B85B-4CE0-AD50-00E226C3C4E7}" destId="{78C77F63-B5C6-4C65-8291-D12694239601}" srcOrd="0" destOrd="0" presId="urn:microsoft.com/office/officeart/2008/layout/HalfCircleOrganizationChart"/>
    <dgm:cxn modelId="{0CB50CCE-2A89-4D3B-9CA9-DFE0A84E2D5C}" type="presParOf" srcId="{78C77F63-B5C6-4C65-8291-D12694239601}" destId="{82686A7A-F221-4C1B-B152-CCEB1BE08534}" srcOrd="0" destOrd="0" presId="urn:microsoft.com/office/officeart/2008/layout/HalfCircleOrganizationChart"/>
    <dgm:cxn modelId="{3E9E53EC-D91D-4913-A4A9-31F13EBE17D4}" type="presParOf" srcId="{78C77F63-B5C6-4C65-8291-D12694239601}" destId="{878C0217-71CE-42B2-B4E4-3A2C79E42C2B}" srcOrd="1" destOrd="0" presId="urn:microsoft.com/office/officeart/2008/layout/HalfCircleOrganizationChart"/>
    <dgm:cxn modelId="{C4650F46-FABC-47F4-BAB4-B6FCE8BD895F}" type="presParOf" srcId="{78C77F63-B5C6-4C65-8291-D12694239601}" destId="{58A1CCDC-302E-4CE2-B41B-A300C9FD3FE0}" srcOrd="2" destOrd="0" presId="urn:microsoft.com/office/officeart/2008/layout/HalfCircleOrganizationChart"/>
    <dgm:cxn modelId="{B0B47CA3-39C7-4EBF-B735-902A1F7BC816}" type="presParOf" srcId="{78C77F63-B5C6-4C65-8291-D12694239601}" destId="{778A8AB5-3E6D-4F27-91F7-75ED03333DAD}" srcOrd="3" destOrd="0" presId="urn:microsoft.com/office/officeart/2008/layout/HalfCircleOrganizationChart"/>
    <dgm:cxn modelId="{4F3CE811-4E17-4FF7-8DD1-FBEFD272B868}" type="presParOf" srcId="{6ED64663-B85B-4CE0-AD50-00E226C3C4E7}" destId="{49019395-43F5-4FCC-9C3C-4892FA00F176}" srcOrd="1" destOrd="0" presId="urn:microsoft.com/office/officeart/2008/layout/HalfCircleOrganizationChart"/>
    <dgm:cxn modelId="{273145CA-9538-453D-AEDE-FA886E69BD1A}" type="presParOf" srcId="{6ED64663-B85B-4CE0-AD50-00E226C3C4E7}" destId="{93CE94F8-5476-4DCE-BFBA-15C2BCBDB6D0}" srcOrd="2" destOrd="0" presId="urn:microsoft.com/office/officeart/2008/layout/HalfCircleOrganizationChart"/>
    <dgm:cxn modelId="{8A3E6BBE-DC7C-4625-9DCB-975C62466169}" type="presParOf" srcId="{3A1C262A-FFFE-4FCD-B10E-2C982D0FB68B}" destId="{030ED429-3ECF-4208-B665-C051C098D5CB}" srcOrd="2" destOrd="0" presId="urn:microsoft.com/office/officeart/2008/layout/HalfCircleOrganizationChart"/>
    <dgm:cxn modelId="{1BD63C7C-C1A2-4275-A2A3-2894BBF0F4B8}" type="presParOf" srcId="{3A1C262A-FFFE-4FCD-B10E-2C982D0FB68B}" destId="{7DD03588-0F2D-4C45-8D50-0670F7DFCF19}" srcOrd="3" destOrd="0" presId="urn:microsoft.com/office/officeart/2008/layout/HalfCircleOrganizationChart"/>
    <dgm:cxn modelId="{321543B5-89E6-488F-A36C-F47C2A7FADC3}" type="presParOf" srcId="{7DD03588-0F2D-4C45-8D50-0670F7DFCF19}" destId="{B3DE8D9D-BD72-4944-AD43-5D3E8B63EB53}" srcOrd="0" destOrd="0" presId="urn:microsoft.com/office/officeart/2008/layout/HalfCircleOrganizationChart"/>
    <dgm:cxn modelId="{35F0DC6A-ACC5-47FA-83EE-92D86EA6EBC8}" type="presParOf" srcId="{B3DE8D9D-BD72-4944-AD43-5D3E8B63EB53}" destId="{051FD6B2-F426-4ED0-8684-6700EA59EB10}" srcOrd="0" destOrd="0" presId="urn:microsoft.com/office/officeart/2008/layout/HalfCircleOrganizationChart"/>
    <dgm:cxn modelId="{62E15C87-2669-4A89-AFAC-79B693F6F369}" type="presParOf" srcId="{B3DE8D9D-BD72-4944-AD43-5D3E8B63EB53}" destId="{119194DE-E8E9-40EC-9FC9-884E3312FA06}" srcOrd="1" destOrd="0" presId="urn:microsoft.com/office/officeart/2008/layout/HalfCircleOrganizationChart"/>
    <dgm:cxn modelId="{FC219AF5-75DE-4FB9-B8B4-8295135CE9DF}" type="presParOf" srcId="{B3DE8D9D-BD72-4944-AD43-5D3E8B63EB53}" destId="{DCE5D8EE-FEA5-4BD5-9396-28E287FF932E}" srcOrd="2" destOrd="0" presId="urn:microsoft.com/office/officeart/2008/layout/HalfCircleOrganizationChart"/>
    <dgm:cxn modelId="{F76575C3-D461-4857-AC90-0EDF6C81CC2A}" type="presParOf" srcId="{B3DE8D9D-BD72-4944-AD43-5D3E8B63EB53}" destId="{92B3D29C-9D63-4FE4-BA9F-1FF4840DF9E1}" srcOrd="3" destOrd="0" presId="urn:microsoft.com/office/officeart/2008/layout/HalfCircleOrganizationChart"/>
    <dgm:cxn modelId="{131674C6-0EBD-4A0C-AC4C-DB9DC9619951}" type="presParOf" srcId="{7DD03588-0F2D-4C45-8D50-0670F7DFCF19}" destId="{BFFF777B-61AA-44D3-A02A-A81E6A535D42}" srcOrd="1" destOrd="0" presId="urn:microsoft.com/office/officeart/2008/layout/HalfCircleOrganizationChart"/>
    <dgm:cxn modelId="{D5F89DC8-4049-41EB-9FD4-8DD4ACA954C5}" type="presParOf" srcId="{7DD03588-0F2D-4C45-8D50-0670F7DFCF19}" destId="{2B2E4291-7A0F-4BD1-8375-6026E7671CE5}" srcOrd="2" destOrd="0" presId="urn:microsoft.com/office/officeart/2008/layout/HalfCircleOrganizationChart"/>
    <dgm:cxn modelId="{3A325E32-AFB1-4ACC-92AE-32F6FB4C9E1E}" type="presParOf" srcId="{2B2E4291-7A0F-4BD1-8375-6026E7671CE5}" destId="{0DD381BD-F141-4C11-8111-5EFF0F590397}" srcOrd="0" destOrd="0" presId="urn:microsoft.com/office/officeart/2008/layout/HalfCircleOrganizationChart"/>
    <dgm:cxn modelId="{87BF1601-E679-4EC4-9E12-4384A83E6D0E}" type="presParOf" srcId="{2B2E4291-7A0F-4BD1-8375-6026E7671CE5}" destId="{885C5528-027B-477A-AD12-6F0BFD586389}" srcOrd="1" destOrd="0" presId="urn:microsoft.com/office/officeart/2008/layout/HalfCircleOrganizationChart"/>
    <dgm:cxn modelId="{E66CEB7C-8A14-48F1-9D94-733224E83472}" type="presParOf" srcId="{885C5528-027B-477A-AD12-6F0BFD586389}" destId="{8F310044-B03B-4A30-B2AF-05036EAF52DE}" srcOrd="0" destOrd="0" presId="urn:microsoft.com/office/officeart/2008/layout/HalfCircleOrganizationChart"/>
    <dgm:cxn modelId="{D1B8B15D-313A-4169-840D-0E44D0A97C3B}" type="presParOf" srcId="{8F310044-B03B-4A30-B2AF-05036EAF52DE}" destId="{9B0BE0F2-8C5D-419F-85FF-E7705E68954E}" srcOrd="0" destOrd="0" presId="urn:microsoft.com/office/officeart/2008/layout/HalfCircleOrganizationChart"/>
    <dgm:cxn modelId="{9CDD056C-3081-4B78-BF8E-887702B82C0C}" type="presParOf" srcId="{8F310044-B03B-4A30-B2AF-05036EAF52DE}" destId="{7C671A10-0B5F-4D89-B7F3-67F2512A8332}" srcOrd="1" destOrd="0" presId="urn:microsoft.com/office/officeart/2008/layout/HalfCircleOrganizationChart"/>
    <dgm:cxn modelId="{A816E0C2-FD5A-4580-AA46-7A11DAAF7BBC}" type="presParOf" srcId="{8F310044-B03B-4A30-B2AF-05036EAF52DE}" destId="{730E0B3D-8422-4D87-AB09-364DE733D824}" srcOrd="2" destOrd="0" presId="urn:microsoft.com/office/officeart/2008/layout/HalfCircleOrganizationChart"/>
    <dgm:cxn modelId="{D4821F07-18E7-4384-9D2D-EC0124A8FDEB}" type="presParOf" srcId="{8F310044-B03B-4A30-B2AF-05036EAF52DE}" destId="{15DC8569-3351-4CD6-AE7B-153CEE0E5249}" srcOrd="3" destOrd="0" presId="urn:microsoft.com/office/officeart/2008/layout/HalfCircleOrganizationChart"/>
    <dgm:cxn modelId="{7A7B7152-B2B9-4F10-94D5-F58F889D53D3}" type="presParOf" srcId="{885C5528-027B-477A-AD12-6F0BFD586389}" destId="{AE79D8EB-FB5B-4601-AF22-6DD5D1F84211}" srcOrd="1" destOrd="0" presId="urn:microsoft.com/office/officeart/2008/layout/HalfCircleOrganizationChart"/>
    <dgm:cxn modelId="{B25BC09B-9E75-46F8-9CE2-9745CA1E4AA9}" type="presParOf" srcId="{885C5528-027B-477A-AD12-6F0BFD586389}" destId="{7D0FFD94-948C-40C1-B05C-E3F3C4BFEC55}" srcOrd="2" destOrd="0" presId="urn:microsoft.com/office/officeart/2008/layout/HalfCircleOrganizationChart"/>
    <dgm:cxn modelId="{6FC43338-A2FE-41F6-98D0-66081EB5C12A}" type="presParOf" srcId="{2B2E4291-7A0F-4BD1-8375-6026E7671CE5}" destId="{4A7B320A-8CBD-4A8E-B1D3-373B84DB0224}" srcOrd="2" destOrd="0" presId="urn:microsoft.com/office/officeart/2008/layout/HalfCircleOrganizationChart"/>
    <dgm:cxn modelId="{3E33BA0F-4D2E-4844-9EAC-DE9E213F9B6C}" type="presParOf" srcId="{2B2E4291-7A0F-4BD1-8375-6026E7671CE5}" destId="{11022367-30FB-440B-B714-EA8336384AE5}" srcOrd="3" destOrd="0" presId="urn:microsoft.com/office/officeart/2008/layout/HalfCircleOrganizationChart"/>
    <dgm:cxn modelId="{8081C136-A32B-4026-90E6-07AF1380B081}" type="presParOf" srcId="{11022367-30FB-440B-B714-EA8336384AE5}" destId="{05F52D35-5DFB-4D3A-B64C-A9EC69EACAAE}" srcOrd="0" destOrd="0" presId="urn:microsoft.com/office/officeart/2008/layout/HalfCircleOrganizationChart"/>
    <dgm:cxn modelId="{8DCE1D2C-BAB0-4771-8CEF-D735698D69C4}" type="presParOf" srcId="{05F52D35-5DFB-4D3A-B64C-A9EC69EACAAE}" destId="{6717E284-420D-4249-919C-23C64BB3AC95}" srcOrd="0" destOrd="0" presId="urn:microsoft.com/office/officeart/2008/layout/HalfCircleOrganizationChart"/>
    <dgm:cxn modelId="{FD779EF7-DE4A-4BC2-B599-2FCDB6733C3C}" type="presParOf" srcId="{05F52D35-5DFB-4D3A-B64C-A9EC69EACAAE}" destId="{2D8D0131-48F6-4F3D-96FD-0C38DB69C221}" srcOrd="1" destOrd="0" presId="urn:microsoft.com/office/officeart/2008/layout/HalfCircleOrganizationChart"/>
    <dgm:cxn modelId="{FC683269-5DF8-477E-93E8-848385CBF505}" type="presParOf" srcId="{05F52D35-5DFB-4D3A-B64C-A9EC69EACAAE}" destId="{8A205421-B234-413D-8750-2D931DC26047}" srcOrd="2" destOrd="0" presId="urn:microsoft.com/office/officeart/2008/layout/HalfCircleOrganizationChart"/>
    <dgm:cxn modelId="{3E910F12-3A52-4203-8EF1-87AC273891DC}" type="presParOf" srcId="{05F52D35-5DFB-4D3A-B64C-A9EC69EACAAE}" destId="{2B6A5499-1DFF-4378-AF01-4151AB62F3B7}" srcOrd="3" destOrd="0" presId="urn:microsoft.com/office/officeart/2008/layout/HalfCircleOrganizationChart"/>
    <dgm:cxn modelId="{7E9F3F1F-EB6E-4926-A4BE-E75281798273}" type="presParOf" srcId="{11022367-30FB-440B-B714-EA8336384AE5}" destId="{7A727E88-1F1D-4FEB-9985-43749AAF731C}" srcOrd="1" destOrd="0" presId="urn:microsoft.com/office/officeart/2008/layout/HalfCircleOrganizationChart"/>
    <dgm:cxn modelId="{8A04DCE6-BD38-41E4-952E-4CC38A2037DC}" type="presParOf" srcId="{11022367-30FB-440B-B714-EA8336384AE5}" destId="{067F97B9-C187-4E2A-B204-B1A19EC3143B}" srcOrd="2" destOrd="0" presId="urn:microsoft.com/office/officeart/2008/layout/HalfCircleOrganizationChart"/>
    <dgm:cxn modelId="{EB1B72D6-8160-4DE2-8630-B589B0D5ADBC}" type="presParOf" srcId="{3A1C262A-FFFE-4FCD-B10E-2C982D0FB68B}" destId="{65273CB2-522E-49B2-B901-0444A7FD0C0A}" srcOrd="4" destOrd="0" presId="urn:microsoft.com/office/officeart/2008/layout/HalfCircleOrganizationChart"/>
    <dgm:cxn modelId="{D57CF8C8-5FDC-49B4-8D5C-822BEACE34B9}" type="presParOf" srcId="{3A1C262A-FFFE-4FCD-B10E-2C982D0FB68B}" destId="{31B1D3D7-9A71-4186-86DA-02634477D757}" srcOrd="5" destOrd="0" presId="urn:microsoft.com/office/officeart/2008/layout/HalfCircleOrganizationChart"/>
    <dgm:cxn modelId="{5D8BEF96-2FFF-4499-92CF-F8129E277763}" type="presParOf" srcId="{31B1D3D7-9A71-4186-86DA-02634477D757}" destId="{45CDCCF4-30BF-4338-86E8-A74FA9C198C8}" srcOrd="0" destOrd="0" presId="urn:microsoft.com/office/officeart/2008/layout/HalfCircleOrganizationChart"/>
    <dgm:cxn modelId="{3A7EA882-594D-4694-A930-5D7F469FD388}" type="presParOf" srcId="{45CDCCF4-30BF-4338-86E8-A74FA9C198C8}" destId="{BC3E6DE1-6DDB-4644-BD7B-269ECA1DD0A2}" srcOrd="0" destOrd="0" presId="urn:microsoft.com/office/officeart/2008/layout/HalfCircleOrganizationChart"/>
    <dgm:cxn modelId="{125901EF-7D07-4AEE-8741-B0293C178AFA}" type="presParOf" srcId="{45CDCCF4-30BF-4338-86E8-A74FA9C198C8}" destId="{EF95CBA6-F8F5-4E92-80D7-5C47A104AF9F}" srcOrd="1" destOrd="0" presId="urn:microsoft.com/office/officeart/2008/layout/HalfCircleOrganizationChart"/>
    <dgm:cxn modelId="{12D3F4E5-4A9F-4FE4-8D2B-5482C711F8E8}" type="presParOf" srcId="{45CDCCF4-30BF-4338-86E8-A74FA9C198C8}" destId="{6A51C9AC-AB07-4E09-9176-53951B315B0F}" srcOrd="2" destOrd="0" presId="urn:microsoft.com/office/officeart/2008/layout/HalfCircleOrganizationChart"/>
    <dgm:cxn modelId="{E1BF4E89-84E0-4C80-9478-51D86E5FA2FC}" type="presParOf" srcId="{45CDCCF4-30BF-4338-86E8-A74FA9C198C8}" destId="{15D8CD58-DFC7-412A-B649-0DC5A8185DA4}" srcOrd="3" destOrd="0" presId="urn:microsoft.com/office/officeart/2008/layout/HalfCircleOrganizationChart"/>
    <dgm:cxn modelId="{9C0BB87E-30A5-47A5-A722-E7298FC6CE09}" type="presParOf" srcId="{31B1D3D7-9A71-4186-86DA-02634477D757}" destId="{09A30815-66AC-48DA-9254-32D32258A58E}" srcOrd="1" destOrd="0" presId="urn:microsoft.com/office/officeart/2008/layout/HalfCircleOrganizationChart"/>
    <dgm:cxn modelId="{0385FD19-9339-45CE-84B7-1CAB99F9B0EC}" type="presParOf" srcId="{31B1D3D7-9A71-4186-86DA-02634477D757}" destId="{0B0270D9-4481-4B18-8F0A-B7ED1B50FD3C}" srcOrd="2" destOrd="0" presId="urn:microsoft.com/office/officeart/2008/layout/HalfCircleOrganizationChart"/>
    <dgm:cxn modelId="{1EB055E5-08A9-4DB6-BE10-1644E36F33EE}" type="presParOf" srcId="{0B0270D9-4481-4B18-8F0A-B7ED1B50FD3C}" destId="{A4A35F82-03CA-4C23-AA7B-3DBD36DD92D3}" srcOrd="0" destOrd="0" presId="urn:microsoft.com/office/officeart/2008/layout/HalfCircleOrganizationChart"/>
    <dgm:cxn modelId="{1C5F7038-CFC3-47AA-B2DC-CB771DD7F3E9}" type="presParOf" srcId="{0B0270D9-4481-4B18-8F0A-B7ED1B50FD3C}" destId="{0DEF4AD2-11D8-4E4A-999F-7670094C35EF}" srcOrd="1" destOrd="0" presId="urn:microsoft.com/office/officeart/2008/layout/HalfCircleOrganizationChart"/>
    <dgm:cxn modelId="{4B244876-84F1-4999-94DD-B3A89FBDB7DB}" type="presParOf" srcId="{0DEF4AD2-11D8-4E4A-999F-7670094C35EF}" destId="{FF9C93FA-6BE3-4B8A-AAE1-F80321BFB7F0}" srcOrd="0" destOrd="0" presId="urn:microsoft.com/office/officeart/2008/layout/HalfCircleOrganizationChart"/>
    <dgm:cxn modelId="{70063C55-E07B-44D7-852C-29C435664DC5}" type="presParOf" srcId="{FF9C93FA-6BE3-4B8A-AAE1-F80321BFB7F0}" destId="{19289237-6E2E-46FC-AF04-01DE12A0A508}" srcOrd="0" destOrd="0" presId="urn:microsoft.com/office/officeart/2008/layout/HalfCircleOrganizationChart"/>
    <dgm:cxn modelId="{657AC48E-7045-430D-BFA2-3565027808CE}" type="presParOf" srcId="{FF9C93FA-6BE3-4B8A-AAE1-F80321BFB7F0}" destId="{B2C0D89C-8682-4CBF-9342-E7A84142776A}" srcOrd="1" destOrd="0" presId="urn:microsoft.com/office/officeart/2008/layout/HalfCircleOrganizationChart"/>
    <dgm:cxn modelId="{554EBB01-78C0-4C1A-B4BF-25759420586D}" type="presParOf" srcId="{FF9C93FA-6BE3-4B8A-AAE1-F80321BFB7F0}" destId="{3119E887-371C-4286-B4F5-49BF5C5390B5}" srcOrd="2" destOrd="0" presId="urn:microsoft.com/office/officeart/2008/layout/HalfCircleOrganizationChart"/>
    <dgm:cxn modelId="{2C3FCB1D-57F8-479D-8294-9DA8A26D0AE0}" type="presParOf" srcId="{FF9C93FA-6BE3-4B8A-AAE1-F80321BFB7F0}" destId="{4F46F7CB-05AE-4061-8CDC-518EAF508683}" srcOrd="3" destOrd="0" presId="urn:microsoft.com/office/officeart/2008/layout/HalfCircleOrganizationChart"/>
    <dgm:cxn modelId="{F240B9BD-A820-4235-A10D-718696E9C173}" type="presParOf" srcId="{0DEF4AD2-11D8-4E4A-999F-7670094C35EF}" destId="{B24A262E-D9EC-476D-AAB5-CDA262C26CE6}" srcOrd="1" destOrd="0" presId="urn:microsoft.com/office/officeart/2008/layout/HalfCircleOrganizationChart"/>
    <dgm:cxn modelId="{95D40F56-73BD-4F39-9966-6CE967706F1D}" type="presParOf" srcId="{0DEF4AD2-11D8-4E4A-999F-7670094C35EF}" destId="{E1922326-D03E-41C9-9602-1CEB5ABAB9AA}" srcOrd="2" destOrd="0" presId="urn:microsoft.com/office/officeart/2008/layout/HalfCircleOrganizationChart"/>
    <dgm:cxn modelId="{70D60E3D-3BAF-4284-A638-E0D0AB937E56}" type="presParOf" srcId="{0B0270D9-4481-4B18-8F0A-B7ED1B50FD3C}" destId="{0E54FAC8-12E3-481D-AC38-5DE0E254B0BC}" srcOrd="2" destOrd="0" presId="urn:microsoft.com/office/officeart/2008/layout/HalfCircleOrganizationChart"/>
    <dgm:cxn modelId="{13980EF9-553E-4BE8-AE5C-EE85BC849902}" type="presParOf" srcId="{0B0270D9-4481-4B18-8F0A-B7ED1B50FD3C}" destId="{5B344D7E-0424-402E-AC0E-8D8C369D2A3C}" srcOrd="3" destOrd="0" presId="urn:microsoft.com/office/officeart/2008/layout/HalfCircleOrganizationChart"/>
    <dgm:cxn modelId="{CC388153-2E3E-4A4E-99EA-F73C888110D5}" type="presParOf" srcId="{5B344D7E-0424-402E-AC0E-8D8C369D2A3C}" destId="{C64AD7CF-5578-47AD-9CC9-3D18434A98F9}" srcOrd="0" destOrd="0" presId="urn:microsoft.com/office/officeart/2008/layout/HalfCircleOrganizationChart"/>
    <dgm:cxn modelId="{F878B516-ED4D-438E-BB99-578B62E0FA62}" type="presParOf" srcId="{C64AD7CF-5578-47AD-9CC9-3D18434A98F9}" destId="{580E223E-88C6-424B-9E66-866D5CB52661}" srcOrd="0" destOrd="0" presId="urn:microsoft.com/office/officeart/2008/layout/HalfCircleOrganizationChart"/>
    <dgm:cxn modelId="{BA07F6CC-0F0E-4D82-B00D-07486190D1C9}" type="presParOf" srcId="{C64AD7CF-5578-47AD-9CC9-3D18434A98F9}" destId="{36E178CE-EE27-4557-B4C1-89B1A90599C4}" srcOrd="1" destOrd="0" presId="urn:microsoft.com/office/officeart/2008/layout/HalfCircleOrganizationChart"/>
    <dgm:cxn modelId="{EE46A731-128A-42B2-B7FA-D0D460B1CD79}" type="presParOf" srcId="{C64AD7CF-5578-47AD-9CC9-3D18434A98F9}" destId="{9801EE22-2312-41CF-888B-40E6FF7CE37A}" srcOrd="2" destOrd="0" presId="urn:microsoft.com/office/officeart/2008/layout/HalfCircleOrganizationChart"/>
    <dgm:cxn modelId="{F60661FD-E7C9-4615-ABD7-384D0BE588C6}" type="presParOf" srcId="{C64AD7CF-5578-47AD-9CC9-3D18434A98F9}" destId="{7D5333AC-A2AB-40E8-861A-20D5DD224955}" srcOrd="3" destOrd="0" presId="urn:microsoft.com/office/officeart/2008/layout/HalfCircleOrganizationChart"/>
    <dgm:cxn modelId="{ED537F65-DCDF-4BF3-BF04-AB39A4C90CB5}" type="presParOf" srcId="{5B344D7E-0424-402E-AC0E-8D8C369D2A3C}" destId="{688B2AE8-C1A7-45FE-8654-A8AFB10FB595}" srcOrd="1" destOrd="0" presId="urn:microsoft.com/office/officeart/2008/layout/HalfCircleOrganizationChart"/>
    <dgm:cxn modelId="{2DCFC5C2-CBB4-4DB4-BE13-17425CD9F69E}" type="presParOf" srcId="{5B344D7E-0424-402E-AC0E-8D8C369D2A3C}" destId="{E3152C1F-0C1A-4ABB-AF78-119E08594B0E}" srcOrd="2" destOrd="0" presId="urn:microsoft.com/office/officeart/2008/layout/HalfCircleOrganizationChart"/>
    <dgm:cxn modelId="{B9A61FDD-0A4D-4604-8483-A53F3B4B49E1}" type="presParOf" srcId="{5E7FBC0E-27F1-4B1A-A5A4-12966EA97E32}" destId="{5625B38E-AC47-49C6-B40F-A8CD22D0610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58352B-0DAF-4B3E-84DC-5FD554867E6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C75ABE-0571-4339-9D08-8DCE92D5A7C1}">
      <dgm:prSet phldrT="[Text]"/>
      <dgm:spPr/>
      <dgm:t>
        <a:bodyPr/>
        <a:lstStyle/>
        <a:p>
          <a:r>
            <a:rPr lang="en-US" dirty="0"/>
            <a:t>IA:6</a:t>
          </a:r>
        </a:p>
      </dgm:t>
    </dgm:pt>
    <dgm:pt modelId="{1A02B4A5-D90B-4626-9F27-F2EE9C66C87F}" type="parTrans" cxnId="{95226D38-E5E3-481F-9211-BC3438C700D2}">
      <dgm:prSet/>
      <dgm:spPr/>
      <dgm:t>
        <a:bodyPr/>
        <a:lstStyle/>
        <a:p>
          <a:endParaRPr lang="en-US"/>
        </a:p>
      </dgm:t>
    </dgm:pt>
    <dgm:pt modelId="{C035BFCF-6F4C-4B8F-9396-090CE214E78B}" type="sibTrans" cxnId="{95226D38-E5E3-481F-9211-BC3438C700D2}">
      <dgm:prSet/>
      <dgm:spPr/>
      <dgm:t>
        <a:bodyPr/>
        <a:lstStyle/>
        <a:p>
          <a:endParaRPr lang="en-US"/>
        </a:p>
      </dgm:t>
    </dgm:pt>
    <dgm:pt modelId="{88A1DBDA-C3CD-4C3A-A2AD-2AA7F4221284}" type="asst">
      <dgm:prSet phldrT="[Text]"/>
      <dgm:spPr/>
      <dgm:t>
        <a:bodyPr/>
        <a:lstStyle/>
        <a:p>
          <a:r>
            <a:rPr lang="en-US" dirty="0"/>
            <a:t>IA: 15</a:t>
          </a:r>
        </a:p>
      </dgm:t>
    </dgm:pt>
    <dgm:pt modelId="{0517CA58-C9A2-4E35-B648-1A6A3D795E09}" type="parTrans" cxnId="{C889904C-AB6B-45F6-B705-EF87BF6102F8}">
      <dgm:prSet/>
      <dgm:spPr/>
      <dgm:t>
        <a:bodyPr/>
        <a:lstStyle/>
        <a:p>
          <a:endParaRPr lang="en-US"/>
        </a:p>
      </dgm:t>
    </dgm:pt>
    <dgm:pt modelId="{21B58BC2-9B08-4097-969E-F71FF7F112DE}" type="sibTrans" cxnId="{C889904C-AB6B-45F6-B705-EF87BF6102F8}">
      <dgm:prSet/>
      <dgm:spPr/>
      <dgm:t>
        <a:bodyPr/>
        <a:lstStyle/>
        <a:p>
          <a:endParaRPr lang="en-US"/>
        </a:p>
      </dgm:t>
    </dgm:pt>
    <dgm:pt modelId="{54E94B7F-7F21-4E21-BE02-DAE9C9539340}">
      <dgm:prSet phldrT="[Text]"/>
      <dgm:spPr/>
      <dgm:t>
        <a:bodyPr/>
        <a:lstStyle/>
        <a:p>
          <a:r>
            <a:rPr lang="en-US" dirty="0"/>
            <a:t>Player:3</a:t>
          </a:r>
        </a:p>
      </dgm:t>
    </dgm:pt>
    <dgm:pt modelId="{AFDE835E-0DEA-46ED-8CEE-754D8C2DB04D}" type="parTrans" cxnId="{BD66C43C-6593-42FE-975C-CA7A7131BB3A}">
      <dgm:prSet/>
      <dgm:spPr/>
      <dgm:t>
        <a:bodyPr/>
        <a:lstStyle/>
        <a:p>
          <a:endParaRPr lang="en-US"/>
        </a:p>
      </dgm:t>
    </dgm:pt>
    <dgm:pt modelId="{4233B25E-CCC4-4A10-996F-5460933FF450}" type="sibTrans" cxnId="{BD66C43C-6593-42FE-975C-CA7A7131BB3A}">
      <dgm:prSet/>
      <dgm:spPr/>
      <dgm:t>
        <a:bodyPr/>
        <a:lstStyle/>
        <a:p>
          <a:endParaRPr lang="en-US"/>
        </a:p>
      </dgm:t>
    </dgm:pt>
    <dgm:pt modelId="{6146A3C4-5CC1-4DE3-9246-5F5A47E3BC1A}">
      <dgm:prSet phldrT="[Text]"/>
      <dgm:spPr/>
      <dgm:t>
        <a:bodyPr/>
        <a:lstStyle/>
        <a:p>
          <a:r>
            <a:rPr lang="en-US" dirty="0"/>
            <a:t>Player:-5</a:t>
          </a:r>
        </a:p>
      </dgm:t>
    </dgm:pt>
    <dgm:pt modelId="{C847AD81-A9F2-4DA7-9489-231D1D6DCA56}" type="parTrans" cxnId="{C8941726-F9D9-40CF-AF65-5135E6AF1CF7}">
      <dgm:prSet/>
      <dgm:spPr/>
      <dgm:t>
        <a:bodyPr/>
        <a:lstStyle/>
        <a:p>
          <a:endParaRPr lang="en-US"/>
        </a:p>
      </dgm:t>
    </dgm:pt>
    <dgm:pt modelId="{6097820D-0FE7-471C-BBD4-4D8B34343CFF}" type="sibTrans" cxnId="{C8941726-F9D9-40CF-AF65-5135E6AF1CF7}">
      <dgm:prSet/>
      <dgm:spPr/>
      <dgm:t>
        <a:bodyPr/>
        <a:lstStyle/>
        <a:p>
          <a:endParaRPr lang="en-US"/>
        </a:p>
      </dgm:t>
    </dgm:pt>
    <dgm:pt modelId="{9AA0D221-BBFC-47F4-A9A4-ECF1DA6ED7A3}">
      <dgm:prSet phldrT="[Text]"/>
      <dgm:spPr/>
      <dgm:t>
        <a:bodyPr/>
        <a:lstStyle/>
        <a:p>
          <a:r>
            <a:rPr lang="en-US" dirty="0"/>
            <a:t>Player:6</a:t>
          </a:r>
        </a:p>
      </dgm:t>
    </dgm:pt>
    <dgm:pt modelId="{F5794FAB-A428-4B10-A813-4361CC41A531}" type="parTrans" cxnId="{5010B441-FDC5-4BF2-87F5-616038A4E3D2}">
      <dgm:prSet/>
      <dgm:spPr/>
      <dgm:t>
        <a:bodyPr/>
        <a:lstStyle/>
        <a:p>
          <a:endParaRPr lang="en-US"/>
        </a:p>
      </dgm:t>
    </dgm:pt>
    <dgm:pt modelId="{5D84F837-382F-4627-824C-269E5A1A7249}" type="sibTrans" cxnId="{5010B441-FDC5-4BF2-87F5-616038A4E3D2}">
      <dgm:prSet/>
      <dgm:spPr/>
      <dgm:t>
        <a:bodyPr/>
        <a:lstStyle/>
        <a:p>
          <a:endParaRPr lang="en-US"/>
        </a:p>
      </dgm:t>
    </dgm:pt>
    <dgm:pt modelId="{3C741B6A-2033-4AAA-A0B4-9CA75EB4D192}" type="asst">
      <dgm:prSet/>
      <dgm:spPr/>
      <dgm:t>
        <a:bodyPr/>
        <a:lstStyle/>
        <a:p>
          <a:r>
            <a:rPr lang="en-US" dirty="0"/>
            <a:t>IA:3</a:t>
          </a:r>
        </a:p>
      </dgm:t>
    </dgm:pt>
    <dgm:pt modelId="{0A736563-C742-497B-85DA-5FEC1FFD2250}" type="parTrans" cxnId="{5D9C7B58-505A-4633-B608-772CA596E28F}">
      <dgm:prSet/>
      <dgm:spPr/>
      <dgm:t>
        <a:bodyPr/>
        <a:lstStyle/>
        <a:p>
          <a:endParaRPr lang="en-US"/>
        </a:p>
      </dgm:t>
    </dgm:pt>
    <dgm:pt modelId="{97AB2F40-779F-4791-98CF-4BBD427714C6}" type="sibTrans" cxnId="{5D9C7B58-505A-4633-B608-772CA596E28F}">
      <dgm:prSet/>
      <dgm:spPr/>
      <dgm:t>
        <a:bodyPr/>
        <a:lstStyle/>
        <a:p>
          <a:endParaRPr lang="en-US"/>
        </a:p>
      </dgm:t>
    </dgm:pt>
    <dgm:pt modelId="{97CA8B42-0E37-4C1A-970D-0BAD0012D0D8}" type="asst">
      <dgm:prSet/>
      <dgm:spPr/>
      <dgm:t>
        <a:bodyPr/>
        <a:lstStyle/>
        <a:p>
          <a:r>
            <a:rPr lang="en-US" dirty="0"/>
            <a:t>IA:1</a:t>
          </a:r>
        </a:p>
      </dgm:t>
    </dgm:pt>
    <dgm:pt modelId="{7CB6FC4A-EFE3-4143-B9A9-2DA712DBEA03}" type="parTrans" cxnId="{F28AAC76-CC28-4AA8-A4D9-E78BB724A291}">
      <dgm:prSet/>
      <dgm:spPr/>
      <dgm:t>
        <a:bodyPr/>
        <a:lstStyle/>
        <a:p>
          <a:endParaRPr lang="en-US"/>
        </a:p>
      </dgm:t>
    </dgm:pt>
    <dgm:pt modelId="{2C31FE14-B862-4490-9361-7222462EAB32}" type="sibTrans" cxnId="{F28AAC76-CC28-4AA8-A4D9-E78BB724A291}">
      <dgm:prSet/>
      <dgm:spPr/>
      <dgm:t>
        <a:bodyPr/>
        <a:lstStyle/>
        <a:p>
          <a:endParaRPr lang="en-US"/>
        </a:p>
      </dgm:t>
    </dgm:pt>
    <dgm:pt modelId="{87D4D23A-0A47-41F5-A239-63E0931C68E8}" type="asst">
      <dgm:prSet/>
      <dgm:spPr/>
      <dgm:t>
        <a:bodyPr/>
        <a:lstStyle/>
        <a:p>
          <a:r>
            <a:rPr lang="en-US" dirty="0"/>
            <a:t>IA:-5</a:t>
          </a:r>
        </a:p>
      </dgm:t>
    </dgm:pt>
    <dgm:pt modelId="{454F03B9-AE04-4EB4-AAEE-BA03657FDB1D}" type="parTrans" cxnId="{DAA3D929-9B4F-4F48-B9E0-B762B58E495C}">
      <dgm:prSet/>
      <dgm:spPr/>
      <dgm:t>
        <a:bodyPr/>
        <a:lstStyle/>
        <a:p>
          <a:endParaRPr lang="en-US"/>
        </a:p>
      </dgm:t>
    </dgm:pt>
    <dgm:pt modelId="{DF3C1431-7C49-4025-80B2-16769B85B13A}" type="sibTrans" cxnId="{DAA3D929-9B4F-4F48-B9E0-B762B58E495C}">
      <dgm:prSet/>
      <dgm:spPr/>
      <dgm:t>
        <a:bodyPr/>
        <a:lstStyle/>
        <a:p>
          <a:endParaRPr lang="en-US"/>
        </a:p>
      </dgm:t>
    </dgm:pt>
    <dgm:pt modelId="{74E9B6DA-BCE8-48F6-AE14-B411E78E13A1}" type="asst">
      <dgm:prSet/>
      <dgm:spPr/>
      <dgm:t>
        <a:bodyPr/>
        <a:lstStyle/>
        <a:p>
          <a:r>
            <a:rPr lang="en-US" dirty="0"/>
            <a:t>IA:6</a:t>
          </a:r>
        </a:p>
      </dgm:t>
    </dgm:pt>
    <dgm:pt modelId="{329B2160-10EA-4ACF-BD99-1F01B9CB9D20}" type="parTrans" cxnId="{E50B21EF-C181-49A6-9D4B-C4ADA77ACC82}">
      <dgm:prSet/>
      <dgm:spPr/>
      <dgm:t>
        <a:bodyPr/>
        <a:lstStyle/>
        <a:p>
          <a:endParaRPr lang="en-US"/>
        </a:p>
      </dgm:t>
    </dgm:pt>
    <dgm:pt modelId="{B31AFD4F-A637-4310-BCE0-F76CA3DDB7CA}" type="sibTrans" cxnId="{E50B21EF-C181-49A6-9D4B-C4ADA77ACC82}">
      <dgm:prSet/>
      <dgm:spPr/>
      <dgm:t>
        <a:bodyPr/>
        <a:lstStyle/>
        <a:p>
          <a:endParaRPr lang="en-US"/>
        </a:p>
      </dgm:t>
    </dgm:pt>
    <dgm:pt modelId="{80DC4DF3-81FC-4831-B068-2B72E88F0A83}" type="asst">
      <dgm:prSet/>
      <dgm:spPr/>
      <dgm:t>
        <a:bodyPr/>
        <a:lstStyle/>
        <a:p>
          <a:r>
            <a:rPr lang="en-US" dirty="0"/>
            <a:t>IA:10</a:t>
          </a:r>
        </a:p>
      </dgm:t>
    </dgm:pt>
    <dgm:pt modelId="{481F63C2-3287-4F9A-A02A-8ADE8139126F}" type="parTrans" cxnId="{565B6527-1710-4333-8CD6-6B534688BE2D}">
      <dgm:prSet/>
      <dgm:spPr/>
      <dgm:t>
        <a:bodyPr/>
        <a:lstStyle/>
        <a:p>
          <a:endParaRPr lang="en-US"/>
        </a:p>
      </dgm:t>
    </dgm:pt>
    <dgm:pt modelId="{9AC7F45A-9DD9-4747-96DE-197FDFC6BB42}" type="sibTrans" cxnId="{565B6527-1710-4333-8CD6-6B534688BE2D}">
      <dgm:prSet/>
      <dgm:spPr/>
      <dgm:t>
        <a:bodyPr/>
        <a:lstStyle/>
        <a:p>
          <a:endParaRPr lang="en-US"/>
        </a:p>
      </dgm:t>
    </dgm:pt>
    <dgm:pt modelId="{B4CE993E-43EA-4B58-A57A-151990E7E3A2}" type="pres">
      <dgm:prSet presAssocID="{D458352B-0DAF-4B3E-84DC-5FD554867E6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7FBC0E-27F1-4B1A-A5A4-12966EA97E32}" type="pres">
      <dgm:prSet presAssocID="{ECC75ABE-0571-4339-9D08-8DCE92D5A7C1}" presName="hierRoot1" presStyleCnt="0">
        <dgm:presLayoutVars>
          <dgm:hierBranch val="init"/>
        </dgm:presLayoutVars>
      </dgm:prSet>
      <dgm:spPr/>
    </dgm:pt>
    <dgm:pt modelId="{323A9063-014C-472E-91C8-7DC9F579EB3A}" type="pres">
      <dgm:prSet presAssocID="{ECC75ABE-0571-4339-9D08-8DCE92D5A7C1}" presName="rootComposite1" presStyleCnt="0"/>
      <dgm:spPr/>
    </dgm:pt>
    <dgm:pt modelId="{B506EFC5-6E27-4820-BB39-4B66CA6A4C68}" type="pres">
      <dgm:prSet presAssocID="{ECC75ABE-0571-4339-9D08-8DCE92D5A7C1}" presName="rootText1" presStyleLbl="alignAcc1" presStyleIdx="0" presStyleCnt="0">
        <dgm:presLayoutVars>
          <dgm:chPref val="3"/>
        </dgm:presLayoutVars>
      </dgm:prSet>
      <dgm:spPr/>
    </dgm:pt>
    <dgm:pt modelId="{50CB8405-A631-4757-A4A4-EC760626BBCE}" type="pres">
      <dgm:prSet presAssocID="{ECC75ABE-0571-4339-9D08-8DCE92D5A7C1}" presName="topArc1" presStyleLbl="parChTrans1D1" presStyleIdx="0" presStyleCnt="20"/>
      <dgm:spPr/>
    </dgm:pt>
    <dgm:pt modelId="{38189DE2-E29C-41FB-AA3B-930D16C109FF}" type="pres">
      <dgm:prSet presAssocID="{ECC75ABE-0571-4339-9D08-8DCE92D5A7C1}" presName="bottomArc1" presStyleLbl="parChTrans1D1" presStyleIdx="1" presStyleCnt="20"/>
      <dgm:spPr/>
    </dgm:pt>
    <dgm:pt modelId="{4BB094B7-2027-4140-9303-4C8182BE9DAE}" type="pres">
      <dgm:prSet presAssocID="{ECC75ABE-0571-4339-9D08-8DCE92D5A7C1}" presName="topConnNode1" presStyleLbl="node1" presStyleIdx="0" presStyleCnt="0"/>
      <dgm:spPr/>
    </dgm:pt>
    <dgm:pt modelId="{3A1C262A-FFFE-4FCD-B10E-2C982D0FB68B}" type="pres">
      <dgm:prSet presAssocID="{ECC75ABE-0571-4339-9D08-8DCE92D5A7C1}" presName="hierChild2" presStyleCnt="0"/>
      <dgm:spPr/>
    </dgm:pt>
    <dgm:pt modelId="{1EFAF74D-CC97-4A8F-9003-084D2D21A775}" type="pres">
      <dgm:prSet presAssocID="{AFDE835E-0DEA-46ED-8CEE-754D8C2DB04D}" presName="Name28" presStyleLbl="parChTrans1D2" presStyleIdx="0" presStyleCnt="3"/>
      <dgm:spPr/>
    </dgm:pt>
    <dgm:pt modelId="{33514BB3-DCEB-4E60-ACE1-FE071F58D859}" type="pres">
      <dgm:prSet presAssocID="{54E94B7F-7F21-4E21-BE02-DAE9C9539340}" presName="hierRoot2" presStyleCnt="0">
        <dgm:presLayoutVars>
          <dgm:hierBranch val="init"/>
        </dgm:presLayoutVars>
      </dgm:prSet>
      <dgm:spPr/>
    </dgm:pt>
    <dgm:pt modelId="{C0F669EC-1E83-4524-8A3E-F8236B8BC477}" type="pres">
      <dgm:prSet presAssocID="{54E94B7F-7F21-4E21-BE02-DAE9C9539340}" presName="rootComposite2" presStyleCnt="0"/>
      <dgm:spPr/>
    </dgm:pt>
    <dgm:pt modelId="{06D479FD-F40A-4903-BEAD-94AD8900FA7A}" type="pres">
      <dgm:prSet presAssocID="{54E94B7F-7F21-4E21-BE02-DAE9C9539340}" presName="rootText2" presStyleLbl="alignAcc1" presStyleIdx="0" presStyleCnt="0">
        <dgm:presLayoutVars>
          <dgm:chPref val="3"/>
        </dgm:presLayoutVars>
      </dgm:prSet>
      <dgm:spPr/>
    </dgm:pt>
    <dgm:pt modelId="{DF958D11-C9B3-4796-850B-58C2EB07C2C7}" type="pres">
      <dgm:prSet presAssocID="{54E94B7F-7F21-4E21-BE02-DAE9C9539340}" presName="topArc2" presStyleLbl="parChTrans1D1" presStyleIdx="2" presStyleCnt="20"/>
      <dgm:spPr/>
    </dgm:pt>
    <dgm:pt modelId="{CA6EC4EA-1C84-49FE-AB91-5AB8D78FAB66}" type="pres">
      <dgm:prSet presAssocID="{54E94B7F-7F21-4E21-BE02-DAE9C9539340}" presName="bottomArc2" presStyleLbl="parChTrans1D1" presStyleIdx="3" presStyleCnt="20"/>
      <dgm:spPr/>
    </dgm:pt>
    <dgm:pt modelId="{0899C8F4-9EAF-4B73-B457-24931AA6E981}" type="pres">
      <dgm:prSet presAssocID="{54E94B7F-7F21-4E21-BE02-DAE9C9539340}" presName="topConnNode2" presStyleLbl="node2" presStyleIdx="0" presStyleCnt="0"/>
      <dgm:spPr/>
    </dgm:pt>
    <dgm:pt modelId="{6EF20E9D-52EB-4FF1-AB12-98975A87B1FB}" type="pres">
      <dgm:prSet presAssocID="{54E94B7F-7F21-4E21-BE02-DAE9C9539340}" presName="hierChild4" presStyleCnt="0"/>
      <dgm:spPr/>
    </dgm:pt>
    <dgm:pt modelId="{279B8E52-CD8D-4BD9-97DB-1879664B7157}" type="pres">
      <dgm:prSet presAssocID="{54E94B7F-7F21-4E21-BE02-DAE9C9539340}" presName="hierChild5" presStyleCnt="0"/>
      <dgm:spPr/>
    </dgm:pt>
    <dgm:pt modelId="{6AFB49DA-C8FD-42DB-8BFA-8BF1E92BB6D3}" type="pres">
      <dgm:prSet presAssocID="{0517CA58-C9A2-4E35-B648-1A6A3D795E09}" presName="Name101" presStyleLbl="parChTrans1D3" presStyleIdx="0" presStyleCnt="6"/>
      <dgm:spPr/>
    </dgm:pt>
    <dgm:pt modelId="{16895B6D-61F2-47FA-B65B-D233E17BC60C}" type="pres">
      <dgm:prSet presAssocID="{88A1DBDA-C3CD-4C3A-A2AD-2AA7F4221284}" presName="hierRoot3" presStyleCnt="0">
        <dgm:presLayoutVars>
          <dgm:hierBranch val="init"/>
        </dgm:presLayoutVars>
      </dgm:prSet>
      <dgm:spPr/>
    </dgm:pt>
    <dgm:pt modelId="{7CDAB17E-2241-4EE2-9679-C10A2DF8C638}" type="pres">
      <dgm:prSet presAssocID="{88A1DBDA-C3CD-4C3A-A2AD-2AA7F4221284}" presName="rootComposite3" presStyleCnt="0"/>
      <dgm:spPr/>
    </dgm:pt>
    <dgm:pt modelId="{CC6BF4A0-98BF-451D-980E-FEF053189EE2}" type="pres">
      <dgm:prSet presAssocID="{88A1DBDA-C3CD-4C3A-A2AD-2AA7F4221284}" presName="rootText3" presStyleLbl="alignAcc1" presStyleIdx="0" presStyleCnt="0">
        <dgm:presLayoutVars>
          <dgm:chPref val="3"/>
        </dgm:presLayoutVars>
      </dgm:prSet>
      <dgm:spPr/>
    </dgm:pt>
    <dgm:pt modelId="{8A75EF8B-37FE-46B5-B600-AFCC97D2B902}" type="pres">
      <dgm:prSet presAssocID="{88A1DBDA-C3CD-4C3A-A2AD-2AA7F4221284}" presName="topArc3" presStyleLbl="parChTrans1D1" presStyleIdx="4" presStyleCnt="20"/>
      <dgm:spPr/>
    </dgm:pt>
    <dgm:pt modelId="{47775DDA-230C-4AC4-A0D6-E3B5E6D1A8A7}" type="pres">
      <dgm:prSet presAssocID="{88A1DBDA-C3CD-4C3A-A2AD-2AA7F4221284}" presName="bottomArc3" presStyleLbl="parChTrans1D1" presStyleIdx="5" presStyleCnt="20"/>
      <dgm:spPr/>
    </dgm:pt>
    <dgm:pt modelId="{14C29A9F-0885-4E3E-B7C0-687179691069}" type="pres">
      <dgm:prSet presAssocID="{88A1DBDA-C3CD-4C3A-A2AD-2AA7F4221284}" presName="topConnNode3" presStyleLbl="asst2" presStyleIdx="0" presStyleCnt="0"/>
      <dgm:spPr/>
    </dgm:pt>
    <dgm:pt modelId="{C54149FA-FE95-4554-8011-89AA26FCD0F0}" type="pres">
      <dgm:prSet presAssocID="{88A1DBDA-C3CD-4C3A-A2AD-2AA7F4221284}" presName="hierChild6" presStyleCnt="0"/>
      <dgm:spPr/>
    </dgm:pt>
    <dgm:pt modelId="{8B3139EC-B3EA-431A-9692-F7B6E6D061A2}" type="pres">
      <dgm:prSet presAssocID="{88A1DBDA-C3CD-4C3A-A2AD-2AA7F4221284}" presName="hierChild7" presStyleCnt="0"/>
      <dgm:spPr/>
    </dgm:pt>
    <dgm:pt modelId="{DF0C49DC-290E-4007-88B8-7E74044D805F}" type="pres">
      <dgm:prSet presAssocID="{0A736563-C742-497B-85DA-5FEC1FFD2250}" presName="Name101" presStyleLbl="parChTrans1D3" presStyleIdx="1" presStyleCnt="6"/>
      <dgm:spPr/>
    </dgm:pt>
    <dgm:pt modelId="{6ED64663-B85B-4CE0-AD50-00E226C3C4E7}" type="pres">
      <dgm:prSet presAssocID="{3C741B6A-2033-4AAA-A0B4-9CA75EB4D192}" presName="hierRoot3" presStyleCnt="0">
        <dgm:presLayoutVars>
          <dgm:hierBranch val="init"/>
        </dgm:presLayoutVars>
      </dgm:prSet>
      <dgm:spPr/>
    </dgm:pt>
    <dgm:pt modelId="{78C77F63-B5C6-4C65-8291-D12694239601}" type="pres">
      <dgm:prSet presAssocID="{3C741B6A-2033-4AAA-A0B4-9CA75EB4D192}" presName="rootComposite3" presStyleCnt="0"/>
      <dgm:spPr/>
    </dgm:pt>
    <dgm:pt modelId="{82686A7A-F221-4C1B-B152-CCEB1BE08534}" type="pres">
      <dgm:prSet presAssocID="{3C741B6A-2033-4AAA-A0B4-9CA75EB4D192}" presName="rootText3" presStyleLbl="alignAcc1" presStyleIdx="0" presStyleCnt="0">
        <dgm:presLayoutVars>
          <dgm:chPref val="3"/>
        </dgm:presLayoutVars>
      </dgm:prSet>
      <dgm:spPr/>
    </dgm:pt>
    <dgm:pt modelId="{878C0217-71CE-42B2-B4E4-3A2C79E42C2B}" type="pres">
      <dgm:prSet presAssocID="{3C741B6A-2033-4AAA-A0B4-9CA75EB4D192}" presName="topArc3" presStyleLbl="parChTrans1D1" presStyleIdx="6" presStyleCnt="20"/>
      <dgm:spPr/>
    </dgm:pt>
    <dgm:pt modelId="{58A1CCDC-302E-4CE2-B41B-A300C9FD3FE0}" type="pres">
      <dgm:prSet presAssocID="{3C741B6A-2033-4AAA-A0B4-9CA75EB4D192}" presName="bottomArc3" presStyleLbl="parChTrans1D1" presStyleIdx="7" presStyleCnt="20"/>
      <dgm:spPr/>
    </dgm:pt>
    <dgm:pt modelId="{778A8AB5-3E6D-4F27-91F7-75ED03333DAD}" type="pres">
      <dgm:prSet presAssocID="{3C741B6A-2033-4AAA-A0B4-9CA75EB4D192}" presName="topConnNode3" presStyleLbl="asst2" presStyleIdx="0" presStyleCnt="0"/>
      <dgm:spPr/>
    </dgm:pt>
    <dgm:pt modelId="{49019395-43F5-4FCC-9C3C-4892FA00F176}" type="pres">
      <dgm:prSet presAssocID="{3C741B6A-2033-4AAA-A0B4-9CA75EB4D192}" presName="hierChild6" presStyleCnt="0"/>
      <dgm:spPr/>
    </dgm:pt>
    <dgm:pt modelId="{93CE94F8-5476-4DCE-BFBA-15C2BCBDB6D0}" type="pres">
      <dgm:prSet presAssocID="{3C741B6A-2033-4AAA-A0B4-9CA75EB4D192}" presName="hierChild7" presStyleCnt="0"/>
      <dgm:spPr/>
    </dgm:pt>
    <dgm:pt modelId="{030ED429-3ECF-4208-B665-C051C098D5CB}" type="pres">
      <dgm:prSet presAssocID="{C847AD81-A9F2-4DA7-9489-231D1D6DCA56}" presName="Name28" presStyleLbl="parChTrans1D2" presStyleIdx="1" presStyleCnt="3"/>
      <dgm:spPr/>
    </dgm:pt>
    <dgm:pt modelId="{7DD03588-0F2D-4C45-8D50-0670F7DFCF19}" type="pres">
      <dgm:prSet presAssocID="{6146A3C4-5CC1-4DE3-9246-5F5A47E3BC1A}" presName="hierRoot2" presStyleCnt="0">
        <dgm:presLayoutVars>
          <dgm:hierBranch val="init"/>
        </dgm:presLayoutVars>
      </dgm:prSet>
      <dgm:spPr/>
    </dgm:pt>
    <dgm:pt modelId="{B3DE8D9D-BD72-4944-AD43-5D3E8B63EB53}" type="pres">
      <dgm:prSet presAssocID="{6146A3C4-5CC1-4DE3-9246-5F5A47E3BC1A}" presName="rootComposite2" presStyleCnt="0"/>
      <dgm:spPr/>
    </dgm:pt>
    <dgm:pt modelId="{051FD6B2-F426-4ED0-8684-6700EA59EB10}" type="pres">
      <dgm:prSet presAssocID="{6146A3C4-5CC1-4DE3-9246-5F5A47E3BC1A}" presName="rootText2" presStyleLbl="alignAcc1" presStyleIdx="0" presStyleCnt="0">
        <dgm:presLayoutVars>
          <dgm:chPref val="3"/>
        </dgm:presLayoutVars>
      </dgm:prSet>
      <dgm:spPr/>
    </dgm:pt>
    <dgm:pt modelId="{119194DE-E8E9-40EC-9FC9-884E3312FA06}" type="pres">
      <dgm:prSet presAssocID="{6146A3C4-5CC1-4DE3-9246-5F5A47E3BC1A}" presName="topArc2" presStyleLbl="parChTrans1D1" presStyleIdx="8" presStyleCnt="20"/>
      <dgm:spPr/>
    </dgm:pt>
    <dgm:pt modelId="{DCE5D8EE-FEA5-4BD5-9396-28E287FF932E}" type="pres">
      <dgm:prSet presAssocID="{6146A3C4-5CC1-4DE3-9246-5F5A47E3BC1A}" presName="bottomArc2" presStyleLbl="parChTrans1D1" presStyleIdx="9" presStyleCnt="20"/>
      <dgm:spPr/>
    </dgm:pt>
    <dgm:pt modelId="{92B3D29C-9D63-4FE4-BA9F-1FF4840DF9E1}" type="pres">
      <dgm:prSet presAssocID="{6146A3C4-5CC1-4DE3-9246-5F5A47E3BC1A}" presName="topConnNode2" presStyleLbl="node2" presStyleIdx="0" presStyleCnt="0"/>
      <dgm:spPr/>
    </dgm:pt>
    <dgm:pt modelId="{BFFF777B-61AA-44D3-A02A-A81E6A535D42}" type="pres">
      <dgm:prSet presAssocID="{6146A3C4-5CC1-4DE3-9246-5F5A47E3BC1A}" presName="hierChild4" presStyleCnt="0"/>
      <dgm:spPr/>
    </dgm:pt>
    <dgm:pt modelId="{2B2E4291-7A0F-4BD1-8375-6026E7671CE5}" type="pres">
      <dgm:prSet presAssocID="{6146A3C4-5CC1-4DE3-9246-5F5A47E3BC1A}" presName="hierChild5" presStyleCnt="0"/>
      <dgm:spPr/>
    </dgm:pt>
    <dgm:pt modelId="{0DD381BD-F141-4C11-8111-5EFF0F590397}" type="pres">
      <dgm:prSet presAssocID="{7CB6FC4A-EFE3-4143-B9A9-2DA712DBEA03}" presName="Name101" presStyleLbl="parChTrans1D3" presStyleIdx="2" presStyleCnt="6"/>
      <dgm:spPr/>
    </dgm:pt>
    <dgm:pt modelId="{885C5528-027B-477A-AD12-6F0BFD586389}" type="pres">
      <dgm:prSet presAssocID="{97CA8B42-0E37-4C1A-970D-0BAD0012D0D8}" presName="hierRoot3" presStyleCnt="0">
        <dgm:presLayoutVars>
          <dgm:hierBranch val="init"/>
        </dgm:presLayoutVars>
      </dgm:prSet>
      <dgm:spPr/>
    </dgm:pt>
    <dgm:pt modelId="{8F310044-B03B-4A30-B2AF-05036EAF52DE}" type="pres">
      <dgm:prSet presAssocID="{97CA8B42-0E37-4C1A-970D-0BAD0012D0D8}" presName="rootComposite3" presStyleCnt="0"/>
      <dgm:spPr/>
    </dgm:pt>
    <dgm:pt modelId="{9B0BE0F2-8C5D-419F-85FF-E7705E68954E}" type="pres">
      <dgm:prSet presAssocID="{97CA8B42-0E37-4C1A-970D-0BAD0012D0D8}" presName="rootText3" presStyleLbl="alignAcc1" presStyleIdx="0" presStyleCnt="0">
        <dgm:presLayoutVars>
          <dgm:chPref val="3"/>
        </dgm:presLayoutVars>
      </dgm:prSet>
      <dgm:spPr/>
    </dgm:pt>
    <dgm:pt modelId="{7C671A10-0B5F-4D89-B7F3-67F2512A8332}" type="pres">
      <dgm:prSet presAssocID="{97CA8B42-0E37-4C1A-970D-0BAD0012D0D8}" presName="topArc3" presStyleLbl="parChTrans1D1" presStyleIdx="10" presStyleCnt="20"/>
      <dgm:spPr/>
    </dgm:pt>
    <dgm:pt modelId="{730E0B3D-8422-4D87-AB09-364DE733D824}" type="pres">
      <dgm:prSet presAssocID="{97CA8B42-0E37-4C1A-970D-0BAD0012D0D8}" presName="bottomArc3" presStyleLbl="parChTrans1D1" presStyleIdx="11" presStyleCnt="20"/>
      <dgm:spPr/>
    </dgm:pt>
    <dgm:pt modelId="{15DC8569-3351-4CD6-AE7B-153CEE0E5249}" type="pres">
      <dgm:prSet presAssocID="{97CA8B42-0E37-4C1A-970D-0BAD0012D0D8}" presName="topConnNode3" presStyleLbl="asst2" presStyleIdx="0" presStyleCnt="0"/>
      <dgm:spPr/>
    </dgm:pt>
    <dgm:pt modelId="{AE79D8EB-FB5B-4601-AF22-6DD5D1F84211}" type="pres">
      <dgm:prSet presAssocID="{97CA8B42-0E37-4C1A-970D-0BAD0012D0D8}" presName="hierChild6" presStyleCnt="0"/>
      <dgm:spPr/>
    </dgm:pt>
    <dgm:pt modelId="{7D0FFD94-948C-40C1-B05C-E3F3C4BFEC55}" type="pres">
      <dgm:prSet presAssocID="{97CA8B42-0E37-4C1A-970D-0BAD0012D0D8}" presName="hierChild7" presStyleCnt="0"/>
      <dgm:spPr/>
    </dgm:pt>
    <dgm:pt modelId="{4A7B320A-8CBD-4A8E-B1D3-373B84DB0224}" type="pres">
      <dgm:prSet presAssocID="{454F03B9-AE04-4EB4-AAEE-BA03657FDB1D}" presName="Name101" presStyleLbl="parChTrans1D3" presStyleIdx="3" presStyleCnt="6"/>
      <dgm:spPr/>
    </dgm:pt>
    <dgm:pt modelId="{11022367-30FB-440B-B714-EA8336384AE5}" type="pres">
      <dgm:prSet presAssocID="{87D4D23A-0A47-41F5-A239-63E0931C68E8}" presName="hierRoot3" presStyleCnt="0">
        <dgm:presLayoutVars>
          <dgm:hierBranch val="init"/>
        </dgm:presLayoutVars>
      </dgm:prSet>
      <dgm:spPr/>
    </dgm:pt>
    <dgm:pt modelId="{05F52D35-5DFB-4D3A-B64C-A9EC69EACAAE}" type="pres">
      <dgm:prSet presAssocID="{87D4D23A-0A47-41F5-A239-63E0931C68E8}" presName="rootComposite3" presStyleCnt="0"/>
      <dgm:spPr/>
    </dgm:pt>
    <dgm:pt modelId="{6717E284-420D-4249-919C-23C64BB3AC95}" type="pres">
      <dgm:prSet presAssocID="{87D4D23A-0A47-41F5-A239-63E0931C68E8}" presName="rootText3" presStyleLbl="alignAcc1" presStyleIdx="0" presStyleCnt="0">
        <dgm:presLayoutVars>
          <dgm:chPref val="3"/>
        </dgm:presLayoutVars>
      </dgm:prSet>
      <dgm:spPr/>
    </dgm:pt>
    <dgm:pt modelId="{2D8D0131-48F6-4F3D-96FD-0C38DB69C221}" type="pres">
      <dgm:prSet presAssocID="{87D4D23A-0A47-41F5-A239-63E0931C68E8}" presName="topArc3" presStyleLbl="parChTrans1D1" presStyleIdx="12" presStyleCnt="20"/>
      <dgm:spPr/>
    </dgm:pt>
    <dgm:pt modelId="{8A205421-B234-413D-8750-2D931DC26047}" type="pres">
      <dgm:prSet presAssocID="{87D4D23A-0A47-41F5-A239-63E0931C68E8}" presName="bottomArc3" presStyleLbl="parChTrans1D1" presStyleIdx="13" presStyleCnt="20"/>
      <dgm:spPr/>
    </dgm:pt>
    <dgm:pt modelId="{2B6A5499-1DFF-4378-AF01-4151AB62F3B7}" type="pres">
      <dgm:prSet presAssocID="{87D4D23A-0A47-41F5-A239-63E0931C68E8}" presName="topConnNode3" presStyleLbl="asst2" presStyleIdx="0" presStyleCnt="0"/>
      <dgm:spPr/>
    </dgm:pt>
    <dgm:pt modelId="{7A727E88-1F1D-4FEB-9985-43749AAF731C}" type="pres">
      <dgm:prSet presAssocID="{87D4D23A-0A47-41F5-A239-63E0931C68E8}" presName="hierChild6" presStyleCnt="0"/>
      <dgm:spPr/>
    </dgm:pt>
    <dgm:pt modelId="{067F97B9-C187-4E2A-B204-B1A19EC3143B}" type="pres">
      <dgm:prSet presAssocID="{87D4D23A-0A47-41F5-A239-63E0931C68E8}" presName="hierChild7" presStyleCnt="0"/>
      <dgm:spPr/>
    </dgm:pt>
    <dgm:pt modelId="{65273CB2-522E-49B2-B901-0444A7FD0C0A}" type="pres">
      <dgm:prSet presAssocID="{F5794FAB-A428-4B10-A813-4361CC41A531}" presName="Name28" presStyleLbl="parChTrans1D2" presStyleIdx="2" presStyleCnt="3"/>
      <dgm:spPr/>
    </dgm:pt>
    <dgm:pt modelId="{31B1D3D7-9A71-4186-86DA-02634477D757}" type="pres">
      <dgm:prSet presAssocID="{9AA0D221-BBFC-47F4-A9A4-ECF1DA6ED7A3}" presName="hierRoot2" presStyleCnt="0">
        <dgm:presLayoutVars>
          <dgm:hierBranch val="init"/>
        </dgm:presLayoutVars>
      </dgm:prSet>
      <dgm:spPr/>
    </dgm:pt>
    <dgm:pt modelId="{45CDCCF4-30BF-4338-86E8-A74FA9C198C8}" type="pres">
      <dgm:prSet presAssocID="{9AA0D221-BBFC-47F4-A9A4-ECF1DA6ED7A3}" presName="rootComposite2" presStyleCnt="0"/>
      <dgm:spPr/>
    </dgm:pt>
    <dgm:pt modelId="{BC3E6DE1-6DDB-4644-BD7B-269ECA1DD0A2}" type="pres">
      <dgm:prSet presAssocID="{9AA0D221-BBFC-47F4-A9A4-ECF1DA6ED7A3}" presName="rootText2" presStyleLbl="alignAcc1" presStyleIdx="0" presStyleCnt="0">
        <dgm:presLayoutVars>
          <dgm:chPref val="3"/>
        </dgm:presLayoutVars>
      </dgm:prSet>
      <dgm:spPr/>
    </dgm:pt>
    <dgm:pt modelId="{EF95CBA6-F8F5-4E92-80D7-5C47A104AF9F}" type="pres">
      <dgm:prSet presAssocID="{9AA0D221-BBFC-47F4-A9A4-ECF1DA6ED7A3}" presName="topArc2" presStyleLbl="parChTrans1D1" presStyleIdx="14" presStyleCnt="20"/>
      <dgm:spPr/>
    </dgm:pt>
    <dgm:pt modelId="{6A51C9AC-AB07-4E09-9176-53951B315B0F}" type="pres">
      <dgm:prSet presAssocID="{9AA0D221-BBFC-47F4-A9A4-ECF1DA6ED7A3}" presName="bottomArc2" presStyleLbl="parChTrans1D1" presStyleIdx="15" presStyleCnt="20"/>
      <dgm:spPr/>
    </dgm:pt>
    <dgm:pt modelId="{15D8CD58-DFC7-412A-B649-0DC5A8185DA4}" type="pres">
      <dgm:prSet presAssocID="{9AA0D221-BBFC-47F4-A9A4-ECF1DA6ED7A3}" presName="topConnNode2" presStyleLbl="node2" presStyleIdx="0" presStyleCnt="0"/>
      <dgm:spPr/>
    </dgm:pt>
    <dgm:pt modelId="{09A30815-66AC-48DA-9254-32D32258A58E}" type="pres">
      <dgm:prSet presAssocID="{9AA0D221-BBFC-47F4-A9A4-ECF1DA6ED7A3}" presName="hierChild4" presStyleCnt="0"/>
      <dgm:spPr/>
    </dgm:pt>
    <dgm:pt modelId="{0B0270D9-4481-4B18-8F0A-B7ED1B50FD3C}" type="pres">
      <dgm:prSet presAssocID="{9AA0D221-BBFC-47F4-A9A4-ECF1DA6ED7A3}" presName="hierChild5" presStyleCnt="0"/>
      <dgm:spPr/>
    </dgm:pt>
    <dgm:pt modelId="{A4A35F82-03CA-4C23-AA7B-3DBD36DD92D3}" type="pres">
      <dgm:prSet presAssocID="{329B2160-10EA-4ACF-BD99-1F01B9CB9D20}" presName="Name101" presStyleLbl="parChTrans1D3" presStyleIdx="4" presStyleCnt="6"/>
      <dgm:spPr/>
    </dgm:pt>
    <dgm:pt modelId="{0DEF4AD2-11D8-4E4A-999F-7670094C35EF}" type="pres">
      <dgm:prSet presAssocID="{74E9B6DA-BCE8-48F6-AE14-B411E78E13A1}" presName="hierRoot3" presStyleCnt="0">
        <dgm:presLayoutVars>
          <dgm:hierBranch val="init"/>
        </dgm:presLayoutVars>
      </dgm:prSet>
      <dgm:spPr/>
    </dgm:pt>
    <dgm:pt modelId="{FF9C93FA-6BE3-4B8A-AAE1-F80321BFB7F0}" type="pres">
      <dgm:prSet presAssocID="{74E9B6DA-BCE8-48F6-AE14-B411E78E13A1}" presName="rootComposite3" presStyleCnt="0"/>
      <dgm:spPr/>
    </dgm:pt>
    <dgm:pt modelId="{19289237-6E2E-46FC-AF04-01DE12A0A508}" type="pres">
      <dgm:prSet presAssocID="{74E9B6DA-BCE8-48F6-AE14-B411E78E13A1}" presName="rootText3" presStyleLbl="alignAcc1" presStyleIdx="0" presStyleCnt="0">
        <dgm:presLayoutVars>
          <dgm:chPref val="3"/>
        </dgm:presLayoutVars>
      </dgm:prSet>
      <dgm:spPr/>
    </dgm:pt>
    <dgm:pt modelId="{B2C0D89C-8682-4CBF-9342-E7A84142776A}" type="pres">
      <dgm:prSet presAssocID="{74E9B6DA-BCE8-48F6-AE14-B411E78E13A1}" presName="topArc3" presStyleLbl="parChTrans1D1" presStyleIdx="16" presStyleCnt="20"/>
      <dgm:spPr/>
    </dgm:pt>
    <dgm:pt modelId="{3119E887-371C-4286-B4F5-49BF5C5390B5}" type="pres">
      <dgm:prSet presAssocID="{74E9B6DA-BCE8-48F6-AE14-B411E78E13A1}" presName="bottomArc3" presStyleLbl="parChTrans1D1" presStyleIdx="17" presStyleCnt="20"/>
      <dgm:spPr/>
    </dgm:pt>
    <dgm:pt modelId="{4F46F7CB-05AE-4061-8CDC-518EAF508683}" type="pres">
      <dgm:prSet presAssocID="{74E9B6DA-BCE8-48F6-AE14-B411E78E13A1}" presName="topConnNode3" presStyleLbl="asst2" presStyleIdx="0" presStyleCnt="0"/>
      <dgm:spPr/>
    </dgm:pt>
    <dgm:pt modelId="{B24A262E-D9EC-476D-AAB5-CDA262C26CE6}" type="pres">
      <dgm:prSet presAssocID="{74E9B6DA-BCE8-48F6-AE14-B411E78E13A1}" presName="hierChild6" presStyleCnt="0"/>
      <dgm:spPr/>
    </dgm:pt>
    <dgm:pt modelId="{E1922326-D03E-41C9-9602-1CEB5ABAB9AA}" type="pres">
      <dgm:prSet presAssocID="{74E9B6DA-BCE8-48F6-AE14-B411E78E13A1}" presName="hierChild7" presStyleCnt="0"/>
      <dgm:spPr/>
    </dgm:pt>
    <dgm:pt modelId="{0E54FAC8-12E3-481D-AC38-5DE0E254B0BC}" type="pres">
      <dgm:prSet presAssocID="{481F63C2-3287-4F9A-A02A-8ADE8139126F}" presName="Name101" presStyleLbl="parChTrans1D3" presStyleIdx="5" presStyleCnt="6"/>
      <dgm:spPr/>
    </dgm:pt>
    <dgm:pt modelId="{5B344D7E-0424-402E-AC0E-8D8C369D2A3C}" type="pres">
      <dgm:prSet presAssocID="{80DC4DF3-81FC-4831-B068-2B72E88F0A83}" presName="hierRoot3" presStyleCnt="0">
        <dgm:presLayoutVars>
          <dgm:hierBranch val="init"/>
        </dgm:presLayoutVars>
      </dgm:prSet>
      <dgm:spPr/>
    </dgm:pt>
    <dgm:pt modelId="{C64AD7CF-5578-47AD-9CC9-3D18434A98F9}" type="pres">
      <dgm:prSet presAssocID="{80DC4DF3-81FC-4831-B068-2B72E88F0A83}" presName="rootComposite3" presStyleCnt="0"/>
      <dgm:spPr/>
    </dgm:pt>
    <dgm:pt modelId="{580E223E-88C6-424B-9E66-866D5CB52661}" type="pres">
      <dgm:prSet presAssocID="{80DC4DF3-81FC-4831-B068-2B72E88F0A83}" presName="rootText3" presStyleLbl="alignAcc1" presStyleIdx="0" presStyleCnt="0">
        <dgm:presLayoutVars>
          <dgm:chPref val="3"/>
        </dgm:presLayoutVars>
      </dgm:prSet>
      <dgm:spPr/>
    </dgm:pt>
    <dgm:pt modelId="{36E178CE-EE27-4557-B4C1-89B1A90599C4}" type="pres">
      <dgm:prSet presAssocID="{80DC4DF3-81FC-4831-B068-2B72E88F0A83}" presName="topArc3" presStyleLbl="parChTrans1D1" presStyleIdx="18" presStyleCnt="20"/>
      <dgm:spPr/>
    </dgm:pt>
    <dgm:pt modelId="{9801EE22-2312-41CF-888B-40E6FF7CE37A}" type="pres">
      <dgm:prSet presAssocID="{80DC4DF3-81FC-4831-B068-2B72E88F0A83}" presName="bottomArc3" presStyleLbl="parChTrans1D1" presStyleIdx="19" presStyleCnt="20"/>
      <dgm:spPr/>
    </dgm:pt>
    <dgm:pt modelId="{7D5333AC-A2AB-40E8-861A-20D5DD224955}" type="pres">
      <dgm:prSet presAssocID="{80DC4DF3-81FC-4831-B068-2B72E88F0A83}" presName="topConnNode3" presStyleLbl="asst2" presStyleIdx="0" presStyleCnt="0"/>
      <dgm:spPr/>
    </dgm:pt>
    <dgm:pt modelId="{688B2AE8-C1A7-45FE-8654-A8AFB10FB595}" type="pres">
      <dgm:prSet presAssocID="{80DC4DF3-81FC-4831-B068-2B72E88F0A83}" presName="hierChild6" presStyleCnt="0"/>
      <dgm:spPr/>
    </dgm:pt>
    <dgm:pt modelId="{E3152C1F-0C1A-4ABB-AF78-119E08594B0E}" type="pres">
      <dgm:prSet presAssocID="{80DC4DF3-81FC-4831-B068-2B72E88F0A83}" presName="hierChild7" presStyleCnt="0"/>
      <dgm:spPr/>
    </dgm:pt>
    <dgm:pt modelId="{5625B38E-AC47-49C6-B40F-A8CD22D0610D}" type="pres">
      <dgm:prSet presAssocID="{ECC75ABE-0571-4339-9D08-8DCE92D5A7C1}" presName="hierChild3" presStyleCnt="0"/>
      <dgm:spPr/>
    </dgm:pt>
  </dgm:ptLst>
  <dgm:cxnLst>
    <dgm:cxn modelId="{D4F69F05-F4B2-4AC0-8651-8B36CCA360A3}" type="presOf" srcId="{D458352B-0DAF-4B3E-84DC-5FD554867E6A}" destId="{B4CE993E-43EA-4B58-A57A-151990E7E3A2}" srcOrd="0" destOrd="0" presId="urn:microsoft.com/office/officeart/2008/layout/HalfCircleOrganizationChart"/>
    <dgm:cxn modelId="{AB8C2C0E-2999-4117-A102-A40DEA3AB4E7}" type="presOf" srcId="{7CB6FC4A-EFE3-4143-B9A9-2DA712DBEA03}" destId="{0DD381BD-F141-4C11-8111-5EFF0F590397}" srcOrd="0" destOrd="0" presId="urn:microsoft.com/office/officeart/2008/layout/HalfCircleOrganizationChart"/>
    <dgm:cxn modelId="{254E330E-D56A-4C73-B72B-D0828927FA7C}" type="presOf" srcId="{88A1DBDA-C3CD-4C3A-A2AD-2AA7F4221284}" destId="{14C29A9F-0885-4E3E-B7C0-687179691069}" srcOrd="1" destOrd="0" presId="urn:microsoft.com/office/officeart/2008/layout/HalfCircleOrganizationChart"/>
    <dgm:cxn modelId="{CEA42A0F-52C7-42DE-B9EF-A50CB7A7C699}" type="presOf" srcId="{6146A3C4-5CC1-4DE3-9246-5F5A47E3BC1A}" destId="{051FD6B2-F426-4ED0-8684-6700EA59EB10}" srcOrd="0" destOrd="0" presId="urn:microsoft.com/office/officeart/2008/layout/HalfCircleOrganizationChart"/>
    <dgm:cxn modelId="{C267BB10-6368-45E3-9564-86291E8C6E8C}" type="presOf" srcId="{F5794FAB-A428-4B10-A813-4361CC41A531}" destId="{65273CB2-522E-49B2-B901-0444A7FD0C0A}" srcOrd="0" destOrd="0" presId="urn:microsoft.com/office/officeart/2008/layout/HalfCircleOrganizationChart"/>
    <dgm:cxn modelId="{E93FF615-5994-4789-9058-F983656BCA6F}" type="presOf" srcId="{97CA8B42-0E37-4C1A-970D-0BAD0012D0D8}" destId="{15DC8569-3351-4CD6-AE7B-153CEE0E5249}" srcOrd="1" destOrd="0" presId="urn:microsoft.com/office/officeart/2008/layout/HalfCircleOrganizationChart"/>
    <dgm:cxn modelId="{C8941726-F9D9-40CF-AF65-5135E6AF1CF7}" srcId="{ECC75ABE-0571-4339-9D08-8DCE92D5A7C1}" destId="{6146A3C4-5CC1-4DE3-9246-5F5A47E3BC1A}" srcOrd="1" destOrd="0" parTransId="{C847AD81-A9F2-4DA7-9489-231D1D6DCA56}" sibTransId="{6097820D-0FE7-471C-BBD4-4D8B34343CFF}"/>
    <dgm:cxn modelId="{565B6527-1710-4333-8CD6-6B534688BE2D}" srcId="{9AA0D221-BBFC-47F4-A9A4-ECF1DA6ED7A3}" destId="{80DC4DF3-81FC-4831-B068-2B72E88F0A83}" srcOrd="1" destOrd="0" parTransId="{481F63C2-3287-4F9A-A02A-8ADE8139126F}" sibTransId="{9AC7F45A-9DD9-4747-96DE-197FDFC6BB42}"/>
    <dgm:cxn modelId="{DAA3D929-9B4F-4F48-B9E0-B762B58E495C}" srcId="{6146A3C4-5CC1-4DE3-9246-5F5A47E3BC1A}" destId="{87D4D23A-0A47-41F5-A239-63E0931C68E8}" srcOrd="1" destOrd="0" parTransId="{454F03B9-AE04-4EB4-AAEE-BA03657FDB1D}" sibTransId="{DF3C1431-7C49-4025-80B2-16769B85B13A}"/>
    <dgm:cxn modelId="{95226D38-E5E3-481F-9211-BC3438C700D2}" srcId="{D458352B-0DAF-4B3E-84DC-5FD554867E6A}" destId="{ECC75ABE-0571-4339-9D08-8DCE92D5A7C1}" srcOrd="0" destOrd="0" parTransId="{1A02B4A5-D90B-4626-9F27-F2EE9C66C87F}" sibTransId="{C035BFCF-6F4C-4B8F-9396-090CE214E78B}"/>
    <dgm:cxn modelId="{5D37A03C-BC93-4E8F-B6EE-F0C7101B8D6E}" type="presOf" srcId="{9AA0D221-BBFC-47F4-A9A4-ECF1DA6ED7A3}" destId="{15D8CD58-DFC7-412A-B649-0DC5A8185DA4}" srcOrd="1" destOrd="0" presId="urn:microsoft.com/office/officeart/2008/layout/HalfCircleOrganizationChart"/>
    <dgm:cxn modelId="{BD66C43C-6593-42FE-975C-CA7A7131BB3A}" srcId="{ECC75ABE-0571-4339-9D08-8DCE92D5A7C1}" destId="{54E94B7F-7F21-4E21-BE02-DAE9C9539340}" srcOrd="0" destOrd="0" parTransId="{AFDE835E-0DEA-46ED-8CEE-754D8C2DB04D}" sibTransId="{4233B25E-CCC4-4A10-996F-5460933FF450}"/>
    <dgm:cxn modelId="{2CF5DA40-F1CF-4A73-ABF1-D194A67F4941}" type="presOf" srcId="{80DC4DF3-81FC-4831-B068-2B72E88F0A83}" destId="{580E223E-88C6-424B-9E66-866D5CB52661}" srcOrd="0" destOrd="0" presId="urn:microsoft.com/office/officeart/2008/layout/HalfCircleOrganizationChart"/>
    <dgm:cxn modelId="{5010B441-FDC5-4BF2-87F5-616038A4E3D2}" srcId="{ECC75ABE-0571-4339-9D08-8DCE92D5A7C1}" destId="{9AA0D221-BBFC-47F4-A9A4-ECF1DA6ED7A3}" srcOrd="2" destOrd="0" parTransId="{F5794FAB-A428-4B10-A813-4361CC41A531}" sibTransId="{5D84F837-382F-4627-824C-269E5A1A7249}"/>
    <dgm:cxn modelId="{44DAE161-2684-4AC6-B4BA-312897C33A91}" type="presOf" srcId="{C847AD81-A9F2-4DA7-9489-231D1D6DCA56}" destId="{030ED429-3ECF-4208-B665-C051C098D5CB}" srcOrd="0" destOrd="0" presId="urn:microsoft.com/office/officeart/2008/layout/HalfCircleOrganizationChart"/>
    <dgm:cxn modelId="{C889904C-AB6B-45F6-B705-EF87BF6102F8}" srcId="{54E94B7F-7F21-4E21-BE02-DAE9C9539340}" destId="{88A1DBDA-C3CD-4C3A-A2AD-2AA7F4221284}" srcOrd="0" destOrd="0" parTransId="{0517CA58-C9A2-4E35-B648-1A6A3D795E09}" sibTransId="{21B58BC2-9B08-4097-969E-F71FF7F112DE}"/>
    <dgm:cxn modelId="{6478694D-EA5C-448A-8CBB-DFC3B04A7158}" type="presOf" srcId="{481F63C2-3287-4F9A-A02A-8ADE8139126F}" destId="{0E54FAC8-12E3-481D-AC38-5DE0E254B0BC}" srcOrd="0" destOrd="0" presId="urn:microsoft.com/office/officeart/2008/layout/HalfCircleOrganizationChart"/>
    <dgm:cxn modelId="{F9C1AA6F-85B1-4582-88C2-5B15DFF0E4B9}" type="presOf" srcId="{3C741B6A-2033-4AAA-A0B4-9CA75EB4D192}" destId="{778A8AB5-3E6D-4F27-91F7-75ED03333DAD}" srcOrd="1" destOrd="0" presId="urn:microsoft.com/office/officeart/2008/layout/HalfCircleOrganizationChart"/>
    <dgm:cxn modelId="{F4768F73-C4AF-48AF-8BA8-5FA8F2D8400F}" type="presOf" srcId="{AFDE835E-0DEA-46ED-8CEE-754D8C2DB04D}" destId="{1EFAF74D-CC97-4A8F-9003-084D2D21A775}" srcOrd="0" destOrd="0" presId="urn:microsoft.com/office/officeart/2008/layout/HalfCircleOrganizationChart"/>
    <dgm:cxn modelId="{F28AAC76-CC28-4AA8-A4D9-E78BB724A291}" srcId="{6146A3C4-5CC1-4DE3-9246-5F5A47E3BC1A}" destId="{97CA8B42-0E37-4C1A-970D-0BAD0012D0D8}" srcOrd="0" destOrd="0" parTransId="{7CB6FC4A-EFE3-4143-B9A9-2DA712DBEA03}" sibTransId="{2C31FE14-B862-4490-9361-7222462EAB32}"/>
    <dgm:cxn modelId="{59427557-9201-439C-A51F-48A4A8369C11}" type="presOf" srcId="{80DC4DF3-81FC-4831-B068-2B72E88F0A83}" destId="{7D5333AC-A2AB-40E8-861A-20D5DD224955}" srcOrd="1" destOrd="0" presId="urn:microsoft.com/office/officeart/2008/layout/HalfCircleOrganizationChart"/>
    <dgm:cxn modelId="{5D9C7B58-505A-4633-B608-772CA596E28F}" srcId="{54E94B7F-7F21-4E21-BE02-DAE9C9539340}" destId="{3C741B6A-2033-4AAA-A0B4-9CA75EB4D192}" srcOrd="1" destOrd="0" parTransId="{0A736563-C742-497B-85DA-5FEC1FFD2250}" sibTransId="{97AB2F40-779F-4791-98CF-4BBD427714C6}"/>
    <dgm:cxn modelId="{7B547C7E-FD41-448A-AA8F-8CCF32A3E590}" type="presOf" srcId="{ECC75ABE-0571-4339-9D08-8DCE92D5A7C1}" destId="{4BB094B7-2027-4140-9303-4C8182BE9DAE}" srcOrd="1" destOrd="0" presId="urn:microsoft.com/office/officeart/2008/layout/HalfCircleOrganizationChart"/>
    <dgm:cxn modelId="{B7466185-F9F6-4C8E-9D2E-71184E9ED799}" type="presOf" srcId="{87D4D23A-0A47-41F5-A239-63E0931C68E8}" destId="{2B6A5499-1DFF-4378-AF01-4151AB62F3B7}" srcOrd="1" destOrd="0" presId="urn:microsoft.com/office/officeart/2008/layout/HalfCircleOrganizationChart"/>
    <dgm:cxn modelId="{808EE78D-88D3-4EAC-BD40-2791BFDBB105}" type="presOf" srcId="{88A1DBDA-C3CD-4C3A-A2AD-2AA7F4221284}" destId="{CC6BF4A0-98BF-451D-980E-FEF053189EE2}" srcOrd="0" destOrd="0" presId="urn:microsoft.com/office/officeart/2008/layout/HalfCircleOrganizationChart"/>
    <dgm:cxn modelId="{16FC3599-1BA1-46AA-BF9F-666659C403D0}" type="presOf" srcId="{6146A3C4-5CC1-4DE3-9246-5F5A47E3BC1A}" destId="{92B3D29C-9D63-4FE4-BA9F-1FF4840DF9E1}" srcOrd="1" destOrd="0" presId="urn:microsoft.com/office/officeart/2008/layout/HalfCircleOrganizationChart"/>
    <dgm:cxn modelId="{623382A1-A194-46C5-8424-52926CBC7953}" type="presOf" srcId="{329B2160-10EA-4ACF-BD99-1F01B9CB9D20}" destId="{A4A35F82-03CA-4C23-AA7B-3DBD36DD92D3}" srcOrd="0" destOrd="0" presId="urn:microsoft.com/office/officeart/2008/layout/HalfCircleOrganizationChart"/>
    <dgm:cxn modelId="{CEA09CAE-B6B4-48D5-95C7-6316AA50CC8A}" type="presOf" srcId="{54E94B7F-7F21-4E21-BE02-DAE9C9539340}" destId="{0899C8F4-9EAF-4B73-B457-24931AA6E981}" srcOrd="1" destOrd="0" presId="urn:microsoft.com/office/officeart/2008/layout/HalfCircleOrganizationChart"/>
    <dgm:cxn modelId="{E28D0BB2-702C-4702-BC0B-AA53EC9314BD}" type="presOf" srcId="{54E94B7F-7F21-4E21-BE02-DAE9C9539340}" destId="{06D479FD-F40A-4903-BEAD-94AD8900FA7A}" srcOrd="0" destOrd="0" presId="urn:microsoft.com/office/officeart/2008/layout/HalfCircleOrganizationChart"/>
    <dgm:cxn modelId="{70E069B2-CFB3-4065-A905-C8ABA98005DB}" type="presOf" srcId="{9AA0D221-BBFC-47F4-A9A4-ECF1DA6ED7A3}" destId="{BC3E6DE1-6DDB-4644-BD7B-269ECA1DD0A2}" srcOrd="0" destOrd="0" presId="urn:microsoft.com/office/officeart/2008/layout/HalfCircleOrganizationChart"/>
    <dgm:cxn modelId="{16CB46B6-3B54-4AC2-8471-6AF1C5B55170}" type="presOf" srcId="{0A736563-C742-497B-85DA-5FEC1FFD2250}" destId="{DF0C49DC-290E-4007-88B8-7E74044D805F}" srcOrd="0" destOrd="0" presId="urn:microsoft.com/office/officeart/2008/layout/HalfCircleOrganizationChart"/>
    <dgm:cxn modelId="{5C89DBB6-C77A-4B72-9344-85E62A2DC696}" type="presOf" srcId="{3C741B6A-2033-4AAA-A0B4-9CA75EB4D192}" destId="{82686A7A-F221-4C1B-B152-CCEB1BE08534}" srcOrd="0" destOrd="0" presId="urn:microsoft.com/office/officeart/2008/layout/HalfCircleOrganizationChart"/>
    <dgm:cxn modelId="{C1FF76B8-7F3D-48C8-96A4-52D62D17AE65}" type="presOf" srcId="{ECC75ABE-0571-4339-9D08-8DCE92D5A7C1}" destId="{B506EFC5-6E27-4820-BB39-4B66CA6A4C68}" srcOrd="0" destOrd="0" presId="urn:microsoft.com/office/officeart/2008/layout/HalfCircleOrganizationChart"/>
    <dgm:cxn modelId="{4605C0B9-D751-4DC0-869B-1A04E35EB79D}" type="presOf" srcId="{0517CA58-C9A2-4E35-B648-1A6A3D795E09}" destId="{6AFB49DA-C8FD-42DB-8BFA-8BF1E92BB6D3}" srcOrd="0" destOrd="0" presId="urn:microsoft.com/office/officeart/2008/layout/HalfCircleOrganizationChart"/>
    <dgm:cxn modelId="{D92949BA-D5CF-4F8A-B215-3BCA5A9F6908}" type="presOf" srcId="{87D4D23A-0A47-41F5-A239-63E0931C68E8}" destId="{6717E284-420D-4249-919C-23C64BB3AC95}" srcOrd="0" destOrd="0" presId="urn:microsoft.com/office/officeart/2008/layout/HalfCircleOrganizationChart"/>
    <dgm:cxn modelId="{E4ADF1CD-CB9B-475B-A848-59C6F5238A5C}" type="presOf" srcId="{74E9B6DA-BCE8-48F6-AE14-B411E78E13A1}" destId="{4F46F7CB-05AE-4061-8CDC-518EAF508683}" srcOrd="1" destOrd="0" presId="urn:microsoft.com/office/officeart/2008/layout/HalfCircleOrganizationChart"/>
    <dgm:cxn modelId="{74EE5BCE-C36A-497A-98AD-AF12C53A56F5}" type="presOf" srcId="{454F03B9-AE04-4EB4-AAEE-BA03657FDB1D}" destId="{4A7B320A-8CBD-4A8E-B1D3-373B84DB0224}" srcOrd="0" destOrd="0" presId="urn:microsoft.com/office/officeart/2008/layout/HalfCircleOrganizationChart"/>
    <dgm:cxn modelId="{1878A0D8-9435-4503-A1EE-6E53F5A68905}" type="presOf" srcId="{74E9B6DA-BCE8-48F6-AE14-B411E78E13A1}" destId="{19289237-6E2E-46FC-AF04-01DE12A0A508}" srcOrd="0" destOrd="0" presId="urn:microsoft.com/office/officeart/2008/layout/HalfCircleOrganizationChart"/>
    <dgm:cxn modelId="{E50B21EF-C181-49A6-9D4B-C4ADA77ACC82}" srcId="{9AA0D221-BBFC-47F4-A9A4-ECF1DA6ED7A3}" destId="{74E9B6DA-BCE8-48F6-AE14-B411E78E13A1}" srcOrd="0" destOrd="0" parTransId="{329B2160-10EA-4ACF-BD99-1F01B9CB9D20}" sibTransId="{B31AFD4F-A637-4310-BCE0-F76CA3DDB7CA}"/>
    <dgm:cxn modelId="{D1BC0DFE-A01E-4462-9BCA-155057E9B87A}" type="presOf" srcId="{97CA8B42-0E37-4C1A-970D-0BAD0012D0D8}" destId="{9B0BE0F2-8C5D-419F-85FF-E7705E68954E}" srcOrd="0" destOrd="0" presId="urn:microsoft.com/office/officeart/2008/layout/HalfCircleOrganizationChart"/>
    <dgm:cxn modelId="{342BD961-8A3C-432D-A947-C764AFAF14E0}" type="presParOf" srcId="{B4CE993E-43EA-4B58-A57A-151990E7E3A2}" destId="{5E7FBC0E-27F1-4B1A-A5A4-12966EA97E32}" srcOrd="0" destOrd="0" presId="urn:microsoft.com/office/officeart/2008/layout/HalfCircleOrganizationChart"/>
    <dgm:cxn modelId="{F139C875-051F-42CD-BA2D-5E115C1F3AA0}" type="presParOf" srcId="{5E7FBC0E-27F1-4B1A-A5A4-12966EA97E32}" destId="{323A9063-014C-472E-91C8-7DC9F579EB3A}" srcOrd="0" destOrd="0" presId="urn:microsoft.com/office/officeart/2008/layout/HalfCircleOrganizationChart"/>
    <dgm:cxn modelId="{8A73373B-4B02-464D-8F4E-49D1587930FD}" type="presParOf" srcId="{323A9063-014C-472E-91C8-7DC9F579EB3A}" destId="{B506EFC5-6E27-4820-BB39-4B66CA6A4C68}" srcOrd="0" destOrd="0" presId="urn:microsoft.com/office/officeart/2008/layout/HalfCircleOrganizationChart"/>
    <dgm:cxn modelId="{7C713783-2B21-4778-A88D-1D62750AF9C0}" type="presParOf" srcId="{323A9063-014C-472E-91C8-7DC9F579EB3A}" destId="{50CB8405-A631-4757-A4A4-EC760626BBCE}" srcOrd="1" destOrd="0" presId="urn:microsoft.com/office/officeart/2008/layout/HalfCircleOrganizationChart"/>
    <dgm:cxn modelId="{C363261A-0D49-400F-AB5D-0F366C5EAB29}" type="presParOf" srcId="{323A9063-014C-472E-91C8-7DC9F579EB3A}" destId="{38189DE2-E29C-41FB-AA3B-930D16C109FF}" srcOrd="2" destOrd="0" presId="urn:microsoft.com/office/officeart/2008/layout/HalfCircleOrganizationChart"/>
    <dgm:cxn modelId="{B04662D3-C4B7-4F9A-88F1-C58D57262A69}" type="presParOf" srcId="{323A9063-014C-472E-91C8-7DC9F579EB3A}" destId="{4BB094B7-2027-4140-9303-4C8182BE9DAE}" srcOrd="3" destOrd="0" presId="urn:microsoft.com/office/officeart/2008/layout/HalfCircleOrganizationChart"/>
    <dgm:cxn modelId="{D504731C-1ADF-420D-B2D3-4F25E90B98D3}" type="presParOf" srcId="{5E7FBC0E-27F1-4B1A-A5A4-12966EA97E32}" destId="{3A1C262A-FFFE-4FCD-B10E-2C982D0FB68B}" srcOrd="1" destOrd="0" presId="urn:microsoft.com/office/officeart/2008/layout/HalfCircleOrganizationChart"/>
    <dgm:cxn modelId="{37E10314-640A-4C18-8ECB-2F25FDF8EFFC}" type="presParOf" srcId="{3A1C262A-FFFE-4FCD-B10E-2C982D0FB68B}" destId="{1EFAF74D-CC97-4A8F-9003-084D2D21A775}" srcOrd="0" destOrd="0" presId="urn:microsoft.com/office/officeart/2008/layout/HalfCircleOrganizationChart"/>
    <dgm:cxn modelId="{84540075-1351-4759-B897-1179F7877022}" type="presParOf" srcId="{3A1C262A-FFFE-4FCD-B10E-2C982D0FB68B}" destId="{33514BB3-DCEB-4E60-ACE1-FE071F58D859}" srcOrd="1" destOrd="0" presId="urn:microsoft.com/office/officeart/2008/layout/HalfCircleOrganizationChart"/>
    <dgm:cxn modelId="{1B9696BE-998B-4F59-90A0-3C03E3EEB26D}" type="presParOf" srcId="{33514BB3-DCEB-4E60-ACE1-FE071F58D859}" destId="{C0F669EC-1E83-4524-8A3E-F8236B8BC477}" srcOrd="0" destOrd="0" presId="urn:microsoft.com/office/officeart/2008/layout/HalfCircleOrganizationChart"/>
    <dgm:cxn modelId="{42D703A4-A020-4B59-858A-EBDC73577958}" type="presParOf" srcId="{C0F669EC-1E83-4524-8A3E-F8236B8BC477}" destId="{06D479FD-F40A-4903-BEAD-94AD8900FA7A}" srcOrd="0" destOrd="0" presId="urn:microsoft.com/office/officeart/2008/layout/HalfCircleOrganizationChart"/>
    <dgm:cxn modelId="{F9031B2E-C66C-4950-943E-76060D0EC774}" type="presParOf" srcId="{C0F669EC-1E83-4524-8A3E-F8236B8BC477}" destId="{DF958D11-C9B3-4796-850B-58C2EB07C2C7}" srcOrd="1" destOrd="0" presId="urn:microsoft.com/office/officeart/2008/layout/HalfCircleOrganizationChart"/>
    <dgm:cxn modelId="{A4BE62C1-3F04-432E-9098-3E8601DE5CC4}" type="presParOf" srcId="{C0F669EC-1E83-4524-8A3E-F8236B8BC477}" destId="{CA6EC4EA-1C84-49FE-AB91-5AB8D78FAB66}" srcOrd="2" destOrd="0" presId="urn:microsoft.com/office/officeart/2008/layout/HalfCircleOrganizationChart"/>
    <dgm:cxn modelId="{F46F9686-856E-41AE-83A2-9662E923048F}" type="presParOf" srcId="{C0F669EC-1E83-4524-8A3E-F8236B8BC477}" destId="{0899C8F4-9EAF-4B73-B457-24931AA6E981}" srcOrd="3" destOrd="0" presId="urn:microsoft.com/office/officeart/2008/layout/HalfCircleOrganizationChart"/>
    <dgm:cxn modelId="{6C578CC5-3000-446B-9AEF-6FB6DAFDA937}" type="presParOf" srcId="{33514BB3-DCEB-4E60-ACE1-FE071F58D859}" destId="{6EF20E9D-52EB-4FF1-AB12-98975A87B1FB}" srcOrd="1" destOrd="0" presId="urn:microsoft.com/office/officeart/2008/layout/HalfCircleOrganizationChart"/>
    <dgm:cxn modelId="{68D1B32F-1791-4CD5-AEB0-BF7AD4707545}" type="presParOf" srcId="{33514BB3-DCEB-4E60-ACE1-FE071F58D859}" destId="{279B8E52-CD8D-4BD9-97DB-1879664B7157}" srcOrd="2" destOrd="0" presId="urn:microsoft.com/office/officeart/2008/layout/HalfCircleOrganizationChart"/>
    <dgm:cxn modelId="{C7D70E14-49BD-4C31-A9B7-6877F32C7D69}" type="presParOf" srcId="{279B8E52-CD8D-4BD9-97DB-1879664B7157}" destId="{6AFB49DA-C8FD-42DB-8BFA-8BF1E92BB6D3}" srcOrd="0" destOrd="0" presId="urn:microsoft.com/office/officeart/2008/layout/HalfCircleOrganizationChart"/>
    <dgm:cxn modelId="{2C9053F1-BF5C-46FB-B145-DDB345C803AD}" type="presParOf" srcId="{279B8E52-CD8D-4BD9-97DB-1879664B7157}" destId="{16895B6D-61F2-47FA-B65B-D233E17BC60C}" srcOrd="1" destOrd="0" presId="urn:microsoft.com/office/officeart/2008/layout/HalfCircleOrganizationChart"/>
    <dgm:cxn modelId="{8697F5A4-7F0A-427A-A0C4-C4B3D64F4D81}" type="presParOf" srcId="{16895B6D-61F2-47FA-B65B-D233E17BC60C}" destId="{7CDAB17E-2241-4EE2-9679-C10A2DF8C638}" srcOrd="0" destOrd="0" presId="urn:microsoft.com/office/officeart/2008/layout/HalfCircleOrganizationChart"/>
    <dgm:cxn modelId="{981FACED-CF87-4592-844D-FA8458EE89A4}" type="presParOf" srcId="{7CDAB17E-2241-4EE2-9679-C10A2DF8C638}" destId="{CC6BF4A0-98BF-451D-980E-FEF053189EE2}" srcOrd="0" destOrd="0" presId="urn:microsoft.com/office/officeart/2008/layout/HalfCircleOrganizationChart"/>
    <dgm:cxn modelId="{CB8A3062-83A6-435F-87DB-5452DEF4EAFF}" type="presParOf" srcId="{7CDAB17E-2241-4EE2-9679-C10A2DF8C638}" destId="{8A75EF8B-37FE-46B5-B600-AFCC97D2B902}" srcOrd="1" destOrd="0" presId="urn:microsoft.com/office/officeart/2008/layout/HalfCircleOrganizationChart"/>
    <dgm:cxn modelId="{EB38EC74-C20E-481A-AD83-CE75B443715E}" type="presParOf" srcId="{7CDAB17E-2241-4EE2-9679-C10A2DF8C638}" destId="{47775DDA-230C-4AC4-A0D6-E3B5E6D1A8A7}" srcOrd="2" destOrd="0" presId="urn:microsoft.com/office/officeart/2008/layout/HalfCircleOrganizationChart"/>
    <dgm:cxn modelId="{5414870D-FAA0-410D-80C8-B7F1D56400FB}" type="presParOf" srcId="{7CDAB17E-2241-4EE2-9679-C10A2DF8C638}" destId="{14C29A9F-0885-4E3E-B7C0-687179691069}" srcOrd="3" destOrd="0" presId="urn:microsoft.com/office/officeart/2008/layout/HalfCircleOrganizationChart"/>
    <dgm:cxn modelId="{BFC9EFEE-6F51-4098-A106-B3DD2AF51648}" type="presParOf" srcId="{16895B6D-61F2-47FA-B65B-D233E17BC60C}" destId="{C54149FA-FE95-4554-8011-89AA26FCD0F0}" srcOrd="1" destOrd="0" presId="urn:microsoft.com/office/officeart/2008/layout/HalfCircleOrganizationChart"/>
    <dgm:cxn modelId="{003F02B9-14DC-47EA-B584-BA92FABE92FE}" type="presParOf" srcId="{16895B6D-61F2-47FA-B65B-D233E17BC60C}" destId="{8B3139EC-B3EA-431A-9692-F7B6E6D061A2}" srcOrd="2" destOrd="0" presId="urn:microsoft.com/office/officeart/2008/layout/HalfCircleOrganizationChart"/>
    <dgm:cxn modelId="{501DB97F-CCFA-4A79-A197-177270263A8F}" type="presParOf" srcId="{279B8E52-CD8D-4BD9-97DB-1879664B7157}" destId="{DF0C49DC-290E-4007-88B8-7E74044D805F}" srcOrd="2" destOrd="0" presId="urn:microsoft.com/office/officeart/2008/layout/HalfCircleOrganizationChart"/>
    <dgm:cxn modelId="{4F9C5A87-4F3F-4224-831F-1B5C34615D0A}" type="presParOf" srcId="{279B8E52-CD8D-4BD9-97DB-1879664B7157}" destId="{6ED64663-B85B-4CE0-AD50-00E226C3C4E7}" srcOrd="3" destOrd="0" presId="urn:microsoft.com/office/officeart/2008/layout/HalfCircleOrganizationChart"/>
    <dgm:cxn modelId="{A8594B20-C953-46BD-BBEE-FD5922826FD1}" type="presParOf" srcId="{6ED64663-B85B-4CE0-AD50-00E226C3C4E7}" destId="{78C77F63-B5C6-4C65-8291-D12694239601}" srcOrd="0" destOrd="0" presId="urn:microsoft.com/office/officeart/2008/layout/HalfCircleOrganizationChart"/>
    <dgm:cxn modelId="{0CB50CCE-2A89-4D3B-9CA9-DFE0A84E2D5C}" type="presParOf" srcId="{78C77F63-B5C6-4C65-8291-D12694239601}" destId="{82686A7A-F221-4C1B-B152-CCEB1BE08534}" srcOrd="0" destOrd="0" presId="urn:microsoft.com/office/officeart/2008/layout/HalfCircleOrganizationChart"/>
    <dgm:cxn modelId="{3E9E53EC-D91D-4913-A4A9-31F13EBE17D4}" type="presParOf" srcId="{78C77F63-B5C6-4C65-8291-D12694239601}" destId="{878C0217-71CE-42B2-B4E4-3A2C79E42C2B}" srcOrd="1" destOrd="0" presId="urn:microsoft.com/office/officeart/2008/layout/HalfCircleOrganizationChart"/>
    <dgm:cxn modelId="{C4650F46-FABC-47F4-BAB4-B6FCE8BD895F}" type="presParOf" srcId="{78C77F63-B5C6-4C65-8291-D12694239601}" destId="{58A1CCDC-302E-4CE2-B41B-A300C9FD3FE0}" srcOrd="2" destOrd="0" presId="urn:microsoft.com/office/officeart/2008/layout/HalfCircleOrganizationChart"/>
    <dgm:cxn modelId="{B0B47CA3-39C7-4EBF-B735-902A1F7BC816}" type="presParOf" srcId="{78C77F63-B5C6-4C65-8291-D12694239601}" destId="{778A8AB5-3E6D-4F27-91F7-75ED03333DAD}" srcOrd="3" destOrd="0" presId="urn:microsoft.com/office/officeart/2008/layout/HalfCircleOrganizationChart"/>
    <dgm:cxn modelId="{4F3CE811-4E17-4FF7-8DD1-FBEFD272B868}" type="presParOf" srcId="{6ED64663-B85B-4CE0-AD50-00E226C3C4E7}" destId="{49019395-43F5-4FCC-9C3C-4892FA00F176}" srcOrd="1" destOrd="0" presId="urn:microsoft.com/office/officeart/2008/layout/HalfCircleOrganizationChart"/>
    <dgm:cxn modelId="{273145CA-9538-453D-AEDE-FA886E69BD1A}" type="presParOf" srcId="{6ED64663-B85B-4CE0-AD50-00E226C3C4E7}" destId="{93CE94F8-5476-4DCE-BFBA-15C2BCBDB6D0}" srcOrd="2" destOrd="0" presId="urn:microsoft.com/office/officeart/2008/layout/HalfCircleOrganizationChart"/>
    <dgm:cxn modelId="{8A3E6BBE-DC7C-4625-9DCB-975C62466169}" type="presParOf" srcId="{3A1C262A-FFFE-4FCD-B10E-2C982D0FB68B}" destId="{030ED429-3ECF-4208-B665-C051C098D5CB}" srcOrd="2" destOrd="0" presId="urn:microsoft.com/office/officeart/2008/layout/HalfCircleOrganizationChart"/>
    <dgm:cxn modelId="{1BD63C7C-C1A2-4275-A2A3-2894BBF0F4B8}" type="presParOf" srcId="{3A1C262A-FFFE-4FCD-B10E-2C982D0FB68B}" destId="{7DD03588-0F2D-4C45-8D50-0670F7DFCF19}" srcOrd="3" destOrd="0" presId="urn:microsoft.com/office/officeart/2008/layout/HalfCircleOrganizationChart"/>
    <dgm:cxn modelId="{321543B5-89E6-488F-A36C-F47C2A7FADC3}" type="presParOf" srcId="{7DD03588-0F2D-4C45-8D50-0670F7DFCF19}" destId="{B3DE8D9D-BD72-4944-AD43-5D3E8B63EB53}" srcOrd="0" destOrd="0" presId="urn:microsoft.com/office/officeart/2008/layout/HalfCircleOrganizationChart"/>
    <dgm:cxn modelId="{35F0DC6A-ACC5-47FA-83EE-92D86EA6EBC8}" type="presParOf" srcId="{B3DE8D9D-BD72-4944-AD43-5D3E8B63EB53}" destId="{051FD6B2-F426-4ED0-8684-6700EA59EB10}" srcOrd="0" destOrd="0" presId="urn:microsoft.com/office/officeart/2008/layout/HalfCircleOrganizationChart"/>
    <dgm:cxn modelId="{62E15C87-2669-4A89-AFAC-79B693F6F369}" type="presParOf" srcId="{B3DE8D9D-BD72-4944-AD43-5D3E8B63EB53}" destId="{119194DE-E8E9-40EC-9FC9-884E3312FA06}" srcOrd="1" destOrd="0" presId="urn:microsoft.com/office/officeart/2008/layout/HalfCircleOrganizationChart"/>
    <dgm:cxn modelId="{FC219AF5-75DE-4FB9-B8B4-8295135CE9DF}" type="presParOf" srcId="{B3DE8D9D-BD72-4944-AD43-5D3E8B63EB53}" destId="{DCE5D8EE-FEA5-4BD5-9396-28E287FF932E}" srcOrd="2" destOrd="0" presId="urn:microsoft.com/office/officeart/2008/layout/HalfCircleOrganizationChart"/>
    <dgm:cxn modelId="{F76575C3-D461-4857-AC90-0EDF6C81CC2A}" type="presParOf" srcId="{B3DE8D9D-BD72-4944-AD43-5D3E8B63EB53}" destId="{92B3D29C-9D63-4FE4-BA9F-1FF4840DF9E1}" srcOrd="3" destOrd="0" presId="urn:microsoft.com/office/officeart/2008/layout/HalfCircleOrganizationChart"/>
    <dgm:cxn modelId="{131674C6-0EBD-4A0C-AC4C-DB9DC9619951}" type="presParOf" srcId="{7DD03588-0F2D-4C45-8D50-0670F7DFCF19}" destId="{BFFF777B-61AA-44D3-A02A-A81E6A535D42}" srcOrd="1" destOrd="0" presId="urn:microsoft.com/office/officeart/2008/layout/HalfCircleOrganizationChart"/>
    <dgm:cxn modelId="{D5F89DC8-4049-41EB-9FD4-8DD4ACA954C5}" type="presParOf" srcId="{7DD03588-0F2D-4C45-8D50-0670F7DFCF19}" destId="{2B2E4291-7A0F-4BD1-8375-6026E7671CE5}" srcOrd="2" destOrd="0" presId="urn:microsoft.com/office/officeart/2008/layout/HalfCircleOrganizationChart"/>
    <dgm:cxn modelId="{3A325E32-AFB1-4ACC-92AE-32F6FB4C9E1E}" type="presParOf" srcId="{2B2E4291-7A0F-4BD1-8375-6026E7671CE5}" destId="{0DD381BD-F141-4C11-8111-5EFF0F590397}" srcOrd="0" destOrd="0" presId="urn:microsoft.com/office/officeart/2008/layout/HalfCircleOrganizationChart"/>
    <dgm:cxn modelId="{87BF1601-E679-4EC4-9E12-4384A83E6D0E}" type="presParOf" srcId="{2B2E4291-7A0F-4BD1-8375-6026E7671CE5}" destId="{885C5528-027B-477A-AD12-6F0BFD586389}" srcOrd="1" destOrd="0" presId="urn:microsoft.com/office/officeart/2008/layout/HalfCircleOrganizationChart"/>
    <dgm:cxn modelId="{E66CEB7C-8A14-48F1-9D94-733224E83472}" type="presParOf" srcId="{885C5528-027B-477A-AD12-6F0BFD586389}" destId="{8F310044-B03B-4A30-B2AF-05036EAF52DE}" srcOrd="0" destOrd="0" presId="urn:microsoft.com/office/officeart/2008/layout/HalfCircleOrganizationChart"/>
    <dgm:cxn modelId="{D1B8B15D-313A-4169-840D-0E44D0A97C3B}" type="presParOf" srcId="{8F310044-B03B-4A30-B2AF-05036EAF52DE}" destId="{9B0BE0F2-8C5D-419F-85FF-E7705E68954E}" srcOrd="0" destOrd="0" presId="urn:microsoft.com/office/officeart/2008/layout/HalfCircleOrganizationChart"/>
    <dgm:cxn modelId="{9CDD056C-3081-4B78-BF8E-887702B82C0C}" type="presParOf" srcId="{8F310044-B03B-4A30-B2AF-05036EAF52DE}" destId="{7C671A10-0B5F-4D89-B7F3-67F2512A8332}" srcOrd="1" destOrd="0" presId="urn:microsoft.com/office/officeart/2008/layout/HalfCircleOrganizationChart"/>
    <dgm:cxn modelId="{A816E0C2-FD5A-4580-AA46-7A11DAAF7BBC}" type="presParOf" srcId="{8F310044-B03B-4A30-B2AF-05036EAF52DE}" destId="{730E0B3D-8422-4D87-AB09-364DE733D824}" srcOrd="2" destOrd="0" presId="urn:microsoft.com/office/officeart/2008/layout/HalfCircleOrganizationChart"/>
    <dgm:cxn modelId="{D4821F07-18E7-4384-9D2D-EC0124A8FDEB}" type="presParOf" srcId="{8F310044-B03B-4A30-B2AF-05036EAF52DE}" destId="{15DC8569-3351-4CD6-AE7B-153CEE0E5249}" srcOrd="3" destOrd="0" presId="urn:microsoft.com/office/officeart/2008/layout/HalfCircleOrganizationChart"/>
    <dgm:cxn modelId="{7A7B7152-B2B9-4F10-94D5-F58F889D53D3}" type="presParOf" srcId="{885C5528-027B-477A-AD12-6F0BFD586389}" destId="{AE79D8EB-FB5B-4601-AF22-6DD5D1F84211}" srcOrd="1" destOrd="0" presId="urn:microsoft.com/office/officeart/2008/layout/HalfCircleOrganizationChart"/>
    <dgm:cxn modelId="{B25BC09B-9E75-46F8-9CE2-9745CA1E4AA9}" type="presParOf" srcId="{885C5528-027B-477A-AD12-6F0BFD586389}" destId="{7D0FFD94-948C-40C1-B05C-E3F3C4BFEC55}" srcOrd="2" destOrd="0" presId="urn:microsoft.com/office/officeart/2008/layout/HalfCircleOrganizationChart"/>
    <dgm:cxn modelId="{6FC43338-A2FE-41F6-98D0-66081EB5C12A}" type="presParOf" srcId="{2B2E4291-7A0F-4BD1-8375-6026E7671CE5}" destId="{4A7B320A-8CBD-4A8E-B1D3-373B84DB0224}" srcOrd="2" destOrd="0" presId="urn:microsoft.com/office/officeart/2008/layout/HalfCircleOrganizationChart"/>
    <dgm:cxn modelId="{3E33BA0F-4D2E-4844-9EAC-DE9E213F9B6C}" type="presParOf" srcId="{2B2E4291-7A0F-4BD1-8375-6026E7671CE5}" destId="{11022367-30FB-440B-B714-EA8336384AE5}" srcOrd="3" destOrd="0" presId="urn:microsoft.com/office/officeart/2008/layout/HalfCircleOrganizationChart"/>
    <dgm:cxn modelId="{8081C136-A32B-4026-90E6-07AF1380B081}" type="presParOf" srcId="{11022367-30FB-440B-B714-EA8336384AE5}" destId="{05F52D35-5DFB-4D3A-B64C-A9EC69EACAAE}" srcOrd="0" destOrd="0" presId="urn:microsoft.com/office/officeart/2008/layout/HalfCircleOrganizationChart"/>
    <dgm:cxn modelId="{8DCE1D2C-BAB0-4771-8CEF-D735698D69C4}" type="presParOf" srcId="{05F52D35-5DFB-4D3A-B64C-A9EC69EACAAE}" destId="{6717E284-420D-4249-919C-23C64BB3AC95}" srcOrd="0" destOrd="0" presId="urn:microsoft.com/office/officeart/2008/layout/HalfCircleOrganizationChart"/>
    <dgm:cxn modelId="{FD779EF7-DE4A-4BC2-B599-2FCDB6733C3C}" type="presParOf" srcId="{05F52D35-5DFB-4D3A-B64C-A9EC69EACAAE}" destId="{2D8D0131-48F6-4F3D-96FD-0C38DB69C221}" srcOrd="1" destOrd="0" presId="urn:microsoft.com/office/officeart/2008/layout/HalfCircleOrganizationChart"/>
    <dgm:cxn modelId="{FC683269-5DF8-477E-93E8-848385CBF505}" type="presParOf" srcId="{05F52D35-5DFB-4D3A-B64C-A9EC69EACAAE}" destId="{8A205421-B234-413D-8750-2D931DC26047}" srcOrd="2" destOrd="0" presId="urn:microsoft.com/office/officeart/2008/layout/HalfCircleOrganizationChart"/>
    <dgm:cxn modelId="{3E910F12-3A52-4203-8EF1-87AC273891DC}" type="presParOf" srcId="{05F52D35-5DFB-4D3A-B64C-A9EC69EACAAE}" destId="{2B6A5499-1DFF-4378-AF01-4151AB62F3B7}" srcOrd="3" destOrd="0" presId="urn:microsoft.com/office/officeart/2008/layout/HalfCircleOrganizationChart"/>
    <dgm:cxn modelId="{7E9F3F1F-EB6E-4926-A4BE-E75281798273}" type="presParOf" srcId="{11022367-30FB-440B-B714-EA8336384AE5}" destId="{7A727E88-1F1D-4FEB-9985-43749AAF731C}" srcOrd="1" destOrd="0" presId="urn:microsoft.com/office/officeart/2008/layout/HalfCircleOrganizationChart"/>
    <dgm:cxn modelId="{8A04DCE6-BD38-41E4-952E-4CC38A2037DC}" type="presParOf" srcId="{11022367-30FB-440B-B714-EA8336384AE5}" destId="{067F97B9-C187-4E2A-B204-B1A19EC3143B}" srcOrd="2" destOrd="0" presId="urn:microsoft.com/office/officeart/2008/layout/HalfCircleOrganizationChart"/>
    <dgm:cxn modelId="{EB1B72D6-8160-4DE2-8630-B589B0D5ADBC}" type="presParOf" srcId="{3A1C262A-FFFE-4FCD-B10E-2C982D0FB68B}" destId="{65273CB2-522E-49B2-B901-0444A7FD0C0A}" srcOrd="4" destOrd="0" presId="urn:microsoft.com/office/officeart/2008/layout/HalfCircleOrganizationChart"/>
    <dgm:cxn modelId="{D57CF8C8-5FDC-49B4-8D5C-822BEACE34B9}" type="presParOf" srcId="{3A1C262A-FFFE-4FCD-B10E-2C982D0FB68B}" destId="{31B1D3D7-9A71-4186-86DA-02634477D757}" srcOrd="5" destOrd="0" presId="urn:microsoft.com/office/officeart/2008/layout/HalfCircleOrganizationChart"/>
    <dgm:cxn modelId="{5D8BEF96-2FFF-4499-92CF-F8129E277763}" type="presParOf" srcId="{31B1D3D7-9A71-4186-86DA-02634477D757}" destId="{45CDCCF4-30BF-4338-86E8-A74FA9C198C8}" srcOrd="0" destOrd="0" presId="urn:microsoft.com/office/officeart/2008/layout/HalfCircleOrganizationChart"/>
    <dgm:cxn modelId="{3A7EA882-594D-4694-A930-5D7F469FD388}" type="presParOf" srcId="{45CDCCF4-30BF-4338-86E8-A74FA9C198C8}" destId="{BC3E6DE1-6DDB-4644-BD7B-269ECA1DD0A2}" srcOrd="0" destOrd="0" presId="urn:microsoft.com/office/officeart/2008/layout/HalfCircleOrganizationChart"/>
    <dgm:cxn modelId="{125901EF-7D07-4AEE-8741-B0293C178AFA}" type="presParOf" srcId="{45CDCCF4-30BF-4338-86E8-A74FA9C198C8}" destId="{EF95CBA6-F8F5-4E92-80D7-5C47A104AF9F}" srcOrd="1" destOrd="0" presId="urn:microsoft.com/office/officeart/2008/layout/HalfCircleOrganizationChart"/>
    <dgm:cxn modelId="{12D3F4E5-4A9F-4FE4-8D2B-5482C711F8E8}" type="presParOf" srcId="{45CDCCF4-30BF-4338-86E8-A74FA9C198C8}" destId="{6A51C9AC-AB07-4E09-9176-53951B315B0F}" srcOrd="2" destOrd="0" presId="urn:microsoft.com/office/officeart/2008/layout/HalfCircleOrganizationChart"/>
    <dgm:cxn modelId="{E1BF4E89-84E0-4C80-9478-51D86E5FA2FC}" type="presParOf" srcId="{45CDCCF4-30BF-4338-86E8-A74FA9C198C8}" destId="{15D8CD58-DFC7-412A-B649-0DC5A8185DA4}" srcOrd="3" destOrd="0" presId="urn:microsoft.com/office/officeart/2008/layout/HalfCircleOrganizationChart"/>
    <dgm:cxn modelId="{9C0BB87E-30A5-47A5-A722-E7298FC6CE09}" type="presParOf" srcId="{31B1D3D7-9A71-4186-86DA-02634477D757}" destId="{09A30815-66AC-48DA-9254-32D32258A58E}" srcOrd="1" destOrd="0" presId="urn:microsoft.com/office/officeart/2008/layout/HalfCircleOrganizationChart"/>
    <dgm:cxn modelId="{0385FD19-9339-45CE-84B7-1CAB99F9B0EC}" type="presParOf" srcId="{31B1D3D7-9A71-4186-86DA-02634477D757}" destId="{0B0270D9-4481-4B18-8F0A-B7ED1B50FD3C}" srcOrd="2" destOrd="0" presId="urn:microsoft.com/office/officeart/2008/layout/HalfCircleOrganizationChart"/>
    <dgm:cxn modelId="{1EB055E5-08A9-4DB6-BE10-1644E36F33EE}" type="presParOf" srcId="{0B0270D9-4481-4B18-8F0A-B7ED1B50FD3C}" destId="{A4A35F82-03CA-4C23-AA7B-3DBD36DD92D3}" srcOrd="0" destOrd="0" presId="urn:microsoft.com/office/officeart/2008/layout/HalfCircleOrganizationChart"/>
    <dgm:cxn modelId="{1C5F7038-CFC3-47AA-B2DC-CB771DD7F3E9}" type="presParOf" srcId="{0B0270D9-4481-4B18-8F0A-B7ED1B50FD3C}" destId="{0DEF4AD2-11D8-4E4A-999F-7670094C35EF}" srcOrd="1" destOrd="0" presId="urn:microsoft.com/office/officeart/2008/layout/HalfCircleOrganizationChart"/>
    <dgm:cxn modelId="{4B244876-84F1-4999-94DD-B3A89FBDB7DB}" type="presParOf" srcId="{0DEF4AD2-11D8-4E4A-999F-7670094C35EF}" destId="{FF9C93FA-6BE3-4B8A-AAE1-F80321BFB7F0}" srcOrd="0" destOrd="0" presId="urn:microsoft.com/office/officeart/2008/layout/HalfCircleOrganizationChart"/>
    <dgm:cxn modelId="{70063C55-E07B-44D7-852C-29C435664DC5}" type="presParOf" srcId="{FF9C93FA-6BE3-4B8A-AAE1-F80321BFB7F0}" destId="{19289237-6E2E-46FC-AF04-01DE12A0A508}" srcOrd="0" destOrd="0" presId="urn:microsoft.com/office/officeart/2008/layout/HalfCircleOrganizationChart"/>
    <dgm:cxn modelId="{657AC48E-7045-430D-BFA2-3565027808CE}" type="presParOf" srcId="{FF9C93FA-6BE3-4B8A-AAE1-F80321BFB7F0}" destId="{B2C0D89C-8682-4CBF-9342-E7A84142776A}" srcOrd="1" destOrd="0" presId="urn:microsoft.com/office/officeart/2008/layout/HalfCircleOrganizationChart"/>
    <dgm:cxn modelId="{554EBB01-78C0-4C1A-B4BF-25759420586D}" type="presParOf" srcId="{FF9C93FA-6BE3-4B8A-AAE1-F80321BFB7F0}" destId="{3119E887-371C-4286-B4F5-49BF5C5390B5}" srcOrd="2" destOrd="0" presId="urn:microsoft.com/office/officeart/2008/layout/HalfCircleOrganizationChart"/>
    <dgm:cxn modelId="{2C3FCB1D-57F8-479D-8294-9DA8A26D0AE0}" type="presParOf" srcId="{FF9C93FA-6BE3-4B8A-AAE1-F80321BFB7F0}" destId="{4F46F7CB-05AE-4061-8CDC-518EAF508683}" srcOrd="3" destOrd="0" presId="urn:microsoft.com/office/officeart/2008/layout/HalfCircleOrganizationChart"/>
    <dgm:cxn modelId="{F240B9BD-A820-4235-A10D-718696E9C173}" type="presParOf" srcId="{0DEF4AD2-11D8-4E4A-999F-7670094C35EF}" destId="{B24A262E-D9EC-476D-AAB5-CDA262C26CE6}" srcOrd="1" destOrd="0" presId="urn:microsoft.com/office/officeart/2008/layout/HalfCircleOrganizationChart"/>
    <dgm:cxn modelId="{95D40F56-73BD-4F39-9966-6CE967706F1D}" type="presParOf" srcId="{0DEF4AD2-11D8-4E4A-999F-7670094C35EF}" destId="{E1922326-D03E-41C9-9602-1CEB5ABAB9AA}" srcOrd="2" destOrd="0" presId="urn:microsoft.com/office/officeart/2008/layout/HalfCircleOrganizationChart"/>
    <dgm:cxn modelId="{70D60E3D-3BAF-4284-A638-E0D0AB937E56}" type="presParOf" srcId="{0B0270D9-4481-4B18-8F0A-B7ED1B50FD3C}" destId="{0E54FAC8-12E3-481D-AC38-5DE0E254B0BC}" srcOrd="2" destOrd="0" presId="urn:microsoft.com/office/officeart/2008/layout/HalfCircleOrganizationChart"/>
    <dgm:cxn modelId="{13980EF9-553E-4BE8-AE5C-EE85BC849902}" type="presParOf" srcId="{0B0270D9-4481-4B18-8F0A-B7ED1B50FD3C}" destId="{5B344D7E-0424-402E-AC0E-8D8C369D2A3C}" srcOrd="3" destOrd="0" presId="urn:microsoft.com/office/officeart/2008/layout/HalfCircleOrganizationChart"/>
    <dgm:cxn modelId="{CC388153-2E3E-4A4E-99EA-F73C888110D5}" type="presParOf" srcId="{5B344D7E-0424-402E-AC0E-8D8C369D2A3C}" destId="{C64AD7CF-5578-47AD-9CC9-3D18434A98F9}" srcOrd="0" destOrd="0" presId="urn:microsoft.com/office/officeart/2008/layout/HalfCircleOrganizationChart"/>
    <dgm:cxn modelId="{F878B516-ED4D-438E-BB99-578B62E0FA62}" type="presParOf" srcId="{C64AD7CF-5578-47AD-9CC9-3D18434A98F9}" destId="{580E223E-88C6-424B-9E66-866D5CB52661}" srcOrd="0" destOrd="0" presId="urn:microsoft.com/office/officeart/2008/layout/HalfCircleOrganizationChart"/>
    <dgm:cxn modelId="{BA07F6CC-0F0E-4D82-B00D-07486190D1C9}" type="presParOf" srcId="{C64AD7CF-5578-47AD-9CC9-3D18434A98F9}" destId="{36E178CE-EE27-4557-B4C1-89B1A90599C4}" srcOrd="1" destOrd="0" presId="urn:microsoft.com/office/officeart/2008/layout/HalfCircleOrganizationChart"/>
    <dgm:cxn modelId="{EE46A731-128A-42B2-B7FA-D0D460B1CD79}" type="presParOf" srcId="{C64AD7CF-5578-47AD-9CC9-3D18434A98F9}" destId="{9801EE22-2312-41CF-888B-40E6FF7CE37A}" srcOrd="2" destOrd="0" presId="urn:microsoft.com/office/officeart/2008/layout/HalfCircleOrganizationChart"/>
    <dgm:cxn modelId="{F60661FD-E7C9-4615-ABD7-384D0BE588C6}" type="presParOf" srcId="{C64AD7CF-5578-47AD-9CC9-3D18434A98F9}" destId="{7D5333AC-A2AB-40E8-861A-20D5DD224955}" srcOrd="3" destOrd="0" presId="urn:microsoft.com/office/officeart/2008/layout/HalfCircleOrganizationChart"/>
    <dgm:cxn modelId="{ED537F65-DCDF-4BF3-BF04-AB39A4C90CB5}" type="presParOf" srcId="{5B344D7E-0424-402E-AC0E-8D8C369D2A3C}" destId="{688B2AE8-C1A7-45FE-8654-A8AFB10FB595}" srcOrd="1" destOrd="0" presId="urn:microsoft.com/office/officeart/2008/layout/HalfCircleOrganizationChart"/>
    <dgm:cxn modelId="{2DCFC5C2-CBB4-4DB4-BE13-17425CD9F69E}" type="presParOf" srcId="{5B344D7E-0424-402E-AC0E-8D8C369D2A3C}" destId="{E3152C1F-0C1A-4ABB-AF78-119E08594B0E}" srcOrd="2" destOrd="0" presId="urn:microsoft.com/office/officeart/2008/layout/HalfCircleOrganizationChart"/>
    <dgm:cxn modelId="{B9A61FDD-0A4D-4604-8483-A53F3B4B49E1}" type="presParOf" srcId="{5E7FBC0E-27F1-4B1A-A5A4-12966EA97E32}" destId="{5625B38E-AC47-49C6-B40F-A8CD22D0610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4FAC8-12E3-481D-AC38-5DE0E254B0BC}">
      <dsp:nvSpPr>
        <dsp:cNvPr id="0" name=""/>
        <dsp:cNvSpPr/>
      </dsp:nvSpPr>
      <dsp:spPr>
        <a:xfrm>
          <a:off x="7542850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88"/>
              </a:lnTo>
              <a:lnTo>
                <a:pt x="526342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35F82-03CA-4C23-AA7B-3DBD36DD92D3}">
      <dsp:nvSpPr>
        <dsp:cNvPr id="0" name=""/>
        <dsp:cNvSpPr/>
      </dsp:nvSpPr>
      <dsp:spPr>
        <a:xfrm>
          <a:off x="7016507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526342" y="0"/>
              </a:moveTo>
              <a:lnTo>
                <a:pt x="526342" y="380488"/>
              </a:lnTo>
              <a:lnTo>
                <a:pt x="0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73CB2-522E-49B2-B901-0444A7FD0C0A}">
      <dsp:nvSpPr>
        <dsp:cNvPr id="0" name=""/>
        <dsp:cNvSpPr/>
      </dsp:nvSpPr>
      <dsp:spPr>
        <a:xfrm>
          <a:off x="4473574" y="1514465"/>
          <a:ext cx="3069275" cy="266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171"/>
              </a:lnTo>
              <a:lnTo>
                <a:pt x="3069275" y="133171"/>
              </a:lnTo>
              <a:lnTo>
                <a:pt x="3069275" y="2663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B320A-8CBD-4A8E-B1D3-373B84DB0224}">
      <dsp:nvSpPr>
        <dsp:cNvPr id="0" name=""/>
        <dsp:cNvSpPr/>
      </dsp:nvSpPr>
      <dsp:spPr>
        <a:xfrm>
          <a:off x="4473574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88"/>
              </a:lnTo>
              <a:lnTo>
                <a:pt x="526342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381BD-F141-4C11-8111-5EFF0F590397}">
      <dsp:nvSpPr>
        <dsp:cNvPr id="0" name=""/>
        <dsp:cNvSpPr/>
      </dsp:nvSpPr>
      <dsp:spPr>
        <a:xfrm>
          <a:off x="3947232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526342" y="0"/>
              </a:moveTo>
              <a:lnTo>
                <a:pt x="526342" y="380488"/>
              </a:lnTo>
              <a:lnTo>
                <a:pt x="0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ED429-3ECF-4208-B665-C051C098D5CB}">
      <dsp:nvSpPr>
        <dsp:cNvPr id="0" name=""/>
        <dsp:cNvSpPr/>
      </dsp:nvSpPr>
      <dsp:spPr>
        <a:xfrm>
          <a:off x="4427854" y="1514465"/>
          <a:ext cx="91440" cy="266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3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C49DC-290E-4007-88B8-7E74044D805F}">
      <dsp:nvSpPr>
        <dsp:cNvPr id="0" name=""/>
        <dsp:cNvSpPr/>
      </dsp:nvSpPr>
      <dsp:spPr>
        <a:xfrm>
          <a:off x="1404299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88"/>
              </a:lnTo>
              <a:lnTo>
                <a:pt x="526342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B49DA-C8FD-42DB-8BFA-8BF1E92BB6D3}">
      <dsp:nvSpPr>
        <dsp:cNvPr id="0" name=""/>
        <dsp:cNvSpPr/>
      </dsp:nvSpPr>
      <dsp:spPr>
        <a:xfrm>
          <a:off x="877956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526342" y="0"/>
              </a:moveTo>
              <a:lnTo>
                <a:pt x="526342" y="380488"/>
              </a:lnTo>
              <a:lnTo>
                <a:pt x="0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AF74D-CC97-4A8F-9003-084D2D21A775}">
      <dsp:nvSpPr>
        <dsp:cNvPr id="0" name=""/>
        <dsp:cNvSpPr/>
      </dsp:nvSpPr>
      <dsp:spPr>
        <a:xfrm>
          <a:off x="1404299" y="1514465"/>
          <a:ext cx="3069275" cy="266342"/>
        </a:xfrm>
        <a:custGeom>
          <a:avLst/>
          <a:gdLst/>
          <a:ahLst/>
          <a:cxnLst/>
          <a:rect l="0" t="0" r="0" b="0"/>
          <a:pathLst>
            <a:path>
              <a:moveTo>
                <a:pt x="3069275" y="0"/>
              </a:moveTo>
              <a:lnTo>
                <a:pt x="3069275" y="133171"/>
              </a:lnTo>
              <a:lnTo>
                <a:pt x="0" y="133171"/>
              </a:lnTo>
              <a:lnTo>
                <a:pt x="0" y="2663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B8405-A631-4757-A4A4-EC760626BBCE}">
      <dsp:nvSpPr>
        <dsp:cNvPr id="0" name=""/>
        <dsp:cNvSpPr/>
      </dsp:nvSpPr>
      <dsp:spPr>
        <a:xfrm>
          <a:off x="4156501" y="880317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89DE2-E29C-41FB-AA3B-930D16C109FF}">
      <dsp:nvSpPr>
        <dsp:cNvPr id="0" name=""/>
        <dsp:cNvSpPr/>
      </dsp:nvSpPr>
      <dsp:spPr>
        <a:xfrm>
          <a:off x="4156501" y="880317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6EFC5-6E27-4820-BB39-4B66CA6A4C68}">
      <dsp:nvSpPr>
        <dsp:cNvPr id="0" name=""/>
        <dsp:cNvSpPr/>
      </dsp:nvSpPr>
      <dsp:spPr>
        <a:xfrm>
          <a:off x="3839427" y="99446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IA</a:t>
          </a:r>
        </a:p>
      </dsp:txBody>
      <dsp:txXfrm>
        <a:off x="3839427" y="994463"/>
        <a:ext cx="1268295" cy="405854"/>
      </dsp:txXfrm>
    </dsp:sp>
    <dsp:sp modelId="{DF958D11-C9B3-4796-850B-58C2EB07C2C7}">
      <dsp:nvSpPr>
        <dsp:cNvPr id="0" name=""/>
        <dsp:cNvSpPr/>
      </dsp:nvSpPr>
      <dsp:spPr>
        <a:xfrm>
          <a:off x="1087225" y="1780807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EC4EA-1C84-49FE-AB91-5AB8D78FAB66}">
      <dsp:nvSpPr>
        <dsp:cNvPr id="0" name=""/>
        <dsp:cNvSpPr/>
      </dsp:nvSpPr>
      <dsp:spPr>
        <a:xfrm>
          <a:off x="1087225" y="1780807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479FD-F40A-4903-BEAD-94AD8900FA7A}">
      <dsp:nvSpPr>
        <dsp:cNvPr id="0" name=""/>
        <dsp:cNvSpPr/>
      </dsp:nvSpPr>
      <dsp:spPr>
        <a:xfrm>
          <a:off x="770151" y="189495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Player</a:t>
          </a:r>
        </a:p>
      </dsp:txBody>
      <dsp:txXfrm>
        <a:off x="770151" y="1894953"/>
        <a:ext cx="1268295" cy="405854"/>
      </dsp:txXfrm>
    </dsp:sp>
    <dsp:sp modelId="{8A75EF8B-37FE-46B5-B600-AFCC97D2B902}">
      <dsp:nvSpPr>
        <dsp:cNvPr id="0" name=""/>
        <dsp:cNvSpPr/>
      </dsp:nvSpPr>
      <dsp:spPr>
        <a:xfrm>
          <a:off x="319906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75DDA-230C-4AC4-A0D6-E3B5E6D1A8A7}">
      <dsp:nvSpPr>
        <dsp:cNvPr id="0" name=""/>
        <dsp:cNvSpPr/>
      </dsp:nvSpPr>
      <dsp:spPr>
        <a:xfrm>
          <a:off x="319906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BF4A0-98BF-451D-980E-FEF053189EE2}">
      <dsp:nvSpPr>
        <dsp:cNvPr id="0" name=""/>
        <dsp:cNvSpPr/>
      </dsp:nvSpPr>
      <dsp:spPr>
        <a:xfrm>
          <a:off x="2832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IA: 15</a:t>
          </a:r>
        </a:p>
      </dsp:txBody>
      <dsp:txXfrm>
        <a:off x="2832" y="2795443"/>
        <a:ext cx="1268295" cy="405854"/>
      </dsp:txXfrm>
    </dsp:sp>
    <dsp:sp modelId="{878C0217-71CE-42B2-B4E4-3A2C79E42C2B}">
      <dsp:nvSpPr>
        <dsp:cNvPr id="0" name=""/>
        <dsp:cNvSpPr/>
      </dsp:nvSpPr>
      <dsp:spPr>
        <a:xfrm>
          <a:off x="1854544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1CCDC-302E-4CE2-B41B-A300C9FD3FE0}">
      <dsp:nvSpPr>
        <dsp:cNvPr id="0" name=""/>
        <dsp:cNvSpPr/>
      </dsp:nvSpPr>
      <dsp:spPr>
        <a:xfrm>
          <a:off x="1854544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86A7A-F221-4C1B-B152-CCEB1BE08534}">
      <dsp:nvSpPr>
        <dsp:cNvPr id="0" name=""/>
        <dsp:cNvSpPr/>
      </dsp:nvSpPr>
      <dsp:spPr>
        <a:xfrm>
          <a:off x="1537470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IA:3</a:t>
          </a:r>
        </a:p>
      </dsp:txBody>
      <dsp:txXfrm>
        <a:off x="1537470" y="2795443"/>
        <a:ext cx="1268295" cy="405854"/>
      </dsp:txXfrm>
    </dsp:sp>
    <dsp:sp modelId="{119194DE-E8E9-40EC-9FC9-884E3312FA06}">
      <dsp:nvSpPr>
        <dsp:cNvPr id="0" name=""/>
        <dsp:cNvSpPr/>
      </dsp:nvSpPr>
      <dsp:spPr>
        <a:xfrm>
          <a:off x="4156501" y="1780807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5D8EE-FEA5-4BD5-9396-28E287FF932E}">
      <dsp:nvSpPr>
        <dsp:cNvPr id="0" name=""/>
        <dsp:cNvSpPr/>
      </dsp:nvSpPr>
      <dsp:spPr>
        <a:xfrm>
          <a:off x="4156501" y="1780807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FD6B2-F426-4ED0-8684-6700EA59EB10}">
      <dsp:nvSpPr>
        <dsp:cNvPr id="0" name=""/>
        <dsp:cNvSpPr/>
      </dsp:nvSpPr>
      <dsp:spPr>
        <a:xfrm>
          <a:off x="3839427" y="189495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Player</a:t>
          </a:r>
        </a:p>
      </dsp:txBody>
      <dsp:txXfrm>
        <a:off x="3839427" y="1894953"/>
        <a:ext cx="1268295" cy="405854"/>
      </dsp:txXfrm>
    </dsp:sp>
    <dsp:sp modelId="{7C671A10-0B5F-4D89-B7F3-67F2512A8332}">
      <dsp:nvSpPr>
        <dsp:cNvPr id="0" name=""/>
        <dsp:cNvSpPr/>
      </dsp:nvSpPr>
      <dsp:spPr>
        <a:xfrm>
          <a:off x="3389182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E0B3D-8422-4D87-AB09-364DE733D824}">
      <dsp:nvSpPr>
        <dsp:cNvPr id="0" name=""/>
        <dsp:cNvSpPr/>
      </dsp:nvSpPr>
      <dsp:spPr>
        <a:xfrm>
          <a:off x="3389182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BE0F2-8C5D-419F-85FF-E7705E68954E}">
      <dsp:nvSpPr>
        <dsp:cNvPr id="0" name=""/>
        <dsp:cNvSpPr/>
      </dsp:nvSpPr>
      <dsp:spPr>
        <a:xfrm>
          <a:off x="3072108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IA:1</a:t>
          </a:r>
        </a:p>
      </dsp:txBody>
      <dsp:txXfrm>
        <a:off x="3072108" y="2795443"/>
        <a:ext cx="1268295" cy="405854"/>
      </dsp:txXfrm>
    </dsp:sp>
    <dsp:sp modelId="{2D8D0131-48F6-4F3D-96FD-0C38DB69C221}">
      <dsp:nvSpPr>
        <dsp:cNvPr id="0" name=""/>
        <dsp:cNvSpPr/>
      </dsp:nvSpPr>
      <dsp:spPr>
        <a:xfrm>
          <a:off x="4923819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05421-B234-413D-8750-2D931DC26047}">
      <dsp:nvSpPr>
        <dsp:cNvPr id="0" name=""/>
        <dsp:cNvSpPr/>
      </dsp:nvSpPr>
      <dsp:spPr>
        <a:xfrm>
          <a:off x="4923819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7E284-420D-4249-919C-23C64BB3AC95}">
      <dsp:nvSpPr>
        <dsp:cNvPr id="0" name=""/>
        <dsp:cNvSpPr/>
      </dsp:nvSpPr>
      <dsp:spPr>
        <a:xfrm>
          <a:off x="4606746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IA:-5</a:t>
          </a:r>
        </a:p>
      </dsp:txBody>
      <dsp:txXfrm>
        <a:off x="4606746" y="2795443"/>
        <a:ext cx="1268295" cy="405854"/>
      </dsp:txXfrm>
    </dsp:sp>
    <dsp:sp modelId="{EF95CBA6-F8F5-4E92-80D7-5C47A104AF9F}">
      <dsp:nvSpPr>
        <dsp:cNvPr id="0" name=""/>
        <dsp:cNvSpPr/>
      </dsp:nvSpPr>
      <dsp:spPr>
        <a:xfrm>
          <a:off x="7225776" y="1780807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1C9AC-AB07-4E09-9176-53951B315B0F}">
      <dsp:nvSpPr>
        <dsp:cNvPr id="0" name=""/>
        <dsp:cNvSpPr/>
      </dsp:nvSpPr>
      <dsp:spPr>
        <a:xfrm>
          <a:off x="7225776" y="1780807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E6DE1-6DDB-4644-BD7B-269ECA1DD0A2}">
      <dsp:nvSpPr>
        <dsp:cNvPr id="0" name=""/>
        <dsp:cNvSpPr/>
      </dsp:nvSpPr>
      <dsp:spPr>
        <a:xfrm>
          <a:off x="6908702" y="189495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Player</a:t>
          </a:r>
        </a:p>
      </dsp:txBody>
      <dsp:txXfrm>
        <a:off x="6908702" y="1894953"/>
        <a:ext cx="1268295" cy="405854"/>
      </dsp:txXfrm>
    </dsp:sp>
    <dsp:sp modelId="{B2C0D89C-8682-4CBF-9342-E7A84142776A}">
      <dsp:nvSpPr>
        <dsp:cNvPr id="0" name=""/>
        <dsp:cNvSpPr/>
      </dsp:nvSpPr>
      <dsp:spPr>
        <a:xfrm>
          <a:off x="6458457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9E887-371C-4286-B4F5-49BF5C5390B5}">
      <dsp:nvSpPr>
        <dsp:cNvPr id="0" name=""/>
        <dsp:cNvSpPr/>
      </dsp:nvSpPr>
      <dsp:spPr>
        <a:xfrm>
          <a:off x="6458457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89237-6E2E-46FC-AF04-01DE12A0A508}">
      <dsp:nvSpPr>
        <dsp:cNvPr id="0" name=""/>
        <dsp:cNvSpPr/>
      </dsp:nvSpPr>
      <dsp:spPr>
        <a:xfrm>
          <a:off x="6141383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IA:6</a:t>
          </a:r>
        </a:p>
      </dsp:txBody>
      <dsp:txXfrm>
        <a:off x="6141383" y="2795443"/>
        <a:ext cx="1268295" cy="405854"/>
      </dsp:txXfrm>
    </dsp:sp>
    <dsp:sp modelId="{36E178CE-EE27-4557-B4C1-89B1A90599C4}">
      <dsp:nvSpPr>
        <dsp:cNvPr id="0" name=""/>
        <dsp:cNvSpPr/>
      </dsp:nvSpPr>
      <dsp:spPr>
        <a:xfrm>
          <a:off x="7993095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1EE22-2312-41CF-888B-40E6FF7CE37A}">
      <dsp:nvSpPr>
        <dsp:cNvPr id="0" name=""/>
        <dsp:cNvSpPr/>
      </dsp:nvSpPr>
      <dsp:spPr>
        <a:xfrm>
          <a:off x="7993095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E223E-88C6-424B-9E66-866D5CB52661}">
      <dsp:nvSpPr>
        <dsp:cNvPr id="0" name=""/>
        <dsp:cNvSpPr/>
      </dsp:nvSpPr>
      <dsp:spPr>
        <a:xfrm>
          <a:off x="7676021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IA:10</a:t>
          </a:r>
        </a:p>
      </dsp:txBody>
      <dsp:txXfrm>
        <a:off x="7676021" y="2795443"/>
        <a:ext cx="1268295" cy="405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4FAC8-12E3-481D-AC38-5DE0E254B0BC}">
      <dsp:nvSpPr>
        <dsp:cNvPr id="0" name=""/>
        <dsp:cNvSpPr/>
      </dsp:nvSpPr>
      <dsp:spPr>
        <a:xfrm>
          <a:off x="7542850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88"/>
              </a:lnTo>
              <a:lnTo>
                <a:pt x="526342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35F82-03CA-4C23-AA7B-3DBD36DD92D3}">
      <dsp:nvSpPr>
        <dsp:cNvPr id="0" name=""/>
        <dsp:cNvSpPr/>
      </dsp:nvSpPr>
      <dsp:spPr>
        <a:xfrm>
          <a:off x="7016507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526342" y="0"/>
              </a:moveTo>
              <a:lnTo>
                <a:pt x="526342" y="380488"/>
              </a:lnTo>
              <a:lnTo>
                <a:pt x="0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73CB2-522E-49B2-B901-0444A7FD0C0A}">
      <dsp:nvSpPr>
        <dsp:cNvPr id="0" name=""/>
        <dsp:cNvSpPr/>
      </dsp:nvSpPr>
      <dsp:spPr>
        <a:xfrm>
          <a:off x="4473575" y="1514465"/>
          <a:ext cx="3069275" cy="266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171"/>
              </a:lnTo>
              <a:lnTo>
                <a:pt x="3069275" y="133171"/>
              </a:lnTo>
              <a:lnTo>
                <a:pt x="3069275" y="2663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B320A-8CBD-4A8E-B1D3-373B84DB0224}">
      <dsp:nvSpPr>
        <dsp:cNvPr id="0" name=""/>
        <dsp:cNvSpPr/>
      </dsp:nvSpPr>
      <dsp:spPr>
        <a:xfrm>
          <a:off x="4473574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88"/>
              </a:lnTo>
              <a:lnTo>
                <a:pt x="526342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381BD-F141-4C11-8111-5EFF0F590397}">
      <dsp:nvSpPr>
        <dsp:cNvPr id="0" name=""/>
        <dsp:cNvSpPr/>
      </dsp:nvSpPr>
      <dsp:spPr>
        <a:xfrm>
          <a:off x="3947232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526342" y="0"/>
              </a:moveTo>
              <a:lnTo>
                <a:pt x="526342" y="380488"/>
              </a:lnTo>
              <a:lnTo>
                <a:pt x="0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ED429-3ECF-4208-B665-C051C098D5CB}">
      <dsp:nvSpPr>
        <dsp:cNvPr id="0" name=""/>
        <dsp:cNvSpPr/>
      </dsp:nvSpPr>
      <dsp:spPr>
        <a:xfrm>
          <a:off x="4427854" y="1514465"/>
          <a:ext cx="91440" cy="266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3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C49DC-290E-4007-88B8-7E74044D805F}">
      <dsp:nvSpPr>
        <dsp:cNvPr id="0" name=""/>
        <dsp:cNvSpPr/>
      </dsp:nvSpPr>
      <dsp:spPr>
        <a:xfrm>
          <a:off x="1404299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88"/>
              </a:lnTo>
              <a:lnTo>
                <a:pt x="526342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B49DA-C8FD-42DB-8BFA-8BF1E92BB6D3}">
      <dsp:nvSpPr>
        <dsp:cNvPr id="0" name=""/>
        <dsp:cNvSpPr/>
      </dsp:nvSpPr>
      <dsp:spPr>
        <a:xfrm>
          <a:off x="877956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526342" y="0"/>
              </a:moveTo>
              <a:lnTo>
                <a:pt x="526342" y="380488"/>
              </a:lnTo>
              <a:lnTo>
                <a:pt x="0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AF74D-CC97-4A8F-9003-084D2D21A775}">
      <dsp:nvSpPr>
        <dsp:cNvPr id="0" name=""/>
        <dsp:cNvSpPr/>
      </dsp:nvSpPr>
      <dsp:spPr>
        <a:xfrm>
          <a:off x="1404299" y="1514465"/>
          <a:ext cx="3069275" cy="266342"/>
        </a:xfrm>
        <a:custGeom>
          <a:avLst/>
          <a:gdLst/>
          <a:ahLst/>
          <a:cxnLst/>
          <a:rect l="0" t="0" r="0" b="0"/>
          <a:pathLst>
            <a:path>
              <a:moveTo>
                <a:pt x="3069275" y="0"/>
              </a:moveTo>
              <a:lnTo>
                <a:pt x="3069275" y="133171"/>
              </a:lnTo>
              <a:lnTo>
                <a:pt x="0" y="133171"/>
              </a:lnTo>
              <a:lnTo>
                <a:pt x="0" y="2663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B8405-A631-4757-A4A4-EC760626BBCE}">
      <dsp:nvSpPr>
        <dsp:cNvPr id="0" name=""/>
        <dsp:cNvSpPr/>
      </dsp:nvSpPr>
      <dsp:spPr>
        <a:xfrm>
          <a:off x="4156501" y="880317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89DE2-E29C-41FB-AA3B-930D16C109FF}">
      <dsp:nvSpPr>
        <dsp:cNvPr id="0" name=""/>
        <dsp:cNvSpPr/>
      </dsp:nvSpPr>
      <dsp:spPr>
        <a:xfrm>
          <a:off x="4156501" y="880317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6EFC5-6E27-4820-BB39-4B66CA6A4C68}">
      <dsp:nvSpPr>
        <dsp:cNvPr id="0" name=""/>
        <dsp:cNvSpPr/>
      </dsp:nvSpPr>
      <dsp:spPr>
        <a:xfrm>
          <a:off x="3839427" y="99446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</a:t>
          </a:r>
        </a:p>
      </dsp:txBody>
      <dsp:txXfrm>
        <a:off x="3839427" y="994463"/>
        <a:ext cx="1268295" cy="405854"/>
      </dsp:txXfrm>
    </dsp:sp>
    <dsp:sp modelId="{DF958D11-C9B3-4796-850B-58C2EB07C2C7}">
      <dsp:nvSpPr>
        <dsp:cNvPr id="0" name=""/>
        <dsp:cNvSpPr/>
      </dsp:nvSpPr>
      <dsp:spPr>
        <a:xfrm>
          <a:off x="1087225" y="1780807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EC4EA-1C84-49FE-AB91-5AB8D78FAB66}">
      <dsp:nvSpPr>
        <dsp:cNvPr id="0" name=""/>
        <dsp:cNvSpPr/>
      </dsp:nvSpPr>
      <dsp:spPr>
        <a:xfrm>
          <a:off x="1087225" y="1780807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479FD-F40A-4903-BEAD-94AD8900FA7A}">
      <dsp:nvSpPr>
        <dsp:cNvPr id="0" name=""/>
        <dsp:cNvSpPr/>
      </dsp:nvSpPr>
      <dsp:spPr>
        <a:xfrm>
          <a:off x="770151" y="189495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Player:3</a:t>
          </a:r>
        </a:p>
      </dsp:txBody>
      <dsp:txXfrm>
        <a:off x="770151" y="1894953"/>
        <a:ext cx="1268295" cy="405854"/>
      </dsp:txXfrm>
    </dsp:sp>
    <dsp:sp modelId="{8A75EF8B-37FE-46B5-B600-AFCC97D2B902}">
      <dsp:nvSpPr>
        <dsp:cNvPr id="0" name=""/>
        <dsp:cNvSpPr/>
      </dsp:nvSpPr>
      <dsp:spPr>
        <a:xfrm>
          <a:off x="319906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75DDA-230C-4AC4-A0D6-E3B5E6D1A8A7}">
      <dsp:nvSpPr>
        <dsp:cNvPr id="0" name=""/>
        <dsp:cNvSpPr/>
      </dsp:nvSpPr>
      <dsp:spPr>
        <a:xfrm>
          <a:off x="319906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BF4A0-98BF-451D-980E-FEF053189EE2}">
      <dsp:nvSpPr>
        <dsp:cNvPr id="0" name=""/>
        <dsp:cNvSpPr/>
      </dsp:nvSpPr>
      <dsp:spPr>
        <a:xfrm>
          <a:off x="2832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IA: 15</a:t>
          </a:r>
        </a:p>
      </dsp:txBody>
      <dsp:txXfrm>
        <a:off x="2832" y="2795443"/>
        <a:ext cx="1268295" cy="405854"/>
      </dsp:txXfrm>
    </dsp:sp>
    <dsp:sp modelId="{878C0217-71CE-42B2-B4E4-3A2C79E42C2B}">
      <dsp:nvSpPr>
        <dsp:cNvPr id="0" name=""/>
        <dsp:cNvSpPr/>
      </dsp:nvSpPr>
      <dsp:spPr>
        <a:xfrm>
          <a:off x="1854544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1CCDC-302E-4CE2-B41B-A300C9FD3FE0}">
      <dsp:nvSpPr>
        <dsp:cNvPr id="0" name=""/>
        <dsp:cNvSpPr/>
      </dsp:nvSpPr>
      <dsp:spPr>
        <a:xfrm>
          <a:off x="1854544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86A7A-F221-4C1B-B152-CCEB1BE08534}">
      <dsp:nvSpPr>
        <dsp:cNvPr id="0" name=""/>
        <dsp:cNvSpPr/>
      </dsp:nvSpPr>
      <dsp:spPr>
        <a:xfrm>
          <a:off x="1537470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IA:3</a:t>
          </a:r>
        </a:p>
      </dsp:txBody>
      <dsp:txXfrm>
        <a:off x="1537470" y="2795443"/>
        <a:ext cx="1268295" cy="405854"/>
      </dsp:txXfrm>
    </dsp:sp>
    <dsp:sp modelId="{119194DE-E8E9-40EC-9FC9-884E3312FA06}">
      <dsp:nvSpPr>
        <dsp:cNvPr id="0" name=""/>
        <dsp:cNvSpPr/>
      </dsp:nvSpPr>
      <dsp:spPr>
        <a:xfrm>
          <a:off x="4156501" y="1780807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5D8EE-FEA5-4BD5-9396-28E287FF932E}">
      <dsp:nvSpPr>
        <dsp:cNvPr id="0" name=""/>
        <dsp:cNvSpPr/>
      </dsp:nvSpPr>
      <dsp:spPr>
        <a:xfrm>
          <a:off x="4156501" y="1780807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FD6B2-F426-4ED0-8684-6700EA59EB10}">
      <dsp:nvSpPr>
        <dsp:cNvPr id="0" name=""/>
        <dsp:cNvSpPr/>
      </dsp:nvSpPr>
      <dsp:spPr>
        <a:xfrm>
          <a:off x="3839427" y="189495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Player:-5</a:t>
          </a:r>
        </a:p>
      </dsp:txBody>
      <dsp:txXfrm>
        <a:off x="3839427" y="1894953"/>
        <a:ext cx="1268295" cy="405854"/>
      </dsp:txXfrm>
    </dsp:sp>
    <dsp:sp modelId="{7C671A10-0B5F-4D89-B7F3-67F2512A8332}">
      <dsp:nvSpPr>
        <dsp:cNvPr id="0" name=""/>
        <dsp:cNvSpPr/>
      </dsp:nvSpPr>
      <dsp:spPr>
        <a:xfrm>
          <a:off x="3389182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E0B3D-8422-4D87-AB09-364DE733D824}">
      <dsp:nvSpPr>
        <dsp:cNvPr id="0" name=""/>
        <dsp:cNvSpPr/>
      </dsp:nvSpPr>
      <dsp:spPr>
        <a:xfrm>
          <a:off x="3389182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BE0F2-8C5D-419F-85FF-E7705E68954E}">
      <dsp:nvSpPr>
        <dsp:cNvPr id="0" name=""/>
        <dsp:cNvSpPr/>
      </dsp:nvSpPr>
      <dsp:spPr>
        <a:xfrm>
          <a:off x="3072108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IA:1</a:t>
          </a:r>
        </a:p>
      </dsp:txBody>
      <dsp:txXfrm>
        <a:off x="3072108" y="2795443"/>
        <a:ext cx="1268295" cy="405854"/>
      </dsp:txXfrm>
    </dsp:sp>
    <dsp:sp modelId="{2D8D0131-48F6-4F3D-96FD-0C38DB69C221}">
      <dsp:nvSpPr>
        <dsp:cNvPr id="0" name=""/>
        <dsp:cNvSpPr/>
      </dsp:nvSpPr>
      <dsp:spPr>
        <a:xfrm>
          <a:off x="4923819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05421-B234-413D-8750-2D931DC26047}">
      <dsp:nvSpPr>
        <dsp:cNvPr id="0" name=""/>
        <dsp:cNvSpPr/>
      </dsp:nvSpPr>
      <dsp:spPr>
        <a:xfrm>
          <a:off x="4923819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7E284-420D-4249-919C-23C64BB3AC95}">
      <dsp:nvSpPr>
        <dsp:cNvPr id="0" name=""/>
        <dsp:cNvSpPr/>
      </dsp:nvSpPr>
      <dsp:spPr>
        <a:xfrm>
          <a:off x="4606746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IA:-5</a:t>
          </a:r>
        </a:p>
      </dsp:txBody>
      <dsp:txXfrm>
        <a:off x="4606746" y="2795443"/>
        <a:ext cx="1268295" cy="405854"/>
      </dsp:txXfrm>
    </dsp:sp>
    <dsp:sp modelId="{EF95CBA6-F8F5-4E92-80D7-5C47A104AF9F}">
      <dsp:nvSpPr>
        <dsp:cNvPr id="0" name=""/>
        <dsp:cNvSpPr/>
      </dsp:nvSpPr>
      <dsp:spPr>
        <a:xfrm>
          <a:off x="7225776" y="1780807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1C9AC-AB07-4E09-9176-53951B315B0F}">
      <dsp:nvSpPr>
        <dsp:cNvPr id="0" name=""/>
        <dsp:cNvSpPr/>
      </dsp:nvSpPr>
      <dsp:spPr>
        <a:xfrm>
          <a:off x="7225776" y="1780807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E6DE1-6DDB-4644-BD7B-269ECA1DD0A2}">
      <dsp:nvSpPr>
        <dsp:cNvPr id="0" name=""/>
        <dsp:cNvSpPr/>
      </dsp:nvSpPr>
      <dsp:spPr>
        <a:xfrm>
          <a:off x="6908702" y="189495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Player:6</a:t>
          </a:r>
        </a:p>
      </dsp:txBody>
      <dsp:txXfrm>
        <a:off x="6908702" y="1894953"/>
        <a:ext cx="1268295" cy="405854"/>
      </dsp:txXfrm>
    </dsp:sp>
    <dsp:sp modelId="{B2C0D89C-8682-4CBF-9342-E7A84142776A}">
      <dsp:nvSpPr>
        <dsp:cNvPr id="0" name=""/>
        <dsp:cNvSpPr/>
      </dsp:nvSpPr>
      <dsp:spPr>
        <a:xfrm>
          <a:off x="6458457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9E887-371C-4286-B4F5-49BF5C5390B5}">
      <dsp:nvSpPr>
        <dsp:cNvPr id="0" name=""/>
        <dsp:cNvSpPr/>
      </dsp:nvSpPr>
      <dsp:spPr>
        <a:xfrm>
          <a:off x="6458457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89237-6E2E-46FC-AF04-01DE12A0A508}">
      <dsp:nvSpPr>
        <dsp:cNvPr id="0" name=""/>
        <dsp:cNvSpPr/>
      </dsp:nvSpPr>
      <dsp:spPr>
        <a:xfrm>
          <a:off x="6141383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IA:6</a:t>
          </a:r>
        </a:p>
      </dsp:txBody>
      <dsp:txXfrm>
        <a:off x="6141383" y="2795443"/>
        <a:ext cx="1268295" cy="405854"/>
      </dsp:txXfrm>
    </dsp:sp>
    <dsp:sp modelId="{36E178CE-EE27-4557-B4C1-89B1A90599C4}">
      <dsp:nvSpPr>
        <dsp:cNvPr id="0" name=""/>
        <dsp:cNvSpPr/>
      </dsp:nvSpPr>
      <dsp:spPr>
        <a:xfrm>
          <a:off x="7993095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1EE22-2312-41CF-888B-40E6FF7CE37A}">
      <dsp:nvSpPr>
        <dsp:cNvPr id="0" name=""/>
        <dsp:cNvSpPr/>
      </dsp:nvSpPr>
      <dsp:spPr>
        <a:xfrm>
          <a:off x="7993095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E223E-88C6-424B-9E66-866D5CB52661}">
      <dsp:nvSpPr>
        <dsp:cNvPr id="0" name=""/>
        <dsp:cNvSpPr/>
      </dsp:nvSpPr>
      <dsp:spPr>
        <a:xfrm>
          <a:off x="7676021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IA:10</a:t>
          </a:r>
        </a:p>
      </dsp:txBody>
      <dsp:txXfrm>
        <a:off x="7676021" y="2795443"/>
        <a:ext cx="1268295" cy="405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4FAC8-12E3-481D-AC38-5DE0E254B0BC}">
      <dsp:nvSpPr>
        <dsp:cNvPr id="0" name=""/>
        <dsp:cNvSpPr/>
      </dsp:nvSpPr>
      <dsp:spPr>
        <a:xfrm>
          <a:off x="7542850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88"/>
              </a:lnTo>
              <a:lnTo>
                <a:pt x="526342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35F82-03CA-4C23-AA7B-3DBD36DD92D3}">
      <dsp:nvSpPr>
        <dsp:cNvPr id="0" name=""/>
        <dsp:cNvSpPr/>
      </dsp:nvSpPr>
      <dsp:spPr>
        <a:xfrm>
          <a:off x="7016507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526342" y="0"/>
              </a:moveTo>
              <a:lnTo>
                <a:pt x="526342" y="380488"/>
              </a:lnTo>
              <a:lnTo>
                <a:pt x="0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73CB2-522E-49B2-B901-0444A7FD0C0A}">
      <dsp:nvSpPr>
        <dsp:cNvPr id="0" name=""/>
        <dsp:cNvSpPr/>
      </dsp:nvSpPr>
      <dsp:spPr>
        <a:xfrm>
          <a:off x="4473575" y="1514465"/>
          <a:ext cx="3069275" cy="266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171"/>
              </a:lnTo>
              <a:lnTo>
                <a:pt x="3069275" y="133171"/>
              </a:lnTo>
              <a:lnTo>
                <a:pt x="3069275" y="2663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B320A-8CBD-4A8E-B1D3-373B84DB0224}">
      <dsp:nvSpPr>
        <dsp:cNvPr id="0" name=""/>
        <dsp:cNvSpPr/>
      </dsp:nvSpPr>
      <dsp:spPr>
        <a:xfrm>
          <a:off x="4473574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88"/>
              </a:lnTo>
              <a:lnTo>
                <a:pt x="526342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381BD-F141-4C11-8111-5EFF0F590397}">
      <dsp:nvSpPr>
        <dsp:cNvPr id="0" name=""/>
        <dsp:cNvSpPr/>
      </dsp:nvSpPr>
      <dsp:spPr>
        <a:xfrm>
          <a:off x="3947232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526342" y="0"/>
              </a:moveTo>
              <a:lnTo>
                <a:pt x="526342" y="380488"/>
              </a:lnTo>
              <a:lnTo>
                <a:pt x="0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ED429-3ECF-4208-B665-C051C098D5CB}">
      <dsp:nvSpPr>
        <dsp:cNvPr id="0" name=""/>
        <dsp:cNvSpPr/>
      </dsp:nvSpPr>
      <dsp:spPr>
        <a:xfrm>
          <a:off x="4427854" y="1514465"/>
          <a:ext cx="91440" cy="266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3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C49DC-290E-4007-88B8-7E74044D805F}">
      <dsp:nvSpPr>
        <dsp:cNvPr id="0" name=""/>
        <dsp:cNvSpPr/>
      </dsp:nvSpPr>
      <dsp:spPr>
        <a:xfrm>
          <a:off x="1404299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88"/>
              </a:lnTo>
              <a:lnTo>
                <a:pt x="526342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B49DA-C8FD-42DB-8BFA-8BF1E92BB6D3}">
      <dsp:nvSpPr>
        <dsp:cNvPr id="0" name=""/>
        <dsp:cNvSpPr/>
      </dsp:nvSpPr>
      <dsp:spPr>
        <a:xfrm>
          <a:off x="877956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526342" y="0"/>
              </a:moveTo>
              <a:lnTo>
                <a:pt x="526342" y="380488"/>
              </a:lnTo>
              <a:lnTo>
                <a:pt x="0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AF74D-CC97-4A8F-9003-084D2D21A775}">
      <dsp:nvSpPr>
        <dsp:cNvPr id="0" name=""/>
        <dsp:cNvSpPr/>
      </dsp:nvSpPr>
      <dsp:spPr>
        <a:xfrm>
          <a:off x="1404299" y="1514465"/>
          <a:ext cx="3069275" cy="266342"/>
        </a:xfrm>
        <a:custGeom>
          <a:avLst/>
          <a:gdLst/>
          <a:ahLst/>
          <a:cxnLst/>
          <a:rect l="0" t="0" r="0" b="0"/>
          <a:pathLst>
            <a:path>
              <a:moveTo>
                <a:pt x="3069275" y="0"/>
              </a:moveTo>
              <a:lnTo>
                <a:pt x="3069275" y="133171"/>
              </a:lnTo>
              <a:lnTo>
                <a:pt x="0" y="133171"/>
              </a:lnTo>
              <a:lnTo>
                <a:pt x="0" y="2663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B8405-A631-4757-A4A4-EC760626BBCE}">
      <dsp:nvSpPr>
        <dsp:cNvPr id="0" name=""/>
        <dsp:cNvSpPr/>
      </dsp:nvSpPr>
      <dsp:spPr>
        <a:xfrm>
          <a:off x="4156501" y="880317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89DE2-E29C-41FB-AA3B-930D16C109FF}">
      <dsp:nvSpPr>
        <dsp:cNvPr id="0" name=""/>
        <dsp:cNvSpPr/>
      </dsp:nvSpPr>
      <dsp:spPr>
        <a:xfrm>
          <a:off x="4156501" y="880317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6EFC5-6E27-4820-BB39-4B66CA6A4C68}">
      <dsp:nvSpPr>
        <dsp:cNvPr id="0" name=""/>
        <dsp:cNvSpPr/>
      </dsp:nvSpPr>
      <dsp:spPr>
        <a:xfrm>
          <a:off x="3839427" y="99446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IA:6</a:t>
          </a:r>
        </a:p>
      </dsp:txBody>
      <dsp:txXfrm>
        <a:off x="3839427" y="994463"/>
        <a:ext cx="1268295" cy="405854"/>
      </dsp:txXfrm>
    </dsp:sp>
    <dsp:sp modelId="{DF958D11-C9B3-4796-850B-58C2EB07C2C7}">
      <dsp:nvSpPr>
        <dsp:cNvPr id="0" name=""/>
        <dsp:cNvSpPr/>
      </dsp:nvSpPr>
      <dsp:spPr>
        <a:xfrm>
          <a:off x="1087225" y="1780807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EC4EA-1C84-49FE-AB91-5AB8D78FAB66}">
      <dsp:nvSpPr>
        <dsp:cNvPr id="0" name=""/>
        <dsp:cNvSpPr/>
      </dsp:nvSpPr>
      <dsp:spPr>
        <a:xfrm>
          <a:off x="1087225" y="1780807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479FD-F40A-4903-BEAD-94AD8900FA7A}">
      <dsp:nvSpPr>
        <dsp:cNvPr id="0" name=""/>
        <dsp:cNvSpPr/>
      </dsp:nvSpPr>
      <dsp:spPr>
        <a:xfrm>
          <a:off x="770151" y="189495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Player:3</a:t>
          </a:r>
        </a:p>
      </dsp:txBody>
      <dsp:txXfrm>
        <a:off x="770151" y="1894953"/>
        <a:ext cx="1268295" cy="405854"/>
      </dsp:txXfrm>
    </dsp:sp>
    <dsp:sp modelId="{8A75EF8B-37FE-46B5-B600-AFCC97D2B902}">
      <dsp:nvSpPr>
        <dsp:cNvPr id="0" name=""/>
        <dsp:cNvSpPr/>
      </dsp:nvSpPr>
      <dsp:spPr>
        <a:xfrm>
          <a:off x="319906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75DDA-230C-4AC4-A0D6-E3B5E6D1A8A7}">
      <dsp:nvSpPr>
        <dsp:cNvPr id="0" name=""/>
        <dsp:cNvSpPr/>
      </dsp:nvSpPr>
      <dsp:spPr>
        <a:xfrm>
          <a:off x="319906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BF4A0-98BF-451D-980E-FEF053189EE2}">
      <dsp:nvSpPr>
        <dsp:cNvPr id="0" name=""/>
        <dsp:cNvSpPr/>
      </dsp:nvSpPr>
      <dsp:spPr>
        <a:xfrm>
          <a:off x="2832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IA: 15</a:t>
          </a:r>
        </a:p>
      </dsp:txBody>
      <dsp:txXfrm>
        <a:off x="2832" y="2795443"/>
        <a:ext cx="1268295" cy="405854"/>
      </dsp:txXfrm>
    </dsp:sp>
    <dsp:sp modelId="{878C0217-71CE-42B2-B4E4-3A2C79E42C2B}">
      <dsp:nvSpPr>
        <dsp:cNvPr id="0" name=""/>
        <dsp:cNvSpPr/>
      </dsp:nvSpPr>
      <dsp:spPr>
        <a:xfrm>
          <a:off x="1854544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1CCDC-302E-4CE2-B41B-A300C9FD3FE0}">
      <dsp:nvSpPr>
        <dsp:cNvPr id="0" name=""/>
        <dsp:cNvSpPr/>
      </dsp:nvSpPr>
      <dsp:spPr>
        <a:xfrm>
          <a:off x="1854544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86A7A-F221-4C1B-B152-CCEB1BE08534}">
      <dsp:nvSpPr>
        <dsp:cNvPr id="0" name=""/>
        <dsp:cNvSpPr/>
      </dsp:nvSpPr>
      <dsp:spPr>
        <a:xfrm>
          <a:off x="1537470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IA:3</a:t>
          </a:r>
        </a:p>
      </dsp:txBody>
      <dsp:txXfrm>
        <a:off x="1537470" y="2795443"/>
        <a:ext cx="1268295" cy="405854"/>
      </dsp:txXfrm>
    </dsp:sp>
    <dsp:sp modelId="{119194DE-E8E9-40EC-9FC9-884E3312FA06}">
      <dsp:nvSpPr>
        <dsp:cNvPr id="0" name=""/>
        <dsp:cNvSpPr/>
      </dsp:nvSpPr>
      <dsp:spPr>
        <a:xfrm>
          <a:off x="4156501" y="1780807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5D8EE-FEA5-4BD5-9396-28E287FF932E}">
      <dsp:nvSpPr>
        <dsp:cNvPr id="0" name=""/>
        <dsp:cNvSpPr/>
      </dsp:nvSpPr>
      <dsp:spPr>
        <a:xfrm>
          <a:off x="4156501" y="1780807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FD6B2-F426-4ED0-8684-6700EA59EB10}">
      <dsp:nvSpPr>
        <dsp:cNvPr id="0" name=""/>
        <dsp:cNvSpPr/>
      </dsp:nvSpPr>
      <dsp:spPr>
        <a:xfrm>
          <a:off x="3839427" y="189495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Player:-5</a:t>
          </a:r>
        </a:p>
      </dsp:txBody>
      <dsp:txXfrm>
        <a:off x="3839427" y="1894953"/>
        <a:ext cx="1268295" cy="405854"/>
      </dsp:txXfrm>
    </dsp:sp>
    <dsp:sp modelId="{7C671A10-0B5F-4D89-B7F3-67F2512A8332}">
      <dsp:nvSpPr>
        <dsp:cNvPr id="0" name=""/>
        <dsp:cNvSpPr/>
      </dsp:nvSpPr>
      <dsp:spPr>
        <a:xfrm>
          <a:off x="3389182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E0B3D-8422-4D87-AB09-364DE733D824}">
      <dsp:nvSpPr>
        <dsp:cNvPr id="0" name=""/>
        <dsp:cNvSpPr/>
      </dsp:nvSpPr>
      <dsp:spPr>
        <a:xfrm>
          <a:off x="3389182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BE0F2-8C5D-419F-85FF-E7705E68954E}">
      <dsp:nvSpPr>
        <dsp:cNvPr id="0" name=""/>
        <dsp:cNvSpPr/>
      </dsp:nvSpPr>
      <dsp:spPr>
        <a:xfrm>
          <a:off x="3072108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IA:1</a:t>
          </a:r>
        </a:p>
      </dsp:txBody>
      <dsp:txXfrm>
        <a:off x="3072108" y="2795443"/>
        <a:ext cx="1268295" cy="405854"/>
      </dsp:txXfrm>
    </dsp:sp>
    <dsp:sp modelId="{2D8D0131-48F6-4F3D-96FD-0C38DB69C221}">
      <dsp:nvSpPr>
        <dsp:cNvPr id="0" name=""/>
        <dsp:cNvSpPr/>
      </dsp:nvSpPr>
      <dsp:spPr>
        <a:xfrm>
          <a:off x="4923819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05421-B234-413D-8750-2D931DC26047}">
      <dsp:nvSpPr>
        <dsp:cNvPr id="0" name=""/>
        <dsp:cNvSpPr/>
      </dsp:nvSpPr>
      <dsp:spPr>
        <a:xfrm>
          <a:off x="4923819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7E284-420D-4249-919C-23C64BB3AC95}">
      <dsp:nvSpPr>
        <dsp:cNvPr id="0" name=""/>
        <dsp:cNvSpPr/>
      </dsp:nvSpPr>
      <dsp:spPr>
        <a:xfrm>
          <a:off x="4606746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IA:-5</a:t>
          </a:r>
        </a:p>
      </dsp:txBody>
      <dsp:txXfrm>
        <a:off x="4606746" y="2795443"/>
        <a:ext cx="1268295" cy="405854"/>
      </dsp:txXfrm>
    </dsp:sp>
    <dsp:sp modelId="{EF95CBA6-F8F5-4E92-80D7-5C47A104AF9F}">
      <dsp:nvSpPr>
        <dsp:cNvPr id="0" name=""/>
        <dsp:cNvSpPr/>
      </dsp:nvSpPr>
      <dsp:spPr>
        <a:xfrm>
          <a:off x="7225776" y="1780807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1C9AC-AB07-4E09-9176-53951B315B0F}">
      <dsp:nvSpPr>
        <dsp:cNvPr id="0" name=""/>
        <dsp:cNvSpPr/>
      </dsp:nvSpPr>
      <dsp:spPr>
        <a:xfrm>
          <a:off x="7225776" y="1780807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E6DE1-6DDB-4644-BD7B-269ECA1DD0A2}">
      <dsp:nvSpPr>
        <dsp:cNvPr id="0" name=""/>
        <dsp:cNvSpPr/>
      </dsp:nvSpPr>
      <dsp:spPr>
        <a:xfrm>
          <a:off x="6908702" y="189495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Player:6</a:t>
          </a:r>
        </a:p>
      </dsp:txBody>
      <dsp:txXfrm>
        <a:off x="6908702" y="1894953"/>
        <a:ext cx="1268295" cy="405854"/>
      </dsp:txXfrm>
    </dsp:sp>
    <dsp:sp modelId="{B2C0D89C-8682-4CBF-9342-E7A84142776A}">
      <dsp:nvSpPr>
        <dsp:cNvPr id="0" name=""/>
        <dsp:cNvSpPr/>
      </dsp:nvSpPr>
      <dsp:spPr>
        <a:xfrm>
          <a:off x="6458457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9E887-371C-4286-B4F5-49BF5C5390B5}">
      <dsp:nvSpPr>
        <dsp:cNvPr id="0" name=""/>
        <dsp:cNvSpPr/>
      </dsp:nvSpPr>
      <dsp:spPr>
        <a:xfrm>
          <a:off x="6458457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89237-6E2E-46FC-AF04-01DE12A0A508}">
      <dsp:nvSpPr>
        <dsp:cNvPr id="0" name=""/>
        <dsp:cNvSpPr/>
      </dsp:nvSpPr>
      <dsp:spPr>
        <a:xfrm>
          <a:off x="6141383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IA:6</a:t>
          </a:r>
        </a:p>
      </dsp:txBody>
      <dsp:txXfrm>
        <a:off x="6141383" y="2795443"/>
        <a:ext cx="1268295" cy="405854"/>
      </dsp:txXfrm>
    </dsp:sp>
    <dsp:sp modelId="{36E178CE-EE27-4557-B4C1-89B1A90599C4}">
      <dsp:nvSpPr>
        <dsp:cNvPr id="0" name=""/>
        <dsp:cNvSpPr/>
      </dsp:nvSpPr>
      <dsp:spPr>
        <a:xfrm>
          <a:off x="7993095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1EE22-2312-41CF-888B-40E6FF7CE37A}">
      <dsp:nvSpPr>
        <dsp:cNvPr id="0" name=""/>
        <dsp:cNvSpPr/>
      </dsp:nvSpPr>
      <dsp:spPr>
        <a:xfrm>
          <a:off x="7993095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E223E-88C6-424B-9E66-866D5CB52661}">
      <dsp:nvSpPr>
        <dsp:cNvPr id="0" name=""/>
        <dsp:cNvSpPr/>
      </dsp:nvSpPr>
      <dsp:spPr>
        <a:xfrm>
          <a:off x="7676021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IA:10</a:t>
          </a:r>
        </a:p>
      </dsp:txBody>
      <dsp:txXfrm>
        <a:off x="7676021" y="2795443"/>
        <a:ext cx="1268295" cy="4058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4FAC8-12E3-481D-AC38-5DE0E254B0BC}">
      <dsp:nvSpPr>
        <dsp:cNvPr id="0" name=""/>
        <dsp:cNvSpPr/>
      </dsp:nvSpPr>
      <dsp:spPr>
        <a:xfrm>
          <a:off x="7542850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88"/>
              </a:lnTo>
              <a:lnTo>
                <a:pt x="526342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35F82-03CA-4C23-AA7B-3DBD36DD92D3}">
      <dsp:nvSpPr>
        <dsp:cNvPr id="0" name=""/>
        <dsp:cNvSpPr/>
      </dsp:nvSpPr>
      <dsp:spPr>
        <a:xfrm>
          <a:off x="7016507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526342" y="0"/>
              </a:moveTo>
              <a:lnTo>
                <a:pt x="526342" y="380488"/>
              </a:lnTo>
              <a:lnTo>
                <a:pt x="0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73CB2-522E-49B2-B901-0444A7FD0C0A}">
      <dsp:nvSpPr>
        <dsp:cNvPr id="0" name=""/>
        <dsp:cNvSpPr/>
      </dsp:nvSpPr>
      <dsp:spPr>
        <a:xfrm>
          <a:off x="4473575" y="1514465"/>
          <a:ext cx="3069275" cy="266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171"/>
              </a:lnTo>
              <a:lnTo>
                <a:pt x="3069275" y="133171"/>
              </a:lnTo>
              <a:lnTo>
                <a:pt x="3069275" y="2663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B320A-8CBD-4A8E-B1D3-373B84DB0224}">
      <dsp:nvSpPr>
        <dsp:cNvPr id="0" name=""/>
        <dsp:cNvSpPr/>
      </dsp:nvSpPr>
      <dsp:spPr>
        <a:xfrm>
          <a:off x="4473574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88"/>
              </a:lnTo>
              <a:lnTo>
                <a:pt x="526342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381BD-F141-4C11-8111-5EFF0F590397}">
      <dsp:nvSpPr>
        <dsp:cNvPr id="0" name=""/>
        <dsp:cNvSpPr/>
      </dsp:nvSpPr>
      <dsp:spPr>
        <a:xfrm>
          <a:off x="3947232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526342" y="0"/>
              </a:moveTo>
              <a:lnTo>
                <a:pt x="526342" y="380488"/>
              </a:lnTo>
              <a:lnTo>
                <a:pt x="0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ED429-3ECF-4208-B665-C051C098D5CB}">
      <dsp:nvSpPr>
        <dsp:cNvPr id="0" name=""/>
        <dsp:cNvSpPr/>
      </dsp:nvSpPr>
      <dsp:spPr>
        <a:xfrm>
          <a:off x="4427854" y="1514465"/>
          <a:ext cx="91440" cy="266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3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C49DC-290E-4007-88B8-7E74044D805F}">
      <dsp:nvSpPr>
        <dsp:cNvPr id="0" name=""/>
        <dsp:cNvSpPr/>
      </dsp:nvSpPr>
      <dsp:spPr>
        <a:xfrm>
          <a:off x="1404299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88"/>
              </a:lnTo>
              <a:lnTo>
                <a:pt x="526342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B49DA-C8FD-42DB-8BFA-8BF1E92BB6D3}">
      <dsp:nvSpPr>
        <dsp:cNvPr id="0" name=""/>
        <dsp:cNvSpPr/>
      </dsp:nvSpPr>
      <dsp:spPr>
        <a:xfrm>
          <a:off x="877956" y="2414954"/>
          <a:ext cx="526342" cy="380488"/>
        </a:xfrm>
        <a:custGeom>
          <a:avLst/>
          <a:gdLst/>
          <a:ahLst/>
          <a:cxnLst/>
          <a:rect l="0" t="0" r="0" b="0"/>
          <a:pathLst>
            <a:path>
              <a:moveTo>
                <a:pt x="526342" y="0"/>
              </a:moveTo>
              <a:lnTo>
                <a:pt x="526342" y="380488"/>
              </a:lnTo>
              <a:lnTo>
                <a:pt x="0" y="3804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AF74D-CC97-4A8F-9003-084D2D21A775}">
      <dsp:nvSpPr>
        <dsp:cNvPr id="0" name=""/>
        <dsp:cNvSpPr/>
      </dsp:nvSpPr>
      <dsp:spPr>
        <a:xfrm>
          <a:off x="1404299" y="1514465"/>
          <a:ext cx="3069275" cy="266342"/>
        </a:xfrm>
        <a:custGeom>
          <a:avLst/>
          <a:gdLst/>
          <a:ahLst/>
          <a:cxnLst/>
          <a:rect l="0" t="0" r="0" b="0"/>
          <a:pathLst>
            <a:path>
              <a:moveTo>
                <a:pt x="3069275" y="0"/>
              </a:moveTo>
              <a:lnTo>
                <a:pt x="3069275" y="133171"/>
              </a:lnTo>
              <a:lnTo>
                <a:pt x="0" y="133171"/>
              </a:lnTo>
              <a:lnTo>
                <a:pt x="0" y="2663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B8405-A631-4757-A4A4-EC760626BBCE}">
      <dsp:nvSpPr>
        <dsp:cNvPr id="0" name=""/>
        <dsp:cNvSpPr/>
      </dsp:nvSpPr>
      <dsp:spPr>
        <a:xfrm>
          <a:off x="4156501" y="880317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89DE2-E29C-41FB-AA3B-930D16C109FF}">
      <dsp:nvSpPr>
        <dsp:cNvPr id="0" name=""/>
        <dsp:cNvSpPr/>
      </dsp:nvSpPr>
      <dsp:spPr>
        <a:xfrm>
          <a:off x="4156501" y="880317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6EFC5-6E27-4820-BB39-4B66CA6A4C68}">
      <dsp:nvSpPr>
        <dsp:cNvPr id="0" name=""/>
        <dsp:cNvSpPr/>
      </dsp:nvSpPr>
      <dsp:spPr>
        <a:xfrm>
          <a:off x="3839427" y="99446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IA:6</a:t>
          </a:r>
        </a:p>
      </dsp:txBody>
      <dsp:txXfrm>
        <a:off x="3839427" y="994463"/>
        <a:ext cx="1268295" cy="405854"/>
      </dsp:txXfrm>
    </dsp:sp>
    <dsp:sp modelId="{DF958D11-C9B3-4796-850B-58C2EB07C2C7}">
      <dsp:nvSpPr>
        <dsp:cNvPr id="0" name=""/>
        <dsp:cNvSpPr/>
      </dsp:nvSpPr>
      <dsp:spPr>
        <a:xfrm>
          <a:off x="1087225" y="1780807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EC4EA-1C84-49FE-AB91-5AB8D78FAB66}">
      <dsp:nvSpPr>
        <dsp:cNvPr id="0" name=""/>
        <dsp:cNvSpPr/>
      </dsp:nvSpPr>
      <dsp:spPr>
        <a:xfrm>
          <a:off x="1087225" y="1780807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479FD-F40A-4903-BEAD-94AD8900FA7A}">
      <dsp:nvSpPr>
        <dsp:cNvPr id="0" name=""/>
        <dsp:cNvSpPr/>
      </dsp:nvSpPr>
      <dsp:spPr>
        <a:xfrm>
          <a:off x="770151" y="189495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Player:3</a:t>
          </a:r>
        </a:p>
      </dsp:txBody>
      <dsp:txXfrm>
        <a:off x="770151" y="1894953"/>
        <a:ext cx="1268295" cy="405854"/>
      </dsp:txXfrm>
    </dsp:sp>
    <dsp:sp modelId="{8A75EF8B-37FE-46B5-B600-AFCC97D2B902}">
      <dsp:nvSpPr>
        <dsp:cNvPr id="0" name=""/>
        <dsp:cNvSpPr/>
      </dsp:nvSpPr>
      <dsp:spPr>
        <a:xfrm>
          <a:off x="319906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75DDA-230C-4AC4-A0D6-E3B5E6D1A8A7}">
      <dsp:nvSpPr>
        <dsp:cNvPr id="0" name=""/>
        <dsp:cNvSpPr/>
      </dsp:nvSpPr>
      <dsp:spPr>
        <a:xfrm>
          <a:off x="319906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BF4A0-98BF-451D-980E-FEF053189EE2}">
      <dsp:nvSpPr>
        <dsp:cNvPr id="0" name=""/>
        <dsp:cNvSpPr/>
      </dsp:nvSpPr>
      <dsp:spPr>
        <a:xfrm>
          <a:off x="2832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IA: 15</a:t>
          </a:r>
        </a:p>
      </dsp:txBody>
      <dsp:txXfrm>
        <a:off x="2832" y="2795443"/>
        <a:ext cx="1268295" cy="405854"/>
      </dsp:txXfrm>
    </dsp:sp>
    <dsp:sp modelId="{878C0217-71CE-42B2-B4E4-3A2C79E42C2B}">
      <dsp:nvSpPr>
        <dsp:cNvPr id="0" name=""/>
        <dsp:cNvSpPr/>
      </dsp:nvSpPr>
      <dsp:spPr>
        <a:xfrm>
          <a:off x="1854544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1CCDC-302E-4CE2-B41B-A300C9FD3FE0}">
      <dsp:nvSpPr>
        <dsp:cNvPr id="0" name=""/>
        <dsp:cNvSpPr/>
      </dsp:nvSpPr>
      <dsp:spPr>
        <a:xfrm>
          <a:off x="1854544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86A7A-F221-4C1B-B152-CCEB1BE08534}">
      <dsp:nvSpPr>
        <dsp:cNvPr id="0" name=""/>
        <dsp:cNvSpPr/>
      </dsp:nvSpPr>
      <dsp:spPr>
        <a:xfrm>
          <a:off x="1537470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IA:3</a:t>
          </a:r>
        </a:p>
      </dsp:txBody>
      <dsp:txXfrm>
        <a:off x="1537470" y="2795443"/>
        <a:ext cx="1268295" cy="405854"/>
      </dsp:txXfrm>
    </dsp:sp>
    <dsp:sp modelId="{119194DE-E8E9-40EC-9FC9-884E3312FA06}">
      <dsp:nvSpPr>
        <dsp:cNvPr id="0" name=""/>
        <dsp:cNvSpPr/>
      </dsp:nvSpPr>
      <dsp:spPr>
        <a:xfrm>
          <a:off x="4156501" y="1780807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5D8EE-FEA5-4BD5-9396-28E287FF932E}">
      <dsp:nvSpPr>
        <dsp:cNvPr id="0" name=""/>
        <dsp:cNvSpPr/>
      </dsp:nvSpPr>
      <dsp:spPr>
        <a:xfrm>
          <a:off x="4156501" y="1780807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FD6B2-F426-4ED0-8684-6700EA59EB10}">
      <dsp:nvSpPr>
        <dsp:cNvPr id="0" name=""/>
        <dsp:cNvSpPr/>
      </dsp:nvSpPr>
      <dsp:spPr>
        <a:xfrm>
          <a:off x="3839427" y="189495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Player:-5</a:t>
          </a:r>
        </a:p>
      </dsp:txBody>
      <dsp:txXfrm>
        <a:off x="3839427" y="1894953"/>
        <a:ext cx="1268295" cy="405854"/>
      </dsp:txXfrm>
    </dsp:sp>
    <dsp:sp modelId="{7C671A10-0B5F-4D89-B7F3-67F2512A8332}">
      <dsp:nvSpPr>
        <dsp:cNvPr id="0" name=""/>
        <dsp:cNvSpPr/>
      </dsp:nvSpPr>
      <dsp:spPr>
        <a:xfrm>
          <a:off x="3389182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E0B3D-8422-4D87-AB09-364DE733D824}">
      <dsp:nvSpPr>
        <dsp:cNvPr id="0" name=""/>
        <dsp:cNvSpPr/>
      </dsp:nvSpPr>
      <dsp:spPr>
        <a:xfrm>
          <a:off x="3389182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BE0F2-8C5D-419F-85FF-E7705E68954E}">
      <dsp:nvSpPr>
        <dsp:cNvPr id="0" name=""/>
        <dsp:cNvSpPr/>
      </dsp:nvSpPr>
      <dsp:spPr>
        <a:xfrm>
          <a:off x="3072108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IA:1</a:t>
          </a:r>
        </a:p>
      </dsp:txBody>
      <dsp:txXfrm>
        <a:off x="3072108" y="2795443"/>
        <a:ext cx="1268295" cy="405854"/>
      </dsp:txXfrm>
    </dsp:sp>
    <dsp:sp modelId="{2D8D0131-48F6-4F3D-96FD-0C38DB69C221}">
      <dsp:nvSpPr>
        <dsp:cNvPr id="0" name=""/>
        <dsp:cNvSpPr/>
      </dsp:nvSpPr>
      <dsp:spPr>
        <a:xfrm>
          <a:off x="4923819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05421-B234-413D-8750-2D931DC26047}">
      <dsp:nvSpPr>
        <dsp:cNvPr id="0" name=""/>
        <dsp:cNvSpPr/>
      </dsp:nvSpPr>
      <dsp:spPr>
        <a:xfrm>
          <a:off x="4923819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7E284-420D-4249-919C-23C64BB3AC95}">
      <dsp:nvSpPr>
        <dsp:cNvPr id="0" name=""/>
        <dsp:cNvSpPr/>
      </dsp:nvSpPr>
      <dsp:spPr>
        <a:xfrm>
          <a:off x="4606746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IA:-5</a:t>
          </a:r>
        </a:p>
      </dsp:txBody>
      <dsp:txXfrm>
        <a:off x="4606746" y="2795443"/>
        <a:ext cx="1268295" cy="405854"/>
      </dsp:txXfrm>
    </dsp:sp>
    <dsp:sp modelId="{EF95CBA6-F8F5-4E92-80D7-5C47A104AF9F}">
      <dsp:nvSpPr>
        <dsp:cNvPr id="0" name=""/>
        <dsp:cNvSpPr/>
      </dsp:nvSpPr>
      <dsp:spPr>
        <a:xfrm>
          <a:off x="7225776" y="1780807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1C9AC-AB07-4E09-9176-53951B315B0F}">
      <dsp:nvSpPr>
        <dsp:cNvPr id="0" name=""/>
        <dsp:cNvSpPr/>
      </dsp:nvSpPr>
      <dsp:spPr>
        <a:xfrm>
          <a:off x="7225776" y="1780807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E6DE1-6DDB-4644-BD7B-269ECA1DD0A2}">
      <dsp:nvSpPr>
        <dsp:cNvPr id="0" name=""/>
        <dsp:cNvSpPr/>
      </dsp:nvSpPr>
      <dsp:spPr>
        <a:xfrm>
          <a:off x="6908702" y="189495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Player:6</a:t>
          </a:r>
        </a:p>
      </dsp:txBody>
      <dsp:txXfrm>
        <a:off x="6908702" y="1894953"/>
        <a:ext cx="1268295" cy="405854"/>
      </dsp:txXfrm>
    </dsp:sp>
    <dsp:sp modelId="{B2C0D89C-8682-4CBF-9342-E7A84142776A}">
      <dsp:nvSpPr>
        <dsp:cNvPr id="0" name=""/>
        <dsp:cNvSpPr/>
      </dsp:nvSpPr>
      <dsp:spPr>
        <a:xfrm>
          <a:off x="6458457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9E887-371C-4286-B4F5-49BF5C5390B5}">
      <dsp:nvSpPr>
        <dsp:cNvPr id="0" name=""/>
        <dsp:cNvSpPr/>
      </dsp:nvSpPr>
      <dsp:spPr>
        <a:xfrm>
          <a:off x="6458457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89237-6E2E-46FC-AF04-01DE12A0A508}">
      <dsp:nvSpPr>
        <dsp:cNvPr id="0" name=""/>
        <dsp:cNvSpPr/>
      </dsp:nvSpPr>
      <dsp:spPr>
        <a:xfrm>
          <a:off x="6141383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IA:6</a:t>
          </a:r>
        </a:p>
      </dsp:txBody>
      <dsp:txXfrm>
        <a:off x="6141383" y="2795443"/>
        <a:ext cx="1268295" cy="405854"/>
      </dsp:txXfrm>
    </dsp:sp>
    <dsp:sp modelId="{36E178CE-EE27-4557-B4C1-89B1A90599C4}">
      <dsp:nvSpPr>
        <dsp:cNvPr id="0" name=""/>
        <dsp:cNvSpPr/>
      </dsp:nvSpPr>
      <dsp:spPr>
        <a:xfrm>
          <a:off x="7993095" y="2681296"/>
          <a:ext cx="634147" cy="63414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1EE22-2312-41CF-888B-40E6FF7CE37A}">
      <dsp:nvSpPr>
        <dsp:cNvPr id="0" name=""/>
        <dsp:cNvSpPr/>
      </dsp:nvSpPr>
      <dsp:spPr>
        <a:xfrm>
          <a:off x="7993095" y="2681296"/>
          <a:ext cx="634147" cy="63414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E223E-88C6-424B-9E66-866D5CB52661}">
      <dsp:nvSpPr>
        <dsp:cNvPr id="0" name=""/>
        <dsp:cNvSpPr/>
      </dsp:nvSpPr>
      <dsp:spPr>
        <a:xfrm>
          <a:off x="7676021" y="2795443"/>
          <a:ext cx="1268295" cy="4058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IA:10</a:t>
          </a:r>
        </a:p>
      </dsp:txBody>
      <dsp:txXfrm>
        <a:off x="7676021" y="2795443"/>
        <a:ext cx="1268295" cy="405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E5B-D1D6-4B48-9D29-F4F0B4D81E7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16B3-AF06-40FA-B708-1B9AA1E0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E5B-D1D6-4B48-9D29-F4F0B4D81E7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16B3-AF06-40FA-B708-1B9AA1E0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2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E5B-D1D6-4B48-9D29-F4F0B4D81E7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16B3-AF06-40FA-B708-1B9AA1E0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E5B-D1D6-4B48-9D29-F4F0B4D81E7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16B3-AF06-40FA-B708-1B9AA1E08B6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9395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E5B-D1D6-4B48-9D29-F4F0B4D81E7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16B3-AF06-40FA-B708-1B9AA1E0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E5B-D1D6-4B48-9D29-F4F0B4D81E7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16B3-AF06-40FA-B708-1B9AA1E0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9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E5B-D1D6-4B48-9D29-F4F0B4D81E7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16B3-AF06-40FA-B708-1B9AA1E0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2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E5B-D1D6-4B48-9D29-F4F0B4D81E7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16B3-AF06-40FA-B708-1B9AA1E0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84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E5B-D1D6-4B48-9D29-F4F0B4D81E7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16B3-AF06-40FA-B708-1B9AA1E0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E5B-D1D6-4B48-9D29-F4F0B4D81E7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16B3-AF06-40FA-B708-1B9AA1E0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2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E5B-D1D6-4B48-9D29-F4F0B4D81E7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16B3-AF06-40FA-B708-1B9AA1E0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6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E5B-D1D6-4B48-9D29-F4F0B4D81E7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16B3-AF06-40FA-B708-1B9AA1E0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4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E5B-D1D6-4B48-9D29-F4F0B4D81E7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16B3-AF06-40FA-B708-1B9AA1E0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E5B-D1D6-4B48-9D29-F4F0B4D81E7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16B3-AF06-40FA-B708-1B9AA1E0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7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E5B-D1D6-4B48-9D29-F4F0B4D81E7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16B3-AF06-40FA-B708-1B9AA1E0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E5B-D1D6-4B48-9D29-F4F0B4D81E7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16B3-AF06-40FA-B708-1B9AA1E0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6E5B-D1D6-4B48-9D29-F4F0B4D81E7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16B3-AF06-40FA-B708-1B9AA1E0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7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416E5B-D1D6-4B48-9D29-F4F0B4D81E7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D16B3-AF06-40FA-B708-1B9AA1E0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23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rKjYdBASyQ&amp;t=1371s" TargetMode="External"/><Relationship Id="rId2" Type="http://schemas.openxmlformats.org/officeDocument/2006/relationships/hyperlink" Target="https://www.youtube.com/watch?v=pc7XhHxSgr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gamesolver.org/" TargetMode="External"/><Relationship Id="rId4" Type="http://schemas.openxmlformats.org/officeDocument/2006/relationships/hyperlink" Target="https://www.youtube.com/watch?v=l-hh51ncgD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Minimax" TargetMode="External"/><Relationship Id="rId2" Type="http://schemas.openxmlformats.org/officeDocument/2006/relationships/hyperlink" Target="https://dictionary.apa.org/minimax-strateg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059D-A1F8-46F4-A726-071588E7A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IMPOSSIBLE TO WIN TIC TAC 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ED65E-88F7-49B8-B696-B55F6037D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Alexis Garcia Gutierrez</a:t>
            </a:r>
          </a:p>
        </p:txBody>
      </p:sp>
    </p:spTree>
    <p:extLst>
      <p:ext uri="{BB962C8B-B14F-4D97-AF65-F5344CB8AC3E}">
        <p14:creationId xmlns:p14="http://schemas.microsoft.com/office/powerpoint/2010/main" val="232311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3D33-8708-49E4-8D7E-C1CDB899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 Tac Toe example</a:t>
            </a:r>
          </a:p>
        </p:txBody>
      </p:sp>
      <p:pic>
        <p:nvPicPr>
          <p:cNvPr id="5" name="Picture 4" descr="Shape, icon&#10;&#10;Description automatically generated">
            <a:extLst>
              <a:ext uri="{FF2B5EF4-FFF2-40B4-BE49-F238E27FC236}">
                <a16:creationId xmlns:a16="http://schemas.microsoft.com/office/drawing/2014/main" id="{B9594C86-FB18-4FCD-9FD5-15DA4FC72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03" y="1311021"/>
            <a:ext cx="1503106" cy="1483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76D43-879A-4E00-8F7F-BC88CAE06E13}"/>
              </a:ext>
            </a:extLst>
          </p:cNvPr>
          <p:cNvSpPr txBox="1"/>
          <p:nvPr/>
        </p:nvSpPr>
        <p:spPr>
          <a:xfrm>
            <a:off x="7184080" y="1152983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		= 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Shape, icon&#10;&#10;Description automatically generated">
            <a:extLst>
              <a:ext uri="{FF2B5EF4-FFF2-40B4-BE49-F238E27FC236}">
                <a16:creationId xmlns:a16="http://schemas.microsoft.com/office/drawing/2014/main" id="{A706410C-D55C-4941-8251-D190D4C21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22" y="2568613"/>
            <a:ext cx="1859793" cy="1835192"/>
          </a:xfrm>
          <a:prstGeom prst="rect">
            <a:avLst/>
          </a:prstGeom>
        </p:spPr>
      </p:pic>
      <p:pic>
        <p:nvPicPr>
          <p:cNvPr id="8" name="Picture 7" descr="Shape, icon&#10;&#10;Description automatically generated">
            <a:extLst>
              <a:ext uri="{FF2B5EF4-FFF2-40B4-BE49-F238E27FC236}">
                <a16:creationId xmlns:a16="http://schemas.microsoft.com/office/drawing/2014/main" id="{40519DE4-D6E3-4EEA-AE72-9E39921C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93" y="2568612"/>
            <a:ext cx="1859794" cy="1835193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E29825DB-BCCA-48C1-8B6D-6D8ADA796743}"/>
              </a:ext>
            </a:extLst>
          </p:cNvPr>
          <p:cNvSpPr/>
          <p:nvPr/>
        </p:nvSpPr>
        <p:spPr>
          <a:xfrm rot="18475098">
            <a:off x="2898570" y="3318600"/>
            <a:ext cx="335059" cy="410180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DB5B7D5-628F-4D7D-A112-B8D0B665A2AC}"/>
              </a:ext>
            </a:extLst>
          </p:cNvPr>
          <p:cNvSpPr/>
          <p:nvPr/>
        </p:nvSpPr>
        <p:spPr>
          <a:xfrm rot="18475098">
            <a:off x="7274679" y="3957247"/>
            <a:ext cx="331021" cy="391429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C3369-50DB-4462-AF4B-0C02E72D91E1}"/>
              </a:ext>
            </a:extLst>
          </p:cNvPr>
          <p:cNvSpPr txBox="1"/>
          <p:nvPr/>
        </p:nvSpPr>
        <p:spPr>
          <a:xfrm>
            <a:off x="9043874" y="3024543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		= 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 descr="Shape, icon&#10;&#10;Description automatically generated">
            <a:extLst>
              <a:ext uri="{FF2B5EF4-FFF2-40B4-BE49-F238E27FC236}">
                <a16:creationId xmlns:a16="http://schemas.microsoft.com/office/drawing/2014/main" id="{A0884C12-0EC2-4EBD-8B1D-7787EEA37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53" y="4570090"/>
            <a:ext cx="1859793" cy="1835192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B4CAB80E-064C-4695-A260-6EB5FA538909}"/>
              </a:ext>
            </a:extLst>
          </p:cNvPr>
          <p:cNvSpPr/>
          <p:nvPr/>
        </p:nvSpPr>
        <p:spPr>
          <a:xfrm rot="18475098">
            <a:off x="2898568" y="5282595"/>
            <a:ext cx="335059" cy="410180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1C9900-EFAA-4BAE-B90F-A1BA3C53CF65}"/>
              </a:ext>
            </a:extLst>
          </p:cNvPr>
          <p:cNvSpPr/>
          <p:nvPr/>
        </p:nvSpPr>
        <p:spPr>
          <a:xfrm>
            <a:off x="2189130" y="5835441"/>
            <a:ext cx="423638" cy="4268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Shape, icon&#10;&#10;Description automatically generated">
            <a:extLst>
              <a:ext uri="{FF2B5EF4-FFF2-40B4-BE49-F238E27FC236}">
                <a16:creationId xmlns:a16="http://schemas.microsoft.com/office/drawing/2014/main" id="{9E2DD2DC-0338-4809-AD2E-FF28BC5E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92" y="4583542"/>
            <a:ext cx="1859794" cy="1835193"/>
          </a:xfrm>
          <a:prstGeom prst="rect">
            <a:avLst/>
          </a:prstGeom>
        </p:spPr>
      </p:pic>
      <p:sp>
        <p:nvSpPr>
          <p:cNvPr id="16" name="Cross 15">
            <a:extLst>
              <a:ext uri="{FF2B5EF4-FFF2-40B4-BE49-F238E27FC236}">
                <a16:creationId xmlns:a16="http://schemas.microsoft.com/office/drawing/2014/main" id="{DA70663C-BC3A-455B-9F82-A7646B15EAB3}"/>
              </a:ext>
            </a:extLst>
          </p:cNvPr>
          <p:cNvSpPr/>
          <p:nvPr/>
        </p:nvSpPr>
        <p:spPr>
          <a:xfrm rot="18475098">
            <a:off x="7274679" y="5890569"/>
            <a:ext cx="331021" cy="391429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C1172E-3745-4376-9F8A-029DF7BB43FA}"/>
              </a:ext>
            </a:extLst>
          </p:cNvPr>
          <p:cNvSpPr/>
          <p:nvPr/>
        </p:nvSpPr>
        <p:spPr>
          <a:xfrm>
            <a:off x="7864875" y="5274278"/>
            <a:ext cx="423638" cy="4268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EF57D0-28CC-40BD-9F00-8500039A5B31}"/>
              </a:ext>
            </a:extLst>
          </p:cNvPr>
          <p:cNvSpPr txBox="1"/>
          <p:nvPr/>
        </p:nvSpPr>
        <p:spPr>
          <a:xfrm>
            <a:off x="9050882" y="4912110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x score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C09DF5-510B-4EC4-86C3-E3A8D760DD2F}"/>
              </a:ext>
            </a:extLst>
          </p:cNvPr>
          <p:cNvSpPr txBox="1"/>
          <p:nvPr/>
        </p:nvSpPr>
        <p:spPr>
          <a:xfrm>
            <a:off x="3690890" y="5468497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0A140A-AE3A-4840-BC57-40FF3D6658E0}"/>
              </a:ext>
            </a:extLst>
          </p:cNvPr>
          <p:cNvSpPr txBox="1"/>
          <p:nvPr/>
        </p:nvSpPr>
        <p:spPr>
          <a:xfrm>
            <a:off x="9390649" y="5678575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6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3D33-8708-49E4-8D7E-C1CDB899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 Tac Toe example</a:t>
            </a:r>
          </a:p>
        </p:txBody>
      </p:sp>
      <p:pic>
        <p:nvPicPr>
          <p:cNvPr id="5" name="Picture 4" descr="Shape, icon&#10;&#10;Description automatically generated">
            <a:extLst>
              <a:ext uri="{FF2B5EF4-FFF2-40B4-BE49-F238E27FC236}">
                <a16:creationId xmlns:a16="http://schemas.microsoft.com/office/drawing/2014/main" id="{B9594C86-FB18-4FCD-9FD5-15DA4FC72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03" y="1311021"/>
            <a:ext cx="1503106" cy="1483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76D43-879A-4E00-8F7F-BC88CAE06E13}"/>
              </a:ext>
            </a:extLst>
          </p:cNvPr>
          <p:cNvSpPr txBox="1"/>
          <p:nvPr/>
        </p:nvSpPr>
        <p:spPr>
          <a:xfrm>
            <a:off x="7184080" y="1152983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		= 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Shape, icon&#10;&#10;Description automatically generated">
            <a:extLst>
              <a:ext uri="{FF2B5EF4-FFF2-40B4-BE49-F238E27FC236}">
                <a16:creationId xmlns:a16="http://schemas.microsoft.com/office/drawing/2014/main" id="{A706410C-D55C-4941-8251-D190D4C21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22" y="2568613"/>
            <a:ext cx="1859793" cy="1835192"/>
          </a:xfrm>
          <a:prstGeom prst="rect">
            <a:avLst/>
          </a:prstGeom>
        </p:spPr>
      </p:pic>
      <p:pic>
        <p:nvPicPr>
          <p:cNvPr id="8" name="Picture 7" descr="Shape, icon&#10;&#10;Description automatically generated">
            <a:extLst>
              <a:ext uri="{FF2B5EF4-FFF2-40B4-BE49-F238E27FC236}">
                <a16:creationId xmlns:a16="http://schemas.microsoft.com/office/drawing/2014/main" id="{40519DE4-D6E3-4EEA-AE72-9E39921C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93" y="2568612"/>
            <a:ext cx="1859794" cy="1835193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E29825DB-BCCA-48C1-8B6D-6D8ADA796743}"/>
              </a:ext>
            </a:extLst>
          </p:cNvPr>
          <p:cNvSpPr/>
          <p:nvPr/>
        </p:nvSpPr>
        <p:spPr>
          <a:xfrm rot="18475098">
            <a:off x="2898570" y="3318600"/>
            <a:ext cx="335059" cy="410180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DB5B7D5-628F-4D7D-A112-B8D0B665A2AC}"/>
              </a:ext>
            </a:extLst>
          </p:cNvPr>
          <p:cNvSpPr/>
          <p:nvPr/>
        </p:nvSpPr>
        <p:spPr>
          <a:xfrm rot="18475098">
            <a:off x="7274679" y="3957247"/>
            <a:ext cx="331021" cy="391429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C3369-50DB-4462-AF4B-0C02E72D91E1}"/>
              </a:ext>
            </a:extLst>
          </p:cNvPr>
          <p:cNvSpPr txBox="1"/>
          <p:nvPr/>
        </p:nvSpPr>
        <p:spPr>
          <a:xfrm>
            <a:off x="9043874" y="3024543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		= 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 descr="Shape, icon&#10;&#10;Description automatically generated">
            <a:extLst>
              <a:ext uri="{FF2B5EF4-FFF2-40B4-BE49-F238E27FC236}">
                <a16:creationId xmlns:a16="http://schemas.microsoft.com/office/drawing/2014/main" id="{A0884C12-0EC2-4EBD-8B1D-7787EEA37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53" y="4570090"/>
            <a:ext cx="1859793" cy="1835192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B4CAB80E-064C-4695-A260-6EB5FA538909}"/>
              </a:ext>
            </a:extLst>
          </p:cNvPr>
          <p:cNvSpPr/>
          <p:nvPr/>
        </p:nvSpPr>
        <p:spPr>
          <a:xfrm rot="18475098">
            <a:off x="2898568" y="5282595"/>
            <a:ext cx="335059" cy="410180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1C9900-EFAA-4BAE-B90F-A1BA3C53CF65}"/>
              </a:ext>
            </a:extLst>
          </p:cNvPr>
          <p:cNvSpPr/>
          <p:nvPr/>
        </p:nvSpPr>
        <p:spPr>
          <a:xfrm>
            <a:off x="2189130" y="5835441"/>
            <a:ext cx="423638" cy="4268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Shape, icon&#10;&#10;Description automatically generated">
            <a:extLst>
              <a:ext uri="{FF2B5EF4-FFF2-40B4-BE49-F238E27FC236}">
                <a16:creationId xmlns:a16="http://schemas.microsoft.com/office/drawing/2014/main" id="{9E2DD2DC-0338-4809-AD2E-FF28BC5E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92" y="4583542"/>
            <a:ext cx="1859794" cy="1835193"/>
          </a:xfrm>
          <a:prstGeom prst="rect">
            <a:avLst/>
          </a:prstGeom>
        </p:spPr>
      </p:pic>
      <p:sp>
        <p:nvSpPr>
          <p:cNvPr id="16" name="Cross 15">
            <a:extLst>
              <a:ext uri="{FF2B5EF4-FFF2-40B4-BE49-F238E27FC236}">
                <a16:creationId xmlns:a16="http://schemas.microsoft.com/office/drawing/2014/main" id="{DA70663C-BC3A-455B-9F82-A7646B15EAB3}"/>
              </a:ext>
            </a:extLst>
          </p:cNvPr>
          <p:cNvSpPr/>
          <p:nvPr/>
        </p:nvSpPr>
        <p:spPr>
          <a:xfrm rot="18475098">
            <a:off x="7274679" y="5890569"/>
            <a:ext cx="331021" cy="391429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C1172E-3745-4376-9F8A-029DF7BB43FA}"/>
              </a:ext>
            </a:extLst>
          </p:cNvPr>
          <p:cNvSpPr/>
          <p:nvPr/>
        </p:nvSpPr>
        <p:spPr>
          <a:xfrm>
            <a:off x="7864875" y="5274278"/>
            <a:ext cx="423638" cy="4268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EF57D0-28CC-40BD-9F00-8500039A5B31}"/>
              </a:ext>
            </a:extLst>
          </p:cNvPr>
          <p:cNvSpPr txBox="1"/>
          <p:nvPr/>
        </p:nvSpPr>
        <p:spPr>
          <a:xfrm>
            <a:off x="9050882" y="4912110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x score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C09DF5-510B-4EC4-86C3-E3A8D760DD2F}"/>
              </a:ext>
            </a:extLst>
          </p:cNvPr>
          <p:cNvSpPr txBox="1"/>
          <p:nvPr/>
        </p:nvSpPr>
        <p:spPr>
          <a:xfrm>
            <a:off x="3690890" y="5468497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0A140A-AE3A-4840-BC57-40FF3D6658E0}"/>
              </a:ext>
            </a:extLst>
          </p:cNvPr>
          <p:cNvSpPr txBox="1"/>
          <p:nvPr/>
        </p:nvSpPr>
        <p:spPr>
          <a:xfrm>
            <a:off x="9390649" y="5678575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BDB5EF-E021-40F7-A9E9-1A5D20FCD0CE}"/>
              </a:ext>
            </a:extLst>
          </p:cNvPr>
          <p:cNvSpPr txBox="1"/>
          <p:nvPr/>
        </p:nvSpPr>
        <p:spPr>
          <a:xfrm>
            <a:off x="3629010" y="3385753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4082E-8AF1-4158-9254-C225F79E5F08}"/>
              </a:ext>
            </a:extLst>
          </p:cNvPr>
          <p:cNvSpPr txBox="1"/>
          <p:nvPr/>
        </p:nvSpPr>
        <p:spPr>
          <a:xfrm>
            <a:off x="9198671" y="3605548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4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3D33-8708-49E4-8D7E-C1CDB899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 Tac Toe example</a:t>
            </a:r>
          </a:p>
        </p:txBody>
      </p:sp>
      <p:pic>
        <p:nvPicPr>
          <p:cNvPr id="5" name="Picture 4" descr="Shape, icon&#10;&#10;Description automatically generated">
            <a:extLst>
              <a:ext uri="{FF2B5EF4-FFF2-40B4-BE49-F238E27FC236}">
                <a16:creationId xmlns:a16="http://schemas.microsoft.com/office/drawing/2014/main" id="{B9594C86-FB18-4FCD-9FD5-15DA4FC72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03" y="1311021"/>
            <a:ext cx="1503106" cy="1483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76D43-879A-4E00-8F7F-BC88CAE06E13}"/>
              </a:ext>
            </a:extLst>
          </p:cNvPr>
          <p:cNvSpPr txBox="1"/>
          <p:nvPr/>
        </p:nvSpPr>
        <p:spPr>
          <a:xfrm>
            <a:off x="7184080" y="1152983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		= 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Shape, icon&#10;&#10;Description automatically generated">
            <a:extLst>
              <a:ext uri="{FF2B5EF4-FFF2-40B4-BE49-F238E27FC236}">
                <a16:creationId xmlns:a16="http://schemas.microsoft.com/office/drawing/2014/main" id="{A706410C-D55C-4941-8251-D190D4C21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22" y="2568613"/>
            <a:ext cx="1859793" cy="1835192"/>
          </a:xfrm>
          <a:prstGeom prst="rect">
            <a:avLst/>
          </a:prstGeom>
        </p:spPr>
      </p:pic>
      <p:pic>
        <p:nvPicPr>
          <p:cNvPr id="8" name="Picture 7" descr="Shape, icon&#10;&#10;Description automatically generated">
            <a:extLst>
              <a:ext uri="{FF2B5EF4-FFF2-40B4-BE49-F238E27FC236}">
                <a16:creationId xmlns:a16="http://schemas.microsoft.com/office/drawing/2014/main" id="{40519DE4-D6E3-4EEA-AE72-9E39921C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93" y="2568612"/>
            <a:ext cx="1859794" cy="1835193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E29825DB-BCCA-48C1-8B6D-6D8ADA796743}"/>
              </a:ext>
            </a:extLst>
          </p:cNvPr>
          <p:cNvSpPr/>
          <p:nvPr/>
        </p:nvSpPr>
        <p:spPr>
          <a:xfrm rot="18475098">
            <a:off x="2898570" y="3318600"/>
            <a:ext cx="335059" cy="410180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DB5B7D5-628F-4D7D-A112-B8D0B665A2AC}"/>
              </a:ext>
            </a:extLst>
          </p:cNvPr>
          <p:cNvSpPr/>
          <p:nvPr/>
        </p:nvSpPr>
        <p:spPr>
          <a:xfrm rot="18475098">
            <a:off x="7274679" y="3957247"/>
            <a:ext cx="331021" cy="391429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C3369-50DB-4462-AF4B-0C02E72D91E1}"/>
              </a:ext>
            </a:extLst>
          </p:cNvPr>
          <p:cNvSpPr txBox="1"/>
          <p:nvPr/>
        </p:nvSpPr>
        <p:spPr>
          <a:xfrm>
            <a:off x="9043874" y="3024543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		= 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 descr="Shape, icon&#10;&#10;Description automatically generated">
            <a:extLst>
              <a:ext uri="{FF2B5EF4-FFF2-40B4-BE49-F238E27FC236}">
                <a16:creationId xmlns:a16="http://schemas.microsoft.com/office/drawing/2014/main" id="{A0884C12-0EC2-4EBD-8B1D-7787EEA37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53" y="4570090"/>
            <a:ext cx="1859793" cy="1835192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B4CAB80E-064C-4695-A260-6EB5FA538909}"/>
              </a:ext>
            </a:extLst>
          </p:cNvPr>
          <p:cNvSpPr/>
          <p:nvPr/>
        </p:nvSpPr>
        <p:spPr>
          <a:xfrm rot="18475098">
            <a:off x="2898568" y="5282595"/>
            <a:ext cx="335059" cy="410180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1C9900-EFAA-4BAE-B90F-A1BA3C53CF65}"/>
              </a:ext>
            </a:extLst>
          </p:cNvPr>
          <p:cNvSpPr/>
          <p:nvPr/>
        </p:nvSpPr>
        <p:spPr>
          <a:xfrm>
            <a:off x="2189130" y="5835441"/>
            <a:ext cx="423638" cy="4268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Shape, icon&#10;&#10;Description automatically generated">
            <a:extLst>
              <a:ext uri="{FF2B5EF4-FFF2-40B4-BE49-F238E27FC236}">
                <a16:creationId xmlns:a16="http://schemas.microsoft.com/office/drawing/2014/main" id="{9E2DD2DC-0338-4809-AD2E-FF28BC5E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92" y="4583542"/>
            <a:ext cx="1859794" cy="1835193"/>
          </a:xfrm>
          <a:prstGeom prst="rect">
            <a:avLst/>
          </a:prstGeom>
        </p:spPr>
      </p:pic>
      <p:sp>
        <p:nvSpPr>
          <p:cNvPr id="16" name="Cross 15">
            <a:extLst>
              <a:ext uri="{FF2B5EF4-FFF2-40B4-BE49-F238E27FC236}">
                <a16:creationId xmlns:a16="http://schemas.microsoft.com/office/drawing/2014/main" id="{DA70663C-BC3A-455B-9F82-A7646B15EAB3}"/>
              </a:ext>
            </a:extLst>
          </p:cNvPr>
          <p:cNvSpPr/>
          <p:nvPr/>
        </p:nvSpPr>
        <p:spPr>
          <a:xfrm rot="18475098">
            <a:off x="7274679" y="5890569"/>
            <a:ext cx="331021" cy="391429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C1172E-3745-4376-9F8A-029DF7BB43FA}"/>
              </a:ext>
            </a:extLst>
          </p:cNvPr>
          <p:cNvSpPr/>
          <p:nvPr/>
        </p:nvSpPr>
        <p:spPr>
          <a:xfrm>
            <a:off x="7864875" y="5274278"/>
            <a:ext cx="423638" cy="4268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EF57D0-28CC-40BD-9F00-8500039A5B31}"/>
              </a:ext>
            </a:extLst>
          </p:cNvPr>
          <p:cNvSpPr txBox="1"/>
          <p:nvPr/>
        </p:nvSpPr>
        <p:spPr>
          <a:xfrm>
            <a:off x="9050882" y="4912110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x score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C09DF5-510B-4EC4-86C3-E3A8D760DD2F}"/>
              </a:ext>
            </a:extLst>
          </p:cNvPr>
          <p:cNvSpPr txBox="1"/>
          <p:nvPr/>
        </p:nvSpPr>
        <p:spPr>
          <a:xfrm>
            <a:off x="3690890" y="5468497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0A140A-AE3A-4840-BC57-40FF3D6658E0}"/>
              </a:ext>
            </a:extLst>
          </p:cNvPr>
          <p:cNvSpPr txBox="1"/>
          <p:nvPr/>
        </p:nvSpPr>
        <p:spPr>
          <a:xfrm>
            <a:off x="9390649" y="5678575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BDB5EF-E021-40F7-A9E9-1A5D20FCD0CE}"/>
              </a:ext>
            </a:extLst>
          </p:cNvPr>
          <p:cNvSpPr txBox="1"/>
          <p:nvPr/>
        </p:nvSpPr>
        <p:spPr>
          <a:xfrm>
            <a:off x="3629010" y="3385753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4082E-8AF1-4158-9254-C225F79E5F08}"/>
              </a:ext>
            </a:extLst>
          </p:cNvPr>
          <p:cNvSpPr txBox="1"/>
          <p:nvPr/>
        </p:nvSpPr>
        <p:spPr>
          <a:xfrm>
            <a:off x="9198671" y="3605548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14CE85-753C-4399-BF01-301E4E86DE27}"/>
              </a:ext>
            </a:extLst>
          </p:cNvPr>
          <p:cNvSpPr txBox="1"/>
          <p:nvPr/>
        </p:nvSpPr>
        <p:spPr>
          <a:xfrm>
            <a:off x="6096000" y="1727831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9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3D33-8708-49E4-8D7E-C1CDB899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 Tac Toe example</a:t>
            </a:r>
          </a:p>
        </p:txBody>
      </p:sp>
      <p:pic>
        <p:nvPicPr>
          <p:cNvPr id="5" name="Picture 4" descr="Shape, icon&#10;&#10;Description automatically generated">
            <a:extLst>
              <a:ext uri="{FF2B5EF4-FFF2-40B4-BE49-F238E27FC236}">
                <a16:creationId xmlns:a16="http://schemas.microsoft.com/office/drawing/2014/main" id="{B9594C86-FB18-4FCD-9FD5-15DA4FC72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03" y="1311021"/>
            <a:ext cx="1503106" cy="1483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76D43-879A-4E00-8F7F-BC88CAE06E13}"/>
              </a:ext>
            </a:extLst>
          </p:cNvPr>
          <p:cNvSpPr txBox="1"/>
          <p:nvPr/>
        </p:nvSpPr>
        <p:spPr>
          <a:xfrm>
            <a:off x="7184080" y="1152983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		= 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Shape, icon&#10;&#10;Description automatically generated">
            <a:extLst>
              <a:ext uri="{FF2B5EF4-FFF2-40B4-BE49-F238E27FC236}">
                <a16:creationId xmlns:a16="http://schemas.microsoft.com/office/drawing/2014/main" id="{A706410C-D55C-4941-8251-D190D4C21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22" y="2568613"/>
            <a:ext cx="1859793" cy="1835192"/>
          </a:xfrm>
          <a:prstGeom prst="rect">
            <a:avLst/>
          </a:prstGeom>
        </p:spPr>
      </p:pic>
      <p:pic>
        <p:nvPicPr>
          <p:cNvPr id="8" name="Picture 7" descr="Shape, icon&#10;&#10;Description automatically generated">
            <a:extLst>
              <a:ext uri="{FF2B5EF4-FFF2-40B4-BE49-F238E27FC236}">
                <a16:creationId xmlns:a16="http://schemas.microsoft.com/office/drawing/2014/main" id="{40519DE4-D6E3-4EEA-AE72-9E39921C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93" y="2568612"/>
            <a:ext cx="1859794" cy="1835193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E29825DB-BCCA-48C1-8B6D-6D8ADA796743}"/>
              </a:ext>
            </a:extLst>
          </p:cNvPr>
          <p:cNvSpPr/>
          <p:nvPr/>
        </p:nvSpPr>
        <p:spPr>
          <a:xfrm rot="18475098">
            <a:off x="2898570" y="3318600"/>
            <a:ext cx="335059" cy="410180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DB5B7D5-628F-4D7D-A112-B8D0B665A2AC}"/>
              </a:ext>
            </a:extLst>
          </p:cNvPr>
          <p:cNvSpPr/>
          <p:nvPr/>
        </p:nvSpPr>
        <p:spPr>
          <a:xfrm rot="18475098">
            <a:off x="7274679" y="3957247"/>
            <a:ext cx="331021" cy="391429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C3369-50DB-4462-AF4B-0C02E72D91E1}"/>
              </a:ext>
            </a:extLst>
          </p:cNvPr>
          <p:cNvSpPr txBox="1"/>
          <p:nvPr/>
        </p:nvSpPr>
        <p:spPr>
          <a:xfrm>
            <a:off x="9043874" y="3024543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		= 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 descr="Shape, icon&#10;&#10;Description automatically generated">
            <a:extLst>
              <a:ext uri="{FF2B5EF4-FFF2-40B4-BE49-F238E27FC236}">
                <a16:creationId xmlns:a16="http://schemas.microsoft.com/office/drawing/2014/main" id="{A0884C12-0EC2-4EBD-8B1D-7787EEA37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53" y="4570090"/>
            <a:ext cx="1859793" cy="1835192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B4CAB80E-064C-4695-A260-6EB5FA538909}"/>
              </a:ext>
            </a:extLst>
          </p:cNvPr>
          <p:cNvSpPr/>
          <p:nvPr/>
        </p:nvSpPr>
        <p:spPr>
          <a:xfrm rot="18475098">
            <a:off x="2898568" y="5282595"/>
            <a:ext cx="335059" cy="410180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1C9900-EFAA-4BAE-B90F-A1BA3C53CF65}"/>
              </a:ext>
            </a:extLst>
          </p:cNvPr>
          <p:cNvSpPr/>
          <p:nvPr/>
        </p:nvSpPr>
        <p:spPr>
          <a:xfrm>
            <a:off x="2189130" y="5835441"/>
            <a:ext cx="423638" cy="4268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Shape, icon&#10;&#10;Description automatically generated">
            <a:extLst>
              <a:ext uri="{FF2B5EF4-FFF2-40B4-BE49-F238E27FC236}">
                <a16:creationId xmlns:a16="http://schemas.microsoft.com/office/drawing/2014/main" id="{9E2DD2DC-0338-4809-AD2E-FF28BC5E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92" y="4583542"/>
            <a:ext cx="1859794" cy="1835193"/>
          </a:xfrm>
          <a:prstGeom prst="rect">
            <a:avLst/>
          </a:prstGeom>
        </p:spPr>
      </p:pic>
      <p:sp>
        <p:nvSpPr>
          <p:cNvPr id="16" name="Cross 15">
            <a:extLst>
              <a:ext uri="{FF2B5EF4-FFF2-40B4-BE49-F238E27FC236}">
                <a16:creationId xmlns:a16="http://schemas.microsoft.com/office/drawing/2014/main" id="{DA70663C-BC3A-455B-9F82-A7646B15EAB3}"/>
              </a:ext>
            </a:extLst>
          </p:cNvPr>
          <p:cNvSpPr/>
          <p:nvPr/>
        </p:nvSpPr>
        <p:spPr>
          <a:xfrm rot="18475098">
            <a:off x="7274679" y="5890569"/>
            <a:ext cx="331021" cy="391429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C1172E-3745-4376-9F8A-029DF7BB43FA}"/>
              </a:ext>
            </a:extLst>
          </p:cNvPr>
          <p:cNvSpPr/>
          <p:nvPr/>
        </p:nvSpPr>
        <p:spPr>
          <a:xfrm>
            <a:off x="7864875" y="5274278"/>
            <a:ext cx="423638" cy="4268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EF57D0-28CC-40BD-9F00-8500039A5B31}"/>
              </a:ext>
            </a:extLst>
          </p:cNvPr>
          <p:cNvSpPr txBox="1"/>
          <p:nvPr/>
        </p:nvSpPr>
        <p:spPr>
          <a:xfrm>
            <a:off x="9050882" y="4912110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x score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C09DF5-510B-4EC4-86C3-E3A8D760DD2F}"/>
              </a:ext>
            </a:extLst>
          </p:cNvPr>
          <p:cNvSpPr txBox="1"/>
          <p:nvPr/>
        </p:nvSpPr>
        <p:spPr>
          <a:xfrm>
            <a:off x="3690890" y="5468497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0A140A-AE3A-4840-BC57-40FF3D6658E0}"/>
              </a:ext>
            </a:extLst>
          </p:cNvPr>
          <p:cNvSpPr txBox="1"/>
          <p:nvPr/>
        </p:nvSpPr>
        <p:spPr>
          <a:xfrm>
            <a:off x="9390649" y="5678575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BDB5EF-E021-40F7-A9E9-1A5D20FCD0CE}"/>
              </a:ext>
            </a:extLst>
          </p:cNvPr>
          <p:cNvSpPr txBox="1"/>
          <p:nvPr/>
        </p:nvSpPr>
        <p:spPr>
          <a:xfrm>
            <a:off x="3629010" y="3385753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4082E-8AF1-4158-9254-C225F79E5F08}"/>
              </a:ext>
            </a:extLst>
          </p:cNvPr>
          <p:cNvSpPr txBox="1"/>
          <p:nvPr/>
        </p:nvSpPr>
        <p:spPr>
          <a:xfrm>
            <a:off x="9198671" y="3605548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14CE85-753C-4399-BF01-301E4E86DE27}"/>
              </a:ext>
            </a:extLst>
          </p:cNvPr>
          <p:cNvSpPr txBox="1"/>
          <p:nvPr/>
        </p:nvSpPr>
        <p:spPr>
          <a:xfrm>
            <a:off x="6096000" y="1727831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B4C01A-B5CB-4C35-8525-122EF7667912}"/>
              </a:ext>
            </a:extLst>
          </p:cNvPr>
          <p:cNvCxnSpPr>
            <a:stCxn id="5" idx="1"/>
          </p:cNvCxnSpPr>
          <p:nvPr/>
        </p:nvCxnSpPr>
        <p:spPr>
          <a:xfrm flipH="1">
            <a:off x="3482109" y="2052633"/>
            <a:ext cx="696494" cy="1096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EC8864-BF30-48F8-A80C-6E86DC536D43}"/>
              </a:ext>
            </a:extLst>
          </p:cNvPr>
          <p:cNvCxnSpPr>
            <a:cxnSpLocks/>
          </p:cNvCxnSpPr>
          <p:nvPr/>
        </p:nvCxnSpPr>
        <p:spPr>
          <a:xfrm>
            <a:off x="3520375" y="3429000"/>
            <a:ext cx="0" cy="2182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31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B369-FCDA-46CC-B5D1-C7F56879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DAE8-1880-4060-9EAE-2E4E7EAC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can not loss: Its possibility goes from a tie to win the game. (If the game is fair)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Is too slow: In tic tac toe must calculate 9! = 362880 possible moves (in the first turn) </a:t>
            </a:r>
          </a:p>
        </p:txBody>
      </p:sp>
    </p:spTree>
    <p:extLst>
      <p:ext uri="{BB962C8B-B14F-4D97-AF65-F5344CB8AC3E}">
        <p14:creationId xmlns:p14="http://schemas.microsoft.com/office/powerpoint/2010/main" val="103138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0AD6-114C-4129-8542-AEC15EA9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better algorithm </a:t>
            </a: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222D28C-315A-4762-88B7-D365472FB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" r="1517"/>
          <a:stretch/>
        </p:blipFill>
        <p:spPr>
          <a:xfrm>
            <a:off x="3753293" y="1971840"/>
            <a:ext cx="4228658" cy="4228934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AE952734-7032-4B67-AC08-002FA7C390EE}"/>
              </a:ext>
            </a:extLst>
          </p:cNvPr>
          <p:cNvSpPr/>
          <p:nvPr/>
        </p:nvSpPr>
        <p:spPr>
          <a:xfrm rot="18475098">
            <a:off x="4120652" y="5268391"/>
            <a:ext cx="335059" cy="410180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DBD7FEFA-6CAD-46F6-AFBB-14B2A3760D4C}"/>
              </a:ext>
            </a:extLst>
          </p:cNvPr>
          <p:cNvSpPr/>
          <p:nvPr/>
        </p:nvSpPr>
        <p:spPr>
          <a:xfrm rot="18475098">
            <a:off x="7204196" y="5178808"/>
            <a:ext cx="335059" cy="410180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52608D-C768-419C-9558-893B6004E2A5}"/>
              </a:ext>
            </a:extLst>
          </p:cNvPr>
          <p:cNvSpPr/>
          <p:nvPr/>
        </p:nvSpPr>
        <p:spPr>
          <a:xfrm>
            <a:off x="5619435" y="5215283"/>
            <a:ext cx="423638" cy="4268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418BD7-69BB-4032-874A-F19F16B1CBBF}"/>
              </a:ext>
            </a:extLst>
          </p:cNvPr>
          <p:cNvSpPr/>
          <p:nvPr/>
        </p:nvSpPr>
        <p:spPr>
          <a:xfrm>
            <a:off x="5655803" y="3872900"/>
            <a:ext cx="423638" cy="4268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9BE45E-7097-4FA2-8B2F-E31593ACEBDB}"/>
              </a:ext>
            </a:extLst>
          </p:cNvPr>
          <p:cNvSpPr/>
          <p:nvPr/>
        </p:nvSpPr>
        <p:spPr>
          <a:xfrm>
            <a:off x="5631711" y="2376965"/>
            <a:ext cx="423638" cy="4268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34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9FA1-2AD1-4342-9C3F-8BE41F07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tic tac toe game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https://www.youtube.com/watch?v=pc7XhHxSgrM</a:t>
            </a:r>
            <a:r>
              <a:rPr lang="en-US" dirty="0"/>
              <a:t> </a:t>
            </a:r>
          </a:p>
          <a:p>
            <a:r>
              <a:rPr lang="en-US" dirty="0"/>
              <a:t>How to implement minimax in tic tac toe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https://www.youtube.com/watch?v=trKjYdBASyQ&amp;t=1371s</a:t>
            </a:r>
            <a:r>
              <a:rPr lang="en-US" dirty="0"/>
              <a:t> </a:t>
            </a:r>
          </a:p>
          <a:p>
            <a:r>
              <a:rPr lang="en-US" dirty="0"/>
              <a:t>Explanation of minimax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https://www.youtube.com/watch?v=l-hh51ncgDI</a:t>
            </a:r>
            <a:r>
              <a:rPr lang="en-US" dirty="0"/>
              <a:t> </a:t>
            </a:r>
          </a:p>
          <a:p>
            <a:r>
              <a:rPr lang="en-US" dirty="0"/>
              <a:t>How to improve minimax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http://blog.gamesolver.org/</a:t>
            </a:r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186A0F-9D1B-4646-A313-F8715533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76957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7153-60EB-44AD-AEC3-FA993AF4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strategy in game theory or decision making.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A6BC-A103-4D8D-A56F-59F532365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 tactic in which individuals attempt either to minimize their own maximum losses or to reduce the most an opponent will gain</a:t>
            </a:r>
          </a:p>
          <a:p>
            <a:endParaRPr lang="en-US" dirty="0"/>
          </a:p>
          <a:p>
            <a:r>
              <a:rPr lang="en-US" dirty="0"/>
              <a:t>Minimize the maximum expected loss with an opponent with perfect information.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https://dictionary.apa.org/minimax-strategy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https://es.wikipedia.org/wiki/Minimax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672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B71B-ED9C-4B9B-AC93-BCE31F27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BD1BF0A-5353-455C-9D4C-92CBAA95A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35143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4050BE-C77E-45EC-973E-D92730BF68B3}"/>
              </a:ext>
            </a:extLst>
          </p:cNvPr>
          <p:cNvSpPr txBox="1"/>
          <p:nvPr/>
        </p:nvSpPr>
        <p:spPr>
          <a:xfrm>
            <a:off x="3968319" y="1391583"/>
            <a:ext cx="5189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		= IA</a:t>
            </a:r>
          </a:p>
          <a:p>
            <a:r>
              <a:rPr lang="en-US" dirty="0"/>
              <a:t>Objective	= Minimize loss</a:t>
            </a:r>
          </a:p>
          <a:p>
            <a:r>
              <a:rPr lang="en-US" dirty="0"/>
              <a:t>Note 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ain and losses are based in a score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2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B71B-ED9C-4B9B-AC93-BCE31F27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example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BD1BF0A-5353-455C-9D4C-92CBAA95A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27368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94E350-AB93-411F-828A-FD51D7179CD3}"/>
              </a:ext>
            </a:extLst>
          </p:cNvPr>
          <p:cNvSpPr txBox="1"/>
          <p:nvPr/>
        </p:nvSpPr>
        <p:spPr>
          <a:xfrm>
            <a:off x="3968319" y="1391583"/>
            <a:ext cx="5189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		= Player</a:t>
            </a:r>
          </a:p>
          <a:p>
            <a:r>
              <a:rPr lang="en-US" dirty="0"/>
              <a:t>Objective	= Maximize loss</a:t>
            </a:r>
          </a:p>
          <a:p>
            <a:r>
              <a:rPr lang="en-US" dirty="0"/>
              <a:t>Note 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ain and losses are based in a score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B71B-ED9C-4B9B-AC93-BCE31F27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example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BD1BF0A-5353-455C-9D4C-92CBAA95A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920506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5A483BD-8983-4A99-87BC-4A2380A376B5}"/>
              </a:ext>
            </a:extLst>
          </p:cNvPr>
          <p:cNvSpPr txBox="1"/>
          <p:nvPr/>
        </p:nvSpPr>
        <p:spPr>
          <a:xfrm>
            <a:off x="3968319" y="1391583"/>
            <a:ext cx="5189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		= IA</a:t>
            </a:r>
          </a:p>
          <a:p>
            <a:r>
              <a:rPr lang="en-US" dirty="0"/>
              <a:t>Objective	= Minimize loss</a:t>
            </a:r>
          </a:p>
          <a:p>
            <a:r>
              <a:rPr lang="en-US" dirty="0"/>
              <a:t>Note 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ain and losses are based in a score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2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B71B-ED9C-4B9B-AC93-BCE31F27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example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BD1BF0A-5353-455C-9D4C-92CBAA95A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9403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03F391-6B2E-4963-B7B7-F63F102FBC7E}"/>
              </a:ext>
            </a:extLst>
          </p:cNvPr>
          <p:cNvCxnSpPr/>
          <p:nvPr/>
        </p:nvCxnSpPr>
        <p:spPr>
          <a:xfrm>
            <a:off x="6096000" y="3124940"/>
            <a:ext cx="2337786" cy="399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5ED3ED-B484-4F4D-9D54-4E45CDF201A1}"/>
              </a:ext>
            </a:extLst>
          </p:cNvPr>
          <p:cNvCxnSpPr>
            <a:cxnSpLocks/>
          </p:cNvCxnSpPr>
          <p:nvPr/>
        </p:nvCxnSpPr>
        <p:spPr>
          <a:xfrm flipH="1">
            <a:off x="7767960" y="3733268"/>
            <a:ext cx="781235" cy="834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9E2562-8E46-453A-BE2C-57C441835A10}"/>
              </a:ext>
            </a:extLst>
          </p:cNvPr>
          <p:cNvSpPr txBox="1"/>
          <p:nvPr/>
        </p:nvSpPr>
        <p:spPr>
          <a:xfrm>
            <a:off x="3968319" y="1391583"/>
            <a:ext cx="5189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		= IA</a:t>
            </a:r>
          </a:p>
          <a:p>
            <a:r>
              <a:rPr lang="en-US" dirty="0"/>
              <a:t>Objective	= Minimize loss</a:t>
            </a:r>
          </a:p>
          <a:p>
            <a:r>
              <a:rPr lang="en-US" dirty="0"/>
              <a:t>Note 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ain and losses are based in a score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2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3D33-8708-49E4-8D7E-C1CDB899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 Tac Toe example</a:t>
            </a:r>
          </a:p>
        </p:txBody>
      </p:sp>
      <p:pic>
        <p:nvPicPr>
          <p:cNvPr id="5" name="Picture 4" descr="Shape, icon&#10;&#10;Description automatically generated">
            <a:extLst>
              <a:ext uri="{FF2B5EF4-FFF2-40B4-BE49-F238E27FC236}">
                <a16:creationId xmlns:a16="http://schemas.microsoft.com/office/drawing/2014/main" id="{B9594C86-FB18-4FCD-9FD5-15DA4FC72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03" y="1311021"/>
            <a:ext cx="1503106" cy="1483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76D43-879A-4E00-8F7F-BC88CAE06E13}"/>
              </a:ext>
            </a:extLst>
          </p:cNvPr>
          <p:cNvSpPr txBox="1"/>
          <p:nvPr/>
        </p:nvSpPr>
        <p:spPr>
          <a:xfrm>
            <a:off x="7184080" y="1152983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		= 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2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3D33-8708-49E4-8D7E-C1CDB899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 Tac Toe example</a:t>
            </a:r>
          </a:p>
        </p:txBody>
      </p:sp>
      <p:pic>
        <p:nvPicPr>
          <p:cNvPr id="5" name="Picture 4" descr="Shape, icon&#10;&#10;Description automatically generated">
            <a:extLst>
              <a:ext uri="{FF2B5EF4-FFF2-40B4-BE49-F238E27FC236}">
                <a16:creationId xmlns:a16="http://schemas.microsoft.com/office/drawing/2014/main" id="{B9594C86-FB18-4FCD-9FD5-15DA4FC72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03" y="1311021"/>
            <a:ext cx="1503106" cy="1483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76D43-879A-4E00-8F7F-BC88CAE06E13}"/>
              </a:ext>
            </a:extLst>
          </p:cNvPr>
          <p:cNvSpPr txBox="1"/>
          <p:nvPr/>
        </p:nvSpPr>
        <p:spPr>
          <a:xfrm>
            <a:off x="7184080" y="1152983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		= 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Shape, icon&#10;&#10;Description automatically generated">
            <a:extLst>
              <a:ext uri="{FF2B5EF4-FFF2-40B4-BE49-F238E27FC236}">
                <a16:creationId xmlns:a16="http://schemas.microsoft.com/office/drawing/2014/main" id="{A706410C-D55C-4941-8251-D190D4C21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22" y="2568613"/>
            <a:ext cx="1859793" cy="1835192"/>
          </a:xfrm>
          <a:prstGeom prst="rect">
            <a:avLst/>
          </a:prstGeom>
        </p:spPr>
      </p:pic>
      <p:pic>
        <p:nvPicPr>
          <p:cNvPr id="8" name="Picture 7" descr="Shape, icon&#10;&#10;Description automatically generated">
            <a:extLst>
              <a:ext uri="{FF2B5EF4-FFF2-40B4-BE49-F238E27FC236}">
                <a16:creationId xmlns:a16="http://schemas.microsoft.com/office/drawing/2014/main" id="{40519DE4-D6E3-4EEA-AE72-9E39921C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93" y="2568612"/>
            <a:ext cx="1859794" cy="1835193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E29825DB-BCCA-48C1-8B6D-6D8ADA796743}"/>
              </a:ext>
            </a:extLst>
          </p:cNvPr>
          <p:cNvSpPr/>
          <p:nvPr/>
        </p:nvSpPr>
        <p:spPr>
          <a:xfrm rot="18475098">
            <a:off x="2898570" y="3318600"/>
            <a:ext cx="335059" cy="410180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DB5B7D5-628F-4D7D-A112-B8D0B665A2AC}"/>
              </a:ext>
            </a:extLst>
          </p:cNvPr>
          <p:cNvSpPr/>
          <p:nvPr/>
        </p:nvSpPr>
        <p:spPr>
          <a:xfrm rot="18475098">
            <a:off x="7274679" y="3957247"/>
            <a:ext cx="331021" cy="391429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F53D59-90CA-48A0-8ED8-4C2094D5B067}"/>
              </a:ext>
            </a:extLst>
          </p:cNvPr>
          <p:cNvSpPr txBox="1"/>
          <p:nvPr/>
        </p:nvSpPr>
        <p:spPr>
          <a:xfrm>
            <a:off x="8481699" y="3229631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		= 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9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3D33-8708-49E4-8D7E-C1CDB899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 Tac Toe example</a:t>
            </a:r>
          </a:p>
        </p:txBody>
      </p:sp>
      <p:pic>
        <p:nvPicPr>
          <p:cNvPr id="5" name="Picture 4" descr="Shape, icon&#10;&#10;Description automatically generated">
            <a:extLst>
              <a:ext uri="{FF2B5EF4-FFF2-40B4-BE49-F238E27FC236}">
                <a16:creationId xmlns:a16="http://schemas.microsoft.com/office/drawing/2014/main" id="{B9594C86-FB18-4FCD-9FD5-15DA4FC72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03" y="1311021"/>
            <a:ext cx="1503106" cy="1483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76D43-879A-4E00-8F7F-BC88CAE06E13}"/>
              </a:ext>
            </a:extLst>
          </p:cNvPr>
          <p:cNvSpPr txBox="1"/>
          <p:nvPr/>
        </p:nvSpPr>
        <p:spPr>
          <a:xfrm>
            <a:off x="7184080" y="1152983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		= 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Shape, icon&#10;&#10;Description automatically generated">
            <a:extLst>
              <a:ext uri="{FF2B5EF4-FFF2-40B4-BE49-F238E27FC236}">
                <a16:creationId xmlns:a16="http://schemas.microsoft.com/office/drawing/2014/main" id="{A706410C-D55C-4941-8251-D190D4C21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22" y="2568613"/>
            <a:ext cx="1859793" cy="1835192"/>
          </a:xfrm>
          <a:prstGeom prst="rect">
            <a:avLst/>
          </a:prstGeom>
        </p:spPr>
      </p:pic>
      <p:pic>
        <p:nvPicPr>
          <p:cNvPr id="8" name="Picture 7" descr="Shape, icon&#10;&#10;Description automatically generated">
            <a:extLst>
              <a:ext uri="{FF2B5EF4-FFF2-40B4-BE49-F238E27FC236}">
                <a16:creationId xmlns:a16="http://schemas.microsoft.com/office/drawing/2014/main" id="{40519DE4-D6E3-4EEA-AE72-9E39921C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93" y="2568612"/>
            <a:ext cx="1859794" cy="1835193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E29825DB-BCCA-48C1-8B6D-6D8ADA796743}"/>
              </a:ext>
            </a:extLst>
          </p:cNvPr>
          <p:cNvSpPr/>
          <p:nvPr/>
        </p:nvSpPr>
        <p:spPr>
          <a:xfrm rot="18475098">
            <a:off x="2898570" y="3318600"/>
            <a:ext cx="335059" cy="410180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DB5B7D5-628F-4D7D-A112-B8D0B665A2AC}"/>
              </a:ext>
            </a:extLst>
          </p:cNvPr>
          <p:cNvSpPr/>
          <p:nvPr/>
        </p:nvSpPr>
        <p:spPr>
          <a:xfrm rot="18475098">
            <a:off x="7274679" y="3957247"/>
            <a:ext cx="331021" cy="391429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C3369-50DB-4462-AF4B-0C02E72D91E1}"/>
              </a:ext>
            </a:extLst>
          </p:cNvPr>
          <p:cNvSpPr txBox="1"/>
          <p:nvPr/>
        </p:nvSpPr>
        <p:spPr>
          <a:xfrm>
            <a:off x="9043874" y="3024543"/>
            <a:ext cx="518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		= 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 descr="Shape, icon&#10;&#10;Description automatically generated">
            <a:extLst>
              <a:ext uri="{FF2B5EF4-FFF2-40B4-BE49-F238E27FC236}">
                <a16:creationId xmlns:a16="http://schemas.microsoft.com/office/drawing/2014/main" id="{A0884C12-0EC2-4EBD-8B1D-7787EEA37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53" y="4570090"/>
            <a:ext cx="1859793" cy="1835192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B4CAB80E-064C-4695-A260-6EB5FA538909}"/>
              </a:ext>
            </a:extLst>
          </p:cNvPr>
          <p:cNvSpPr/>
          <p:nvPr/>
        </p:nvSpPr>
        <p:spPr>
          <a:xfrm rot="18475098">
            <a:off x="2898568" y="5282595"/>
            <a:ext cx="335059" cy="410180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1C9900-EFAA-4BAE-B90F-A1BA3C53CF65}"/>
              </a:ext>
            </a:extLst>
          </p:cNvPr>
          <p:cNvSpPr/>
          <p:nvPr/>
        </p:nvSpPr>
        <p:spPr>
          <a:xfrm>
            <a:off x="2189130" y="5835441"/>
            <a:ext cx="423638" cy="4268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Shape, icon&#10;&#10;Description automatically generated">
            <a:extLst>
              <a:ext uri="{FF2B5EF4-FFF2-40B4-BE49-F238E27FC236}">
                <a16:creationId xmlns:a16="http://schemas.microsoft.com/office/drawing/2014/main" id="{9E2DD2DC-0338-4809-AD2E-FF28BC5E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92" y="4583542"/>
            <a:ext cx="1859794" cy="1835193"/>
          </a:xfrm>
          <a:prstGeom prst="rect">
            <a:avLst/>
          </a:prstGeom>
        </p:spPr>
      </p:pic>
      <p:sp>
        <p:nvSpPr>
          <p:cNvPr id="16" name="Cross 15">
            <a:extLst>
              <a:ext uri="{FF2B5EF4-FFF2-40B4-BE49-F238E27FC236}">
                <a16:creationId xmlns:a16="http://schemas.microsoft.com/office/drawing/2014/main" id="{DA70663C-BC3A-455B-9F82-A7646B15EAB3}"/>
              </a:ext>
            </a:extLst>
          </p:cNvPr>
          <p:cNvSpPr/>
          <p:nvPr/>
        </p:nvSpPr>
        <p:spPr>
          <a:xfrm rot="18475098">
            <a:off x="7274679" y="5890569"/>
            <a:ext cx="331021" cy="391429"/>
          </a:xfrm>
          <a:prstGeom prst="plus">
            <a:avLst>
              <a:gd name="adj" fmla="val 2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C1172E-3745-4376-9F8A-029DF7BB43FA}"/>
              </a:ext>
            </a:extLst>
          </p:cNvPr>
          <p:cNvSpPr/>
          <p:nvPr/>
        </p:nvSpPr>
        <p:spPr>
          <a:xfrm>
            <a:off x="7864875" y="5274278"/>
            <a:ext cx="423638" cy="4268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57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524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IMPOSSIBLE TO WIN TIC TAC TOE</vt:lpstr>
      <vt:lpstr>Minimax strategy in game theory or decision making.</vt:lpstr>
      <vt:lpstr>Example</vt:lpstr>
      <vt:lpstr>General example</vt:lpstr>
      <vt:lpstr>General example</vt:lpstr>
      <vt:lpstr>General example</vt:lpstr>
      <vt:lpstr>Tic Tac Toe example</vt:lpstr>
      <vt:lpstr>Tic Tac Toe example</vt:lpstr>
      <vt:lpstr>Tic Tac Toe example</vt:lpstr>
      <vt:lpstr>Tic Tac Toe example</vt:lpstr>
      <vt:lpstr>Tic Tac Toe example</vt:lpstr>
      <vt:lpstr>Tic Tac Toe example</vt:lpstr>
      <vt:lpstr>Tic Tac Toe example</vt:lpstr>
      <vt:lpstr>Pros and Cons</vt:lpstr>
      <vt:lpstr>How to make a better algorithm 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IMPOSSIBLE TO WIN TIC TAC TOE</dc:title>
  <dc:creator>Alexis Garcia</dc:creator>
  <cp:lastModifiedBy>Alexis Garcia</cp:lastModifiedBy>
  <cp:revision>1</cp:revision>
  <dcterms:created xsi:type="dcterms:W3CDTF">2021-08-30T20:22:25Z</dcterms:created>
  <dcterms:modified xsi:type="dcterms:W3CDTF">2021-08-30T22:21:43Z</dcterms:modified>
</cp:coreProperties>
</file>