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4" r:id="rId1"/>
  </p:sldMasterIdLst>
  <p:sldIdLst>
    <p:sldId id="256" r:id="rId2"/>
  </p:sldIdLst>
  <p:sldSz cx="24382413" cy="13716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20"/>
    <p:restoredTop sz="94660"/>
  </p:normalViewPr>
  <p:slideViewPr>
    <p:cSldViewPr snapToGrid="0">
      <p:cViewPr>
        <p:scale>
          <a:sx n="25" d="100"/>
          <a:sy n="25" d="100"/>
        </p:scale>
        <p:origin x="1850" y="8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3800" cy="2289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380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1218960" y="7364520"/>
            <a:ext cx="2194380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3800" cy="2289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56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12463200" y="3209400"/>
            <a:ext cx="1070856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1218960" y="7364520"/>
            <a:ext cx="1070856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12463200" y="7364520"/>
            <a:ext cx="1070856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3800" cy="2289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706572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8638200" y="3209400"/>
            <a:ext cx="706572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 type="body"/>
          </p:nvPr>
        </p:nvSpPr>
        <p:spPr>
          <a:xfrm>
            <a:off x="16057800" y="3209400"/>
            <a:ext cx="706572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5" name="PlaceHolder 5"/>
          <p:cNvSpPr>
            <a:spLocks noGrp="1"/>
          </p:cNvSpPr>
          <p:nvPr>
            <p:ph type="body"/>
          </p:nvPr>
        </p:nvSpPr>
        <p:spPr>
          <a:xfrm>
            <a:off x="1218960" y="7364520"/>
            <a:ext cx="706572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6" name="PlaceHolder 6"/>
          <p:cNvSpPr>
            <a:spLocks noGrp="1"/>
          </p:cNvSpPr>
          <p:nvPr>
            <p:ph type="body"/>
          </p:nvPr>
        </p:nvSpPr>
        <p:spPr>
          <a:xfrm>
            <a:off x="8638200" y="7364520"/>
            <a:ext cx="706572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7" name="PlaceHolder 7"/>
          <p:cNvSpPr>
            <a:spLocks noGrp="1"/>
          </p:cNvSpPr>
          <p:nvPr>
            <p:ph type="body"/>
          </p:nvPr>
        </p:nvSpPr>
        <p:spPr>
          <a:xfrm>
            <a:off x="16057800" y="7364520"/>
            <a:ext cx="706572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3800" cy="2289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subTitle"/>
          </p:nvPr>
        </p:nvSpPr>
        <p:spPr>
          <a:xfrm>
            <a:off x="1218960" y="3209400"/>
            <a:ext cx="21943800" cy="79549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3800" cy="2289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3800" cy="7954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3800" cy="2289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560" cy="7954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12463200" y="3209400"/>
            <a:ext cx="10708560" cy="7954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3800" cy="2289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subTitle"/>
          </p:nvPr>
        </p:nvSpPr>
        <p:spPr>
          <a:xfrm>
            <a:off x="1218960" y="547200"/>
            <a:ext cx="21943800" cy="106160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3800" cy="2289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56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12463200" y="3209400"/>
            <a:ext cx="10708560" cy="7954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1218960" y="7364520"/>
            <a:ext cx="1070856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3800" cy="2289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560" cy="7954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12463200" y="3209400"/>
            <a:ext cx="1070856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12463200" y="7364520"/>
            <a:ext cx="1070856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3800" cy="2289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56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12463200" y="3209400"/>
            <a:ext cx="1070856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1218960" y="7364520"/>
            <a:ext cx="21943800" cy="3794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 hidden="1"/>
          <p:cNvSpPr/>
          <p:nvPr/>
        </p:nvSpPr>
        <p:spPr>
          <a:xfrm>
            <a:off x="17801280" y="13077720"/>
            <a:ext cx="4906080" cy="318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500" b="0" strike="noStrike" spc="-1">
                <a:solidFill>
                  <a:srgbClr val="808080"/>
                </a:solidFill>
                <a:latin typeface="Arial"/>
                <a:ea typeface="ＭＳ Ｐゴシック"/>
              </a:rPr>
              <a:t>OpenText Confidential. ©2019 All Rights Reserved.</a:t>
            </a:r>
            <a:endParaRPr lang="en-US" sz="1500" b="0" strike="noStrike" spc="-1">
              <a:latin typeface="Arial"/>
            </a:endParaRPr>
          </a:p>
        </p:txBody>
      </p:sp>
      <p:sp>
        <p:nvSpPr>
          <p:cNvPr id="88" name="CustomShape 2" hidden="1"/>
          <p:cNvSpPr/>
          <p:nvPr/>
        </p:nvSpPr>
        <p:spPr>
          <a:xfrm>
            <a:off x="22568760" y="13075200"/>
            <a:ext cx="647280" cy="318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fld id="{F7ACE883-54C8-4775-B4B9-7F99951312F3}" type="slidenum">
              <a:rPr lang="en-US" sz="1500" b="1" strike="noStrike" spc="-1">
                <a:solidFill>
                  <a:srgbClr val="808080"/>
                </a:solidFill>
                <a:latin typeface="Arial"/>
                <a:ea typeface="DejaVu Sans"/>
              </a:rPr>
              <a:t>‹#›</a:t>
            </a:fld>
            <a:endParaRPr lang="en-US" sz="1500" b="0" strike="noStrike" spc="-1">
              <a:latin typeface="Arial"/>
            </a:endParaRPr>
          </a:p>
        </p:txBody>
      </p:sp>
      <p:sp>
        <p:nvSpPr>
          <p:cNvPr id="90" name="Line 3"/>
          <p:cNvSpPr/>
          <p:nvPr/>
        </p:nvSpPr>
        <p:spPr>
          <a:xfrm>
            <a:off x="0" y="12750480"/>
            <a:ext cx="24382080" cy="360"/>
          </a:xfrm>
          <a:prstGeom prst="line">
            <a:avLst/>
          </a:prstGeom>
          <a:ln w="12600">
            <a:solidFill>
              <a:schemeClr val="bg1">
                <a:lumMod val="8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11B58"/>
      </a:dk2>
      <a:lt2>
        <a:srgbClr val="FFFFFF"/>
      </a:lt2>
      <a:accent1>
        <a:srgbClr val="4F3690"/>
      </a:accent1>
      <a:accent2>
        <a:srgbClr val="2E3C98"/>
      </a:accent2>
      <a:accent3>
        <a:srgbClr val="09BCEF"/>
      </a:accent3>
      <a:accent4>
        <a:srgbClr val="00B8BA"/>
      </a:accent4>
      <a:accent5>
        <a:srgbClr val="7E929F"/>
      </a:accent5>
      <a:accent6>
        <a:srgbClr val="E1E8F6"/>
      </a:accent6>
      <a:hlink>
        <a:srgbClr val="09BCEF"/>
      </a:hlink>
      <a:folHlink>
        <a:srgbClr val="09BCE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Office Theme</vt:lpstr>
      <vt:lpstr>PowerPoint Presentation</vt:lpstr>
    </vt:vector>
  </TitlesOfParts>
  <Company>OpenText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Deploy Extended ECM Containers on Minikube Kubernetes - Windows 10</dc:title>
  <dc:subject>How to Guide</dc:subject>
  <dc:creator>Uwe.Seeliger@opentext.com</dc:creator>
  <cp:keywords>Kubernetes Containerization Helm Charts Minikube</cp:keywords>
  <dc:description/>
  <cp:lastModifiedBy>kiwiwings</cp:lastModifiedBy>
  <cp:revision>494</cp:revision>
  <dcterms:created xsi:type="dcterms:W3CDTF">2019-04-08T17:11:46Z</dcterms:created>
  <dcterms:modified xsi:type="dcterms:W3CDTF">2020-12-14T21:03:39Z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OpenText</vt:lpwstr>
  </property>
  <property fmtid="{D5CDD505-2E9C-101B-9397-08002B2CF9AE}" pid="4" name="ContentTypeId">
    <vt:lpwstr>0x010100E7B7C7EB77AE8D4AACD75C2244ADF920</vt:lpwstr>
  </property>
  <property fmtid="{D5CDD505-2E9C-101B-9397-08002B2CF9AE}" pid="5" name="HiddenSlides">
    <vt:i4>0</vt:i4>
  </property>
  <property fmtid="{D5CDD505-2E9C-101B-9397-08002B2CF9AE}" pid="6" name="HyperlinksChanged">
    <vt:bool>false</vt:bool>
  </property>
  <property fmtid="{D5CDD505-2E9C-101B-9397-08002B2CF9AE}" pid="7" name="LinksUpToDate">
    <vt:bool>false</vt:bool>
  </property>
  <property fmtid="{D5CDD505-2E9C-101B-9397-08002B2CF9AE}" pid="8" name="MMClips">
    <vt:i4>0</vt:i4>
  </property>
  <property fmtid="{D5CDD505-2E9C-101B-9397-08002B2CF9AE}" pid="9" name="Notes">
    <vt:i4>2</vt:i4>
  </property>
  <property fmtid="{D5CDD505-2E9C-101B-9397-08002B2CF9AE}" pid="10" name="PresentationFormat">
    <vt:lpwstr>Custom</vt:lpwstr>
  </property>
  <property fmtid="{D5CDD505-2E9C-101B-9397-08002B2CF9AE}" pid="11" name="ScaleCrop">
    <vt:bool>false</vt:bool>
  </property>
  <property fmtid="{D5CDD505-2E9C-101B-9397-08002B2CF9AE}" pid="12" name="ShareDoc">
    <vt:bool>false</vt:bool>
  </property>
  <property fmtid="{D5CDD505-2E9C-101B-9397-08002B2CF9AE}" pid="13" name="Slides">
    <vt:i4>5</vt:i4>
  </property>
</Properties>
</file>