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B239B-EBC7-4237-9EF8-0D63EE82632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85CC-7EAC-40EB-910B-B687068F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E85CC-7EAC-40EB-910B-B687068FF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9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E85CC-7EAC-40EB-910B-B687068FF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E85CC-7EAC-40EB-910B-B687068FF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E85CC-7EAC-40EB-910B-B687068FF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902-99C7-ABBA-8CA9-7123D251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19F5F-2E0F-F47F-5C26-B01415E1D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B8E6-9B3E-239A-0575-2987CAA3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FF35-F45E-B268-E45A-1C207216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9BD3-93EF-AA09-C013-F98D6837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1A84-776C-5D90-5025-61753109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3C0EC-6AFF-A2CB-9E4A-5F4F4C7A9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3684-599B-1B3B-3C27-A725E033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9E1F-28C3-51AB-14C8-7DE7569C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DDBC-2BC4-748D-74B1-4E9F805D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E06D0-F7DD-2832-5467-19C238F54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1877A-714D-CB13-3DDD-3C3D49D10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8D07-7E84-0E18-3996-C3B011BF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7935-EEB7-0259-F6C6-2D33776E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53E1-8A4F-0ACF-F92A-A404ECDE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EAEC-C0B5-A17B-141F-624C7201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C38C-2AAF-9F09-CCD2-2BFACA26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36ED-41E7-CA01-4072-B06BB6C1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D257-D0C9-0436-F850-CAB3FE77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CE720-E727-9926-4DD0-70FD50EA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5F94-20B6-BF77-7A6F-F88CCE32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0E80-7C68-941A-C7DD-A4AEF34F1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F2AE-F32E-B71D-1C4C-1C066BD0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ECA5-DB8D-F6E1-2C0E-6725CF4C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E241-776D-ACDC-A3DD-67458AFB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AEC6-AD0A-D25C-A656-9DC804E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810D-4237-0B77-E8A9-962CF655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85D5-C3F6-479F-B41C-1F0FE80F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D045-E0D9-A119-6B0E-B6AE8171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8803-2AEE-BCD3-F848-E62C106A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B117-9CBE-43B6-0C14-CF50C382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AAA7-0742-89EF-8BDD-FECDD9A0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D19B-06CA-433D-D36B-0FAA26E0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DFD7-6329-9C7B-635A-885F97E2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645E2-6E57-11A0-7B11-8939291D6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6D44A-8172-E79B-B9D5-9450ECA76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76E08-6816-264E-90D9-DC23CE86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5F26D-E8AA-0234-4DE1-F856E1D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C1CDE-861A-3105-6D18-40B6428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8086-BCDC-F9D9-118D-E0951AB4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26700-401B-9727-42D5-23FD84F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47BB6-05FE-FC8A-5955-F7D42015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22864-0FF2-6591-7B71-5915FB0F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AE1A2-2005-1552-D7F5-1244B5EB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068C-235F-4723-22A5-60863A5B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61F0-03A4-8AA1-237E-B06B2AC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3D7E-AA7E-A3A1-F896-8CA0199C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129C-19FB-A16F-87F8-09719AA9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E5C03-9361-9D15-5C9D-8C553598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C4D3-6203-2584-13D4-08BC5B8B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16196-D1D1-41EF-C05F-1CD31CF6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A149-5DC6-916A-3E9B-A1732D02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D5AE-A2C9-80C4-DDA9-F42B35C1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D0AB4-CC38-7614-6A4C-A9B45515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E500-BE20-B6A2-5E85-160C4ECAB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6F38-2786-51AE-01A4-673ABE3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BEF3-71A5-4B47-31B3-DAA322E2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25FE6-0EC1-9D28-611A-6CC90341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D13EE-34AA-E3BB-B18F-DB8A0604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E8DE-778D-D94B-0190-1636EDB9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800E-B807-72EC-99FF-FE2CDD19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20B5-074F-4CE6-A5AB-BFB95DB9C90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1223-AA62-D5D3-8462-F7313A2D6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D820A-ED39-D5A5-4910-D5FF79B75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72C6-9FA9-444C-BB6F-DF3B9CE0F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06B12-9EC2-B975-86CD-066D4BED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9324B-F4A5-0C76-AEC1-0120364E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7FEE2-86B9-08CB-502E-CE08D36F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10F6F-755E-AE25-B781-7A5B6139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Gerwer</dc:creator>
  <cp:lastModifiedBy>Alex Gerwer</cp:lastModifiedBy>
  <cp:revision>2</cp:revision>
  <dcterms:created xsi:type="dcterms:W3CDTF">2024-10-14T23:23:33Z</dcterms:created>
  <dcterms:modified xsi:type="dcterms:W3CDTF">2024-10-14T23:29:28Z</dcterms:modified>
</cp:coreProperties>
</file>