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8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3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04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76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77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715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559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36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0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9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9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7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9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9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F62A5-1870-4528-A739-1D6569A66203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FDD0C0-750B-4D33-95E4-61EE6ED97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90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C6D85-E6B9-4AE6-818D-27DCE8829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initiation à la recherche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BF379A-4D8F-4A57-BFC5-C2B6B33D8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349363"/>
            <a:ext cx="6815669" cy="629036"/>
          </a:xfrm>
        </p:spPr>
        <p:txBody>
          <a:bodyPr/>
          <a:lstStyle/>
          <a:p>
            <a:r>
              <a:rPr lang="fr-FR" dirty="0"/>
              <a:t>Lundi 21 Janvier 2019</a:t>
            </a:r>
          </a:p>
        </p:txBody>
      </p:sp>
    </p:spTree>
    <p:extLst>
      <p:ext uri="{BB962C8B-B14F-4D97-AF65-F5344CB8AC3E}">
        <p14:creationId xmlns:p14="http://schemas.microsoft.com/office/powerpoint/2010/main" val="313601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1B451-31FA-4E0E-B218-0ED69AC4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dans la phrase simple verbale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519D5-5718-4B31-A6C3-C22CA3E0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Phrase ou il manque un ou des mots : </a:t>
            </a:r>
            <a:r>
              <a:rPr lang="fr-FR" dirty="0">
                <a:solidFill>
                  <a:srgbClr val="FF0000"/>
                </a:solidFill>
              </a:rPr>
              <a:t>cela dépend…</a:t>
            </a: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A377E9-CBED-435C-9E52-D443A02D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77" y="4674736"/>
            <a:ext cx="3475119" cy="12755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898AF11-36C8-4EF0-BE46-3E538A98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478" y="3142833"/>
            <a:ext cx="3475119" cy="13085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47C8332-B254-47F6-B71C-DE985D08D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187" y="4609229"/>
            <a:ext cx="2978307" cy="13038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82D7B0-D5A7-4958-AC53-116BD3B03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160" y="3142833"/>
            <a:ext cx="3528363" cy="13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2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F4EE113-2775-4CF4-8A1D-A89651704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930303"/>
            <a:ext cx="9601200" cy="5152445"/>
          </a:xfrm>
        </p:spPr>
        <p:txBody>
          <a:bodyPr>
            <a:normAutofit/>
          </a:bodyPr>
          <a:lstStyle/>
          <a:p>
            <a:r>
              <a:rPr lang="fr-FR" sz="12000" dirty="0"/>
              <a:t>GREW</a:t>
            </a:r>
          </a:p>
        </p:txBody>
      </p:sp>
    </p:spTree>
    <p:extLst>
      <p:ext uri="{BB962C8B-B14F-4D97-AF65-F5344CB8AC3E}">
        <p14:creationId xmlns:p14="http://schemas.microsoft.com/office/powerpoint/2010/main" val="327977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BC95-5DC0-4FBD-AC4C-ABBD1203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Phrase d’exemple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E92F4C6-0220-4DF5-BA20-9D7B7EBBA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700" y="3429000"/>
            <a:ext cx="48006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4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8480A-463B-4B3B-9A1E-FB8B0D5D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sur le verbe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39439-2E52-47DF-B805-CFD61F7D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Verbe a l’infinitif : </a:t>
            </a:r>
            <a:r>
              <a:rPr lang="fr-FR" dirty="0">
                <a:solidFill>
                  <a:srgbClr val="00B050"/>
                </a:solidFill>
              </a:rPr>
              <a:t>détection d’erreur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EACA8E-3858-4065-BEDC-F62924E7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6" y="3292475"/>
            <a:ext cx="4352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5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5A6F1-963E-4453-9ACE-3BF1D598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sur le verbe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31F43-0FD1-4C4C-BE45-8EBC3F67D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Autre exemple: erreur non détectée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205795-D34B-4A35-9E18-A18CBE9F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22" y="3389000"/>
            <a:ext cx="4352424" cy="14916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65A37EE-1E2D-42B6-A4E7-CA0A7D7F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4134821"/>
            <a:ext cx="4592050" cy="15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6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A3125-27EA-426D-9D1E-3B909699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sur le verbe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F8712-6C5B-46AA-ABAC-A4A9BF15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Mauvaise conjugaison : </a:t>
            </a:r>
            <a:r>
              <a:rPr lang="fr-FR" dirty="0">
                <a:solidFill>
                  <a:srgbClr val="FF0000"/>
                </a:solidFill>
              </a:rPr>
              <a:t>cela dépend…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8547E8-DAC6-4854-8C0C-575F41CF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82" y="3267687"/>
            <a:ext cx="4516355" cy="17007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4F8FCFA-A52F-4DAF-A42A-BE40E8BB1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118064"/>
            <a:ext cx="4516355" cy="16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5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7CABC-D8E9-4DC4-B115-1ABDDD90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F81252-F95C-4C17-A600-3EE13DE4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Grew</a:t>
            </a:r>
            <a:r>
              <a:rPr lang="fr-FR" dirty="0"/>
              <a:t> permet de détecter des erreurs sur les verbes dans certains cas mais pas tout le temps.</a:t>
            </a:r>
          </a:p>
        </p:txBody>
      </p:sp>
    </p:spTree>
    <p:extLst>
      <p:ext uri="{BB962C8B-B14F-4D97-AF65-F5344CB8AC3E}">
        <p14:creationId xmlns:p14="http://schemas.microsoft.com/office/powerpoint/2010/main" val="356534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28946-62F0-4340-A1EB-FB20C78A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phrases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77B9D-57A5-46F5-A687-1DA4965A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3000" dirty="0"/>
              <a:t>Les structures de phrases:</a:t>
            </a:r>
          </a:p>
          <a:p>
            <a:pPr lvl="1"/>
            <a:r>
              <a:rPr lang="fr-FR" sz="2400" dirty="0"/>
              <a:t>Les phrases simples :</a:t>
            </a:r>
          </a:p>
          <a:p>
            <a:pPr lvl="2"/>
            <a:r>
              <a:rPr lang="fr-FR" sz="2200" dirty="0"/>
              <a:t>La phrase verbale</a:t>
            </a:r>
          </a:p>
          <a:p>
            <a:pPr lvl="2"/>
            <a:r>
              <a:rPr lang="fr-FR" sz="2200" dirty="0"/>
              <a:t>La phrase nominale</a:t>
            </a:r>
          </a:p>
          <a:p>
            <a:pPr lvl="1"/>
            <a:r>
              <a:rPr lang="fr-FR" sz="2400" dirty="0"/>
              <a:t>Les phrases composées :</a:t>
            </a:r>
          </a:p>
          <a:p>
            <a:pPr lvl="2"/>
            <a:r>
              <a:rPr lang="fr-FR" sz="2200" dirty="0"/>
              <a:t>Deux propositions coordonnées</a:t>
            </a:r>
          </a:p>
          <a:p>
            <a:pPr lvl="2"/>
            <a:r>
              <a:rPr lang="fr-FR" sz="2200" dirty="0"/>
              <a:t>Deux propositions juxtaposées</a:t>
            </a:r>
          </a:p>
          <a:p>
            <a:pPr lvl="1"/>
            <a:r>
              <a:rPr lang="fr-FR" sz="2400" dirty="0"/>
              <a:t>Les phrases complexes</a:t>
            </a:r>
          </a:p>
          <a:p>
            <a:pPr lvl="1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7978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566B5-97FD-479C-84E1-32959A38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dans la phrase simple verbale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3081A-9406-4CA5-B5EA-96EC6D404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Phrase pas dans le bon ordre : </a:t>
            </a:r>
            <a:r>
              <a:rPr lang="fr-FR" dirty="0">
                <a:solidFill>
                  <a:srgbClr val="00B050"/>
                </a:solidFill>
              </a:rPr>
              <a:t>détection d’erreur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38917E-B09B-4714-91A1-24830275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1" y="4579540"/>
            <a:ext cx="4133846" cy="12963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C7A237-BB69-471E-8EC4-241DC26FD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1" y="3189818"/>
            <a:ext cx="4133846" cy="125425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181E76-8037-42CF-9952-8C6EE47D6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3404842"/>
            <a:ext cx="4133847" cy="9489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E0CB74-E50E-4F3A-A328-AB0B59376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1" y="4664588"/>
            <a:ext cx="4133846" cy="12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84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124</Words>
  <Application>Microsoft Office PowerPoint</Application>
  <PresentationFormat>Grand écran</PresentationFormat>
  <Paragraphs>25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Organique</vt:lpstr>
      <vt:lpstr>Projet initiation à la recherche</vt:lpstr>
      <vt:lpstr>GREW</vt:lpstr>
      <vt:lpstr>Phrase d’exemple</vt:lpstr>
      <vt:lpstr>Erreur sur le verbe </vt:lpstr>
      <vt:lpstr>Erreur sur le verbe</vt:lpstr>
      <vt:lpstr>Erreur sur le verbe</vt:lpstr>
      <vt:lpstr>Conclusion</vt:lpstr>
      <vt:lpstr>Les phrases</vt:lpstr>
      <vt:lpstr>Erreur dans la phrase simple verbale</vt:lpstr>
      <vt:lpstr>Erreur dans la phrase simple verbale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initiation à la recherche</dc:title>
  <dc:creator>Christopher</dc:creator>
  <cp:lastModifiedBy>Christopher</cp:lastModifiedBy>
  <cp:revision>12</cp:revision>
  <dcterms:created xsi:type="dcterms:W3CDTF">2019-01-21T08:45:18Z</dcterms:created>
  <dcterms:modified xsi:type="dcterms:W3CDTF">2019-01-21T12:05:48Z</dcterms:modified>
</cp:coreProperties>
</file>