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9" r:id="rId7"/>
    <p:sldId id="261" r:id="rId8"/>
    <p:sldId id="265" r:id="rId9"/>
    <p:sldId id="263" r:id="rId10"/>
    <p:sldId id="266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43DFE-39F5-4190-84E6-88A4541DC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849142"/>
            <a:ext cx="6815669" cy="1515533"/>
          </a:xfrm>
        </p:spPr>
        <p:txBody>
          <a:bodyPr/>
          <a:lstStyle/>
          <a:p>
            <a:r>
              <a:rPr lang="fr-FR" dirty="0"/>
              <a:t>Soutenance d’initiation à la recherche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85BE6A-910C-4CF8-B422-F9C7E4A2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41" y="1651948"/>
            <a:ext cx="4659515" cy="10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9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11D71-4063-4749-96AC-860278D7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du sujet de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7A67-C471-4948-90C9-4F650393AD8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équipes du LORIA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Raisonnement à partir de cas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Correcteur automatique de français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existant</a:t>
            </a:r>
          </a:p>
          <a:p>
            <a:pPr lvl="1"/>
            <a:endParaRPr lang="fr-FR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8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7CCEA-083B-4DD0-A433-11D0B663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existant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D3FCC-575E-4E9F-B4A4-04E1ED81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Travail effectué en 2017 – 2018 :</a:t>
            </a:r>
          </a:p>
          <a:p>
            <a:pPr lvl="1"/>
            <a:r>
              <a:rPr lang="fr-FR" dirty="0"/>
              <a:t>Étudiants :	</a:t>
            </a:r>
          </a:p>
          <a:p>
            <a:pPr lvl="2"/>
            <a:r>
              <a:rPr lang="fr-FR" dirty="0"/>
              <a:t>Damien Levy</a:t>
            </a:r>
          </a:p>
          <a:p>
            <a:pPr lvl="2"/>
            <a:r>
              <a:rPr lang="fr-FR" dirty="0"/>
              <a:t>2</a:t>
            </a:r>
          </a:p>
          <a:p>
            <a:pPr lvl="2"/>
            <a:r>
              <a:rPr lang="fr-FR" dirty="0"/>
              <a:t>3</a:t>
            </a:r>
          </a:p>
          <a:p>
            <a:pPr lvl="1"/>
            <a:r>
              <a:rPr lang="fr-FR" dirty="0"/>
              <a:t>Sujet :</a:t>
            </a:r>
          </a:p>
          <a:p>
            <a:pPr lvl="1"/>
            <a:r>
              <a:rPr lang="fr-FR" dirty="0"/>
              <a:t>Développement :</a:t>
            </a:r>
          </a:p>
        </p:txBody>
      </p:sp>
    </p:spTree>
    <p:extLst>
      <p:ext uri="{BB962C8B-B14F-4D97-AF65-F5344CB8AC3E}">
        <p14:creationId xmlns:p14="http://schemas.microsoft.com/office/powerpoint/2010/main" val="307672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1C43B07-C086-45BE-8342-6434FB29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développement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A47F15-1E61-4808-9313-BAFD07ACB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53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2522ED7-6325-4740-9519-CD754319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développement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BE04BAA-997F-4136-99F5-158AA70C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4049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73408-77E6-4AC7-A8E2-469B8183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A86CC7-E893-4BC3-9686-FC84949F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du sujet de recherche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développement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ouverture </a:t>
            </a:r>
          </a:p>
          <a:p>
            <a:pPr lvl="1"/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0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F417D05-B319-4664-8AA6-65DF2D1C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du sujet de recherche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F5B40-88F3-46B9-8351-FD25BC43E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68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11D71-4063-4749-96AC-860278D7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du sujet de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7A67-C471-4948-90C9-4F650393AD8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équipes du LORIA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Raisonnement à partir de cas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Correcteur automatique de français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existant</a:t>
            </a:r>
          </a:p>
          <a:p>
            <a:pPr lvl="1"/>
            <a:endParaRPr lang="fr-FR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8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3CB37-2ECF-4637-94FC-FAC650CB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équipes du LORIA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952CF0-61DB-488C-BCD7-531958CC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Équipe K :</a:t>
            </a:r>
          </a:p>
          <a:p>
            <a:pPr lvl="1"/>
            <a:r>
              <a:rPr lang="fr-FR" dirty="0"/>
              <a:t>Jean </a:t>
            </a:r>
            <a:r>
              <a:rPr lang="fr-FR" dirty="0" err="1"/>
              <a:t>Lieber</a:t>
            </a:r>
            <a:endParaRPr lang="fr-FR" dirty="0"/>
          </a:p>
          <a:p>
            <a:pPr lvl="1"/>
            <a:r>
              <a:rPr lang="fr-FR" dirty="0"/>
              <a:t>Emmanuel </a:t>
            </a:r>
            <a:r>
              <a:rPr lang="fr-FR" dirty="0" err="1"/>
              <a:t>Nauer</a:t>
            </a:r>
            <a:endParaRPr lang="fr-FR" dirty="0"/>
          </a:p>
          <a:p>
            <a:r>
              <a:rPr lang="fr-FR" dirty="0"/>
              <a:t>Équipe </a:t>
            </a:r>
            <a:r>
              <a:rPr lang="fr-FR" dirty="0" err="1"/>
              <a:t>Sémagramme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Yves Lepage</a:t>
            </a:r>
          </a:p>
          <a:p>
            <a:pPr lvl="1"/>
            <a:r>
              <a:rPr lang="fr-FR" dirty="0"/>
              <a:t>Bruno Guillaume</a:t>
            </a:r>
          </a:p>
        </p:txBody>
      </p:sp>
    </p:spTree>
    <p:extLst>
      <p:ext uri="{BB962C8B-B14F-4D97-AF65-F5344CB8AC3E}">
        <p14:creationId xmlns:p14="http://schemas.microsoft.com/office/powerpoint/2010/main" val="109381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11D71-4063-4749-96AC-860278D7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du sujet de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7A67-C471-4948-90C9-4F650393AD8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équipes du LORIA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Raisonnement à partir de cas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Correcteur automatique de français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existant</a:t>
            </a:r>
          </a:p>
          <a:p>
            <a:pPr lvl="1"/>
            <a:endParaRPr lang="fr-FR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7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10699-722D-4B30-9C4A-2C5566CD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Raisonnement à partir de cas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EC452B-6B1A-4959-9E84-E76B08ED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56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11D71-4063-4749-96AC-860278D7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du sujet de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7A67-C471-4948-90C9-4F650393AD8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équipes du LORIA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Raisonnement à partir de cas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Correcteur automatique de français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Travail existant</a:t>
            </a:r>
          </a:p>
          <a:p>
            <a:pPr lvl="1"/>
            <a:endParaRPr lang="fr-FR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0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168EF-AE20-4417-AF59-B655EABA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Correcteur automatique de français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BD1D9-D29D-428B-84C9-3DED561C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867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152</Words>
  <Application>Microsoft Office PowerPoint</Application>
  <PresentationFormat>Grand écran</PresentationFormat>
  <Paragraphs>51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Organique</vt:lpstr>
      <vt:lpstr>Soutenance d’initiation à la recherche</vt:lpstr>
      <vt:lpstr>Sommaire</vt:lpstr>
      <vt:lpstr>Introduction du sujet de recherche</vt:lpstr>
      <vt:lpstr>Introduction du sujet de recherche</vt:lpstr>
      <vt:lpstr>Les équipes du LORIA</vt:lpstr>
      <vt:lpstr>Introduction du sujet de recherche</vt:lpstr>
      <vt:lpstr>Raisonnement à partir de cas</vt:lpstr>
      <vt:lpstr>Introduction du sujet de recherche</vt:lpstr>
      <vt:lpstr>Correcteur automatique de français</vt:lpstr>
      <vt:lpstr>Introduction du sujet de recherche</vt:lpstr>
      <vt:lpstr>Travail existant</vt:lpstr>
      <vt:lpstr>Conception et développement</vt:lpstr>
      <vt:lpstr>Conception et développement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d’initiation à la recherche</dc:title>
  <dc:creator>Christopher</dc:creator>
  <cp:lastModifiedBy>Christopher</cp:lastModifiedBy>
  <cp:revision>11</cp:revision>
  <dcterms:created xsi:type="dcterms:W3CDTF">2019-05-18T09:35:21Z</dcterms:created>
  <dcterms:modified xsi:type="dcterms:W3CDTF">2019-05-19T19:07:11Z</dcterms:modified>
</cp:coreProperties>
</file>