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6" r:id="rId6"/>
    <p:sldId id="257" r:id="rId7"/>
    <p:sldId id="261" r:id="rId8"/>
    <p:sldId id="266" r:id="rId9"/>
    <p:sldId id="287" r:id="rId10"/>
    <p:sldId id="288" r:id="rId11"/>
    <p:sldId id="289" r:id="rId12"/>
    <p:sldId id="290" r:id="rId13"/>
    <p:sldId id="285" r:id="rId14"/>
    <p:sldId id="268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21.06.2023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1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9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36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8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7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%D0%A0%D0%B5%D0%B4%D0%B0%D0%BA%D1%82%D0%B8%D1%80%D0%BE%D0%B2%D0%B0%D0%BD%D0%B8%D0%B5-%D0%BF%D1%80%D0%B5%D0%B7%D0%B5%D0%BD%D1%82%D0%B0%D1%86%D0%B8%D0%B8-ff353d37-742a-4aa8-8bdd-6b1f488127a2?omkt=ru-RU&amp;ui=ru-RU&amp;rs=ru-RU&amp;ad=R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903" y="-44711"/>
            <a:ext cx="9452083" cy="1027997"/>
          </a:xfrm>
        </p:spPr>
        <p:txBody>
          <a:bodyPr rtlCol="0"/>
          <a:lstStyle/>
          <a:p>
            <a:pPr rtl="0"/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Чернівецький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політехнічний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фаховий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коледж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011" y="1146117"/>
            <a:ext cx="8299235" cy="86868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Циклова комісія інженерії програмного забезпечення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88011" y="2691626"/>
            <a:ext cx="73005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ПРОЄКТ</a:t>
            </a:r>
          </a:p>
          <a:p>
            <a:pPr lvl="3"/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тему :</a:t>
            </a:r>
          </a:p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Інтернет-магазин зброї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25072" y="475345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541 ГРУПИ</a:t>
            </a:r>
          </a:p>
          <a:p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ГЛОВАЦЬКИЙ </a:t>
            </a:r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ОЛЕКСІЙ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БАСОВСЬКА </a:t>
            </a:r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АНТОНІНА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148" y="6206990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ЧЕРНІВЦІ - 2023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31" y="584152"/>
            <a:ext cx="11214100" cy="646331"/>
          </a:xfrm>
        </p:spPr>
        <p:txBody>
          <a:bodyPr rtlCol="0"/>
          <a:lstStyle/>
          <a:p>
            <a:pPr rtl="0"/>
            <a:r>
              <a:rPr lang="uk-UA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645357" y="1824357"/>
            <a:ext cx="10309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дипломним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проєктом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-магазин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зброї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Weapon.UA</a:t>
            </a:r>
            <a:r>
              <a:rPr lang="uk-UA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2073" y="3044755"/>
            <a:ext cx="113865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дипломного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вдосконалено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БД та з сайтами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електронної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комерції</a:t>
            </a:r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створена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супровідна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документація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280" y="3376247"/>
            <a:ext cx="5755558" cy="1243584"/>
          </a:xfrm>
        </p:spPr>
        <p:txBody>
          <a:bodyPr rtlCol="0"/>
          <a:lstStyle/>
          <a:p>
            <a:pPr rtl="0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завдання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8"/>
          </p:nvPr>
        </p:nvSpPr>
        <p:spPr>
          <a:xfrm>
            <a:off x="828548" y="2063821"/>
            <a:ext cx="10954004" cy="14630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дипломного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є створення інтернет-магазину «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Weapon.UA</a:t>
            </a:r>
            <a:r>
              <a:rPr lang="uk-UA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</a:t>
            </a:r>
            <a:r>
              <a:rPr lang="uk-UA" sz="280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клієнтів найвищою якістю продукції та послуг в галузі зброї.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6" name="Прямоугольник 5"/>
          <p:cNvSpPr/>
          <p:nvPr/>
        </p:nvSpPr>
        <p:spPr>
          <a:xfrm>
            <a:off x="828548" y="3878206"/>
            <a:ext cx="8491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Набути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практичних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навичок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розробці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сайтів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0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210" y="263768"/>
            <a:ext cx="7781544" cy="859055"/>
          </a:xfrm>
        </p:spPr>
        <p:txBody>
          <a:bodyPr rtlCol="0"/>
          <a:lstStyle/>
          <a:p>
            <a:pPr rtl="0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7281" y="1243324"/>
            <a:ext cx="10024696" cy="756140"/>
          </a:xfrm>
        </p:spPr>
        <p:txBody>
          <a:bodyPr>
            <a:noAutofit/>
          </a:bodyPr>
          <a:lstStyle/>
          <a:p>
            <a:r>
              <a:rPr lang="uk-UA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розробки інтернет-магазину «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Weapon.UA</a:t>
            </a:r>
            <a:r>
              <a:rPr lang="uk-UA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було обране середовище розробки програмного забезпечення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Visual Studio Code </a:t>
            </a:r>
            <a:r>
              <a:rPr lang="uk-UA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мова програмування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22" y="2395272"/>
            <a:ext cx="5695495" cy="42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9" y="455002"/>
            <a:ext cx="11214100" cy="535531"/>
          </a:xfrm>
        </p:spPr>
        <p:txBody>
          <a:bodyPr rtlCol="0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 модель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58" y="1546551"/>
            <a:ext cx="7706242" cy="44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39" y="1509698"/>
            <a:ext cx="9198591" cy="45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1570681"/>
            <a:ext cx="8802806" cy="4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1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54" y="2102239"/>
            <a:ext cx="921337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1637582"/>
            <a:ext cx="8611737" cy="43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46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57" y="1567794"/>
            <a:ext cx="8637975" cy="44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infopath/2007/PartnerControls"/>
    <ds:schemaRef ds:uri="http://schemas.microsoft.com/sharepoint/v3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fb0879af-3eba-417a-a55a-ffe6dcd6ca77"/>
    <ds:schemaRef ds:uri="http://purl.org/dc/elements/1.1/"/>
    <ds:schemaRef ds:uri="6dc4bcd6-49db-4c07-9060-8acfc67cef9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152</Words>
  <Application>Microsoft Office PowerPoint</Application>
  <PresentationFormat>Широкоэкранный</PresentationFormat>
  <Paragraphs>45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Trade Gothic LT Pro</vt:lpstr>
      <vt:lpstr>Trebuchet MS</vt:lpstr>
      <vt:lpstr>Wingdings</vt:lpstr>
      <vt:lpstr>Тема Office</vt:lpstr>
      <vt:lpstr>Чернівецький політехнічний фаховий коледж</vt:lpstr>
      <vt:lpstr>Мета та завдання</vt:lpstr>
      <vt:lpstr>Засоби розробки</vt:lpstr>
      <vt:lpstr>Концептуальна модель</vt:lpstr>
      <vt:lpstr>Графічний інтерфейс</vt:lpstr>
      <vt:lpstr>Графічний інтерфейс</vt:lpstr>
      <vt:lpstr>Графічний інтерфейс</vt:lpstr>
      <vt:lpstr>Графічний інтерфейс</vt:lpstr>
      <vt:lpstr>Графічний інтерфейс</vt:lpstr>
      <vt:lpstr>Висновок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2023-06-21T08:11:12Z</dcterms:created>
  <dcterms:modified xsi:type="dcterms:W3CDTF">2023-06-21T09:05:46Z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