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6" r:id="rId6"/>
    <p:sldId id="257" r:id="rId7"/>
    <p:sldId id="261" r:id="rId8"/>
    <p:sldId id="266" r:id="rId9"/>
    <p:sldId id="287" r:id="rId10"/>
    <p:sldId id="288" r:id="rId11"/>
    <p:sldId id="289" r:id="rId12"/>
    <p:sldId id="290" r:id="rId13"/>
    <p:sldId id="285" r:id="rId14"/>
    <p:sldId id="268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6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5C963BE-E818-41F7-9555-4F4B742E98AE}" type="datetime1">
              <a:rPr lang="ru-RU" smtClean="0"/>
              <a:t>21.06.2023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735222-6EEA-46CD-B936-E9E9D4B85411}" type="datetime1">
              <a:rPr lang="ru-RU" noProof="0" smtClean="0"/>
              <a:t>21.06.2023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12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706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711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194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363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78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57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Полилиния: фигура 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6" name="Полилиния: фигура 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7" name="Прямоугольный треугольник 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8" name="Прямоугольный треугольник 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9" name="Прямоугольный треугольник 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20" name="Полилиния: Фигура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  <p:sp>
          <p:nvSpPr>
            <p:cNvPr id="9" name="Полилиния: Фигура 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0" name="Полилиния: Фигура 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1" name="Полилиния: Фигура 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Полилиния: Фигура 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  <p:sp>
            <p:nvSpPr>
              <p:cNvPr id="14" name="Полилиния: Фигура 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noProof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тегория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0" name="Рисунок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1" name="Рисунок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2" name="Рисунок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3" name="Рисунок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 и раздел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я и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6" name="Текст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ru-RU" noProof="0"/>
              <a:t>Вставка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Полилиния: фигура 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1" name="Полилиния: фигура 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2" name="Полилиния: Фигура 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Полилиния: Фигура 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6" name="Полилиния: Фигура 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0" name="Полилиния: Фигура 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1" name="Номер слайда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Прямоугольный треугольник 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рямоугольный треугольник 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9" name="Прямоугольный треугольник 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ru-RU" noProof="0"/>
              <a:t>Спасибо!</a:t>
            </a:r>
          </a:p>
        </p:txBody>
      </p:sp>
      <p:sp>
        <p:nvSpPr>
          <p:cNvPr id="35" name="Полилиния: Фигура 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2" name="Полилиния: Фигура 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 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рямоугольный треугольник 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3" name="Полилиния: Фигура 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4" name="Полилиния: Фигура 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5" name="Полилиния: Фигура 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8" name="Полилиния: Фигура 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Полилиния: Фигура 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Дополнительный 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Полилиния: Фигура 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8" name="Полилиния: Фигура 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29" name="Полилиния: Фигура 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Полилиния: Фигура 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3" name="Полилиния: Фигура 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Заголовок раздела 01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  <p:sp>
        <p:nvSpPr>
          <p:cNvPr id="35" name="Номер слайда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олилиния: Фигура 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ru-RU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"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Цитата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текс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3" name="Текст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6" name="Текст 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27" name="Объект 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8" name="Объект 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типа содержимого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Полилиния: фигура 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Прямоугольник: Усеченный угол 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3" name="Прямоугольник: Усеченный угол 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4" name="Полилиния: Фигура 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1" name="Объект 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7" name="Полилиния: Фигура 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8" name="Полилиния: Фигура 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9" name="Полилиния: фигура 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0" name="Полилиния: Фигура 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>
                <a:latin typeface="+mj-lt"/>
              </a:rPr>
              <a:t>Образец заголовка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Полилиния: Фигура 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Полилиния: Фигура 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Прямоугольник: Усеченный угол 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ru-RU" noProof="0"/>
            </a:p>
          </p:txBody>
        </p:sp>
        <p:sp>
          <p:nvSpPr>
            <p:cNvPr id="17" name="Прямоугольник: Усеченный угол 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8" name="Полилиния: Фигура 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ru-ru/article/%D0%A0%D0%B5%D0%B4%D0%B0%D0%BA%D1%82%D0%B8%D1%80%D0%BE%D0%B2%D0%B0%D0%BD%D0%B8%D0%B5-%D0%BF%D1%80%D0%B5%D0%B7%D0%B5%D0%BD%D1%82%D0%B0%D1%86%D0%B8%D0%B8-ff353d37-742a-4aa8-8bdd-6b1f488127a2?omkt=ru-RU&amp;ui=ru-RU&amp;rs=ru-RU&amp;ad=R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1023" y="0"/>
            <a:ext cx="9452083" cy="1027997"/>
          </a:xfrm>
        </p:spPr>
        <p:txBody>
          <a:bodyPr rtlCol="0"/>
          <a:lstStyle/>
          <a:p>
            <a:pPr rtl="0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Чернівецький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політехнічний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фаховий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коледж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7578" y="1146117"/>
            <a:ext cx="8299235" cy="868680"/>
          </a:xfrm>
        </p:spPr>
        <p:txBody>
          <a:bodyPr rtlCol="0"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Циклова комісія інженерії програмного забезпечення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88011" y="2691626"/>
            <a:ext cx="73005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ДИПЛОМНИЙ ПРОЄКТ</a:t>
            </a:r>
          </a:p>
          <a:p>
            <a:pPr lvl="3"/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uk-UA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тему :</a:t>
            </a:r>
          </a:p>
          <a:p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Інтернет-магазин зброї</a:t>
            </a:r>
            <a:endParaRPr lang="uk-UA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177196" y="462908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541 ГРУПИ</a:t>
            </a:r>
          </a:p>
          <a:p>
            <a:r>
              <a:rPr lang="uk-UA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ГЛОВАЦЬКИЙ О.О.</a:t>
            </a:r>
          </a:p>
          <a:p>
            <a:r>
              <a:rPr lang="uk-UA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КЕРІВНИК: БАСОВСЬКА А.І.</a:t>
            </a:r>
            <a:endParaRPr lang="uk-UA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76148" y="6206990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ЧЕРНІВЦІ - 2023</a:t>
            </a:r>
            <a:endParaRPr lang="uk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631" y="584152"/>
            <a:ext cx="11214100" cy="646331"/>
          </a:xfrm>
        </p:spPr>
        <p:txBody>
          <a:bodyPr rtlCol="0"/>
          <a:lstStyle/>
          <a:p>
            <a:pPr rtl="0"/>
            <a:r>
              <a:rPr lang="uk-UA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Висновок</a:t>
            </a:r>
            <a:endParaRPr lang="ru-RU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адпись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645357" y="1824357"/>
            <a:ext cx="10309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час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над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дипломним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проєктом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розроблено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інтернет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-магазин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зброї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Weapon.UA</a:t>
            </a:r>
            <a:r>
              <a:rPr lang="uk-UA" sz="28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72073" y="3044755"/>
            <a:ext cx="1138652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процесі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дипломного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вдосконалено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навички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роботі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 БД та з сайтами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електронної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комерції</a:t>
            </a:r>
            <a:endParaRPr lang="ru-RU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8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Була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створена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супровідна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документація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6280" y="3376247"/>
            <a:ext cx="5755558" cy="1243584"/>
          </a:xfrm>
        </p:spPr>
        <p:txBody>
          <a:bodyPr rtlCol="0"/>
          <a:lstStyle/>
          <a:p>
            <a:pPr rtl="0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увагу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та завдання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8"/>
          </p:nvPr>
        </p:nvSpPr>
        <p:spPr>
          <a:xfrm>
            <a:off x="828548" y="2063821"/>
            <a:ext cx="10954004" cy="146304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Метою дипломного </a:t>
            </a:r>
            <a:r>
              <a:rPr lang="uk-UA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є створення інтернет-магазину «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Weapon.UA</a:t>
            </a:r>
            <a:r>
              <a:rPr lang="uk-UA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для </a:t>
            </a:r>
            <a:r>
              <a:rPr lang="uk-UA" sz="280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 клієнтів найвищою якістю продукції та послуг в галузі зброї.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ru-RU" noProof="0" smtClean="0"/>
              <a:pPr rtl="0"/>
              <a:t>2</a:t>
            </a:fld>
            <a:endParaRPr lang="ru-RU" noProof="0"/>
          </a:p>
        </p:txBody>
      </p:sp>
      <p:sp>
        <p:nvSpPr>
          <p:cNvPr id="6" name="Прямоугольник 5"/>
          <p:cNvSpPr/>
          <p:nvPr/>
        </p:nvSpPr>
        <p:spPr>
          <a:xfrm>
            <a:off x="828548" y="3878206"/>
            <a:ext cx="84912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Набути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практичних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навичок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розробці</a:t>
            </a:r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сайтів</a:t>
            </a:r>
            <a:r>
              <a:rPr lang="ru-RU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607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210" y="263768"/>
            <a:ext cx="7781544" cy="859055"/>
          </a:xfrm>
        </p:spPr>
        <p:txBody>
          <a:bodyPr rtlCol="0"/>
          <a:lstStyle/>
          <a:p>
            <a:pPr rtl="0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Засоби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3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7281" y="1243324"/>
            <a:ext cx="10024696" cy="756140"/>
          </a:xfrm>
        </p:spPr>
        <p:txBody>
          <a:bodyPr>
            <a:noAutofit/>
          </a:bodyPr>
          <a:lstStyle/>
          <a:p>
            <a:r>
              <a:rPr lang="uk-UA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розробки інтернет-магазину «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Weapon.UA</a:t>
            </a:r>
            <a:r>
              <a:rPr lang="uk-UA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було обране середовище розробки програмного забезпечення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Microsoft Visual Studio Code </a:t>
            </a:r>
            <a:r>
              <a:rPr lang="uk-UA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 мова програмування </a:t>
            </a:r>
            <a:r>
              <a:rPr lang="en-US" sz="24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Python.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922" y="2395272"/>
            <a:ext cx="5695495" cy="42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9" y="455002"/>
            <a:ext cx="11214100" cy="535531"/>
          </a:xfrm>
        </p:spPr>
        <p:txBody>
          <a:bodyPr rtlCol="0"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 модель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4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58" y="1546551"/>
            <a:ext cx="7706242" cy="44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844" y="542925"/>
            <a:ext cx="6638687" cy="590931"/>
          </a:xfrm>
        </p:spPr>
        <p:txBody>
          <a:bodyPr rtlCol="0"/>
          <a:lstStyle/>
          <a:p>
            <a:pPr rtl="0"/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Графічний інтерфейс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39" y="1509698"/>
            <a:ext cx="9198591" cy="45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844" y="542925"/>
            <a:ext cx="6638687" cy="590931"/>
          </a:xfrm>
        </p:spPr>
        <p:txBody>
          <a:bodyPr rtlCol="0"/>
          <a:lstStyle/>
          <a:p>
            <a:pPr rtl="0"/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Графічний інтерфейс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6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61" y="1570681"/>
            <a:ext cx="8802806" cy="44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10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844" y="542925"/>
            <a:ext cx="6638687" cy="590931"/>
          </a:xfrm>
        </p:spPr>
        <p:txBody>
          <a:bodyPr rtlCol="0"/>
          <a:lstStyle/>
          <a:p>
            <a:pPr rtl="0"/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Графічний інтерфейс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254" y="2102239"/>
            <a:ext cx="9213378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71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844" y="542925"/>
            <a:ext cx="6638687" cy="590931"/>
          </a:xfrm>
        </p:spPr>
        <p:txBody>
          <a:bodyPr rtlCol="0"/>
          <a:lstStyle/>
          <a:p>
            <a:pPr rtl="0"/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Графічний інтерфейс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8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43" y="1637582"/>
            <a:ext cx="8611737" cy="431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46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844" y="542925"/>
            <a:ext cx="6638687" cy="590931"/>
          </a:xfrm>
        </p:spPr>
        <p:txBody>
          <a:bodyPr rtlCol="0"/>
          <a:lstStyle/>
          <a:p>
            <a:pPr rtl="0"/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Графічний інтерфейс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ru-RU" smtClean="0"/>
              <a:pPr rtl="0"/>
              <a:t>9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57" y="1567794"/>
            <a:ext cx="8637975" cy="443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80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666_TF66687569" id="{8088A86A-5DE3-4754-A836-2A3C30D038B3}" vid="{7A96DF9F-A41C-4EE8-8C3F-8182B482B13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992231-163D-4428-A2B8-DA1FE0274129}">
  <ds:schemaRefs>
    <ds:schemaRef ds:uri="fb0879af-3eba-417a-a55a-ffe6dcd6ca77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6dc4bcd6-49db-4c07-9060-8acfc67cef9f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Современная презентация (синее оформление)</Template>
  <TotalTime>0</TotalTime>
  <Words>156</Words>
  <Application>Microsoft Office PowerPoint</Application>
  <PresentationFormat>Широкоэкранный</PresentationFormat>
  <Paragraphs>45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Tahoma</vt:lpstr>
      <vt:lpstr>Times New Roman</vt:lpstr>
      <vt:lpstr>Trade Gothic LT Pro</vt:lpstr>
      <vt:lpstr>Trebuchet MS</vt:lpstr>
      <vt:lpstr>Wingdings</vt:lpstr>
      <vt:lpstr>Тема Office</vt:lpstr>
      <vt:lpstr>«Чернівецький політехнічний фаховий коледж»</vt:lpstr>
      <vt:lpstr>Мета та завдання</vt:lpstr>
      <vt:lpstr>Засоби розробки</vt:lpstr>
      <vt:lpstr>Концептуальна модель</vt:lpstr>
      <vt:lpstr>Графічний інтерфейс</vt:lpstr>
      <vt:lpstr>Графічний інтерфейс</vt:lpstr>
      <vt:lpstr>Графічний інтерфейс</vt:lpstr>
      <vt:lpstr>Графічний інтерфейс</vt:lpstr>
      <vt:lpstr>Графічний інтерфейс</vt:lpstr>
      <vt:lpstr>Висновок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2023-06-21T08:11:12Z</dcterms:created>
  <dcterms:modified xsi:type="dcterms:W3CDTF">2023-06-21T08:59:33Z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