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-8626"/>
            <a:ext cx="7772400" cy="978597"/>
          </a:xfrm>
        </p:spPr>
        <p:txBody>
          <a:bodyPr/>
          <a:lstStyle/>
          <a:p>
            <a:r>
              <a:rPr lang="ru-RU" dirty="0" smtClean="0"/>
              <a:t>Этапы разработки ПО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5019" y="908720"/>
            <a:ext cx="590465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Определение требований</a:t>
            </a:r>
          </a:p>
          <a:p>
            <a:pPr algn="ctr"/>
            <a:r>
              <a:rPr lang="ru-RU" dirty="0" smtClean="0"/>
              <a:t>(Разработка ТЗ на систему и ТЗ на ПО)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35019" y="1628800"/>
            <a:ext cx="590465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Высокоуровневое проектирование</a:t>
            </a:r>
          </a:p>
          <a:p>
            <a:pPr algn="ctr"/>
            <a:r>
              <a:rPr lang="ru-RU" dirty="0" smtClean="0"/>
              <a:t>(Разработка Архитектуры ПО)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40197" y="2348880"/>
            <a:ext cx="590465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Разработка ПО</a:t>
            </a:r>
          </a:p>
          <a:p>
            <a:pPr algn="ctr"/>
            <a:r>
              <a:rPr lang="ru-RU" dirty="0" smtClean="0"/>
              <a:t>(Детальное проектирование, кодирование, блочное тестирование и отладка)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40197" y="3365376"/>
            <a:ext cx="590465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Интеграционное тестирование</a:t>
            </a:r>
          </a:p>
          <a:p>
            <a:pPr algn="ctr"/>
            <a:r>
              <a:rPr lang="ru-RU" dirty="0" smtClean="0"/>
              <a:t>(Тестирование в лаборатории или на стенде, тестирование на объекте)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35019" y="4979051"/>
            <a:ext cx="590465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Интеграция</a:t>
            </a:r>
          </a:p>
          <a:p>
            <a:pPr algn="ctr"/>
            <a:r>
              <a:rPr lang="ru-RU" dirty="0" smtClean="0"/>
              <a:t>(Тестирование и пуско-наладка на объекте, опытная эксплуатация)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40197" y="6004362"/>
            <a:ext cx="5904656" cy="5209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Сопровождение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58265" y="4365104"/>
            <a:ext cx="59046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Разработка пользовательской документации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1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-8626"/>
            <a:ext cx="7772400" cy="97859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Документы, связанные с этапами разработки ПО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908720"/>
            <a:ext cx="590465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Определение требований</a:t>
            </a:r>
          </a:p>
          <a:p>
            <a:pPr algn="ctr"/>
            <a:r>
              <a:rPr lang="ru-RU" dirty="0" smtClean="0"/>
              <a:t>(Разработка ТЗ на систему и ТЗ на ПО)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628800"/>
            <a:ext cx="590465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Высокоуровневое проектирование</a:t>
            </a:r>
          </a:p>
          <a:p>
            <a:pPr algn="ctr"/>
            <a:r>
              <a:rPr lang="ru-RU" dirty="0" smtClean="0"/>
              <a:t>(Разработка Архитектуры ПО)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0714" y="2348880"/>
            <a:ext cx="590465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Разработка ПО</a:t>
            </a:r>
          </a:p>
          <a:p>
            <a:pPr algn="ctr"/>
            <a:r>
              <a:rPr lang="ru-RU" dirty="0" smtClean="0"/>
              <a:t>(Детальное проектирование, кодирование, блочное тестирование и отладка)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0714" y="3365376"/>
            <a:ext cx="590465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Интеграционное тестирование</a:t>
            </a:r>
          </a:p>
          <a:p>
            <a:pPr algn="ctr"/>
            <a:r>
              <a:rPr lang="ru-RU" dirty="0" smtClean="0"/>
              <a:t>(Тестирование в лаборатории или на стенде, тестирование на объекте)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4979051"/>
            <a:ext cx="590465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Интеграция</a:t>
            </a:r>
          </a:p>
          <a:p>
            <a:pPr algn="ctr"/>
            <a:r>
              <a:rPr lang="ru-RU" dirty="0" smtClean="0"/>
              <a:t>(Тестирование и пуско-наладка на объекте, опытная эксплуатация)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00714" y="6004362"/>
            <a:ext cx="5904656" cy="5209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Сопровождение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32240" y="908720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ТЗ на ПО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32240" y="1628800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Архитектура ПО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37418" y="2348880"/>
            <a:ext cx="208823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Исходный код ПО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737418" y="3365376"/>
            <a:ext cx="208823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ПМИ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732240" y="4979051"/>
            <a:ext cx="208823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Backlog</a:t>
            </a:r>
            <a:r>
              <a:rPr lang="ru-RU" b="1" dirty="0" smtClean="0"/>
              <a:t> (</a:t>
            </a:r>
            <a:r>
              <a:rPr lang="en-US" b="1" dirty="0" err="1" smtClean="0"/>
              <a:t>redmine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737418" y="6004362"/>
            <a:ext cx="2088232" cy="5209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Backlog </a:t>
            </a:r>
            <a:r>
              <a:rPr lang="ru-RU" b="1" dirty="0"/>
              <a:t>(</a:t>
            </a:r>
            <a:r>
              <a:rPr lang="en-US" b="1" dirty="0" err="1"/>
              <a:t>redmine</a:t>
            </a:r>
            <a:r>
              <a:rPr lang="ru-RU" b="1" dirty="0"/>
              <a:t>)</a:t>
            </a:r>
            <a:endParaRPr lang="ru-RU" b="1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6732240" y="4365104"/>
            <a:ext cx="2088232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РП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18782" y="4365104"/>
            <a:ext cx="59046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Разработка пользовательской документации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-8626"/>
            <a:ext cx="7772400" cy="97859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Стандарты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6382" y="920293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ТЗ на ПО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6382" y="1640373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Архитектура ПО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2360453"/>
            <a:ext cx="208823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Исходный код ПО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1560" y="3376949"/>
            <a:ext cx="208823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ПМИ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6382" y="4990624"/>
            <a:ext cx="208823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Backlog</a:t>
            </a:r>
            <a:r>
              <a:rPr lang="ru-RU" b="1" dirty="0" smtClean="0"/>
              <a:t> (</a:t>
            </a:r>
            <a:r>
              <a:rPr lang="en-US" b="1" dirty="0" err="1" smtClean="0"/>
              <a:t>redmine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382" y="4376677"/>
            <a:ext cx="2088232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РП</a:t>
            </a:r>
            <a:endParaRPr lang="ru-RU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838630" y="993893"/>
            <a:ext cx="5044480" cy="42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/>
              <a:t>Шаблон ТЗ на ПО</a:t>
            </a:r>
            <a:endParaRPr lang="ru-RU" sz="28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38630" y="1713973"/>
            <a:ext cx="5044480" cy="42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/>
              <a:t>Шаблон Архитектуры ПО</a:t>
            </a:r>
            <a:endParaRPr lang="ru-RU" sz="28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38630" y="2425669"/>
            <a:ext cx="5898663" cy="79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/>
              <a:t>Требования к оформлению </a:t>
            </a:r>
          </a:p>
          <a:p>
            <a:pPr algn="l"/>
            <a:r>
              <a:rPr lang="ru-RU" sz="2800" dirty="0" smtClean="0"/>
              <a:t>исходного кода</a:t>
            </a:r>
            <a:endParaRPr lang="ru-RU" sz="2800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38630" y="3594565"/>
            <a:ext cx="5898663" cy="42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/>
              <a:t>Примеры ПМИ</a:t>
            </a:r>
            <a:endParaRPr lang="ru-RU" sz="2800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38630" y="4281677"/>
            <a:ext cx="5898663" cy="69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/>
              <a:t>Требования к оформлению РП, </a:t>
            </a:r>
          </a:p>
          <a:p>
            <a:pPr algn="l"/>
            <a:r>
              <a:rPr lang="ru-RU" sz="2800" dirty="0" smtClean="0"/>
              <a:t>и примеры</a:t>
            </a:r>
            <a:endParaRPr lang="ru-RU" sz="2800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838630" y="5208240"/>
            <a:ext cx="5898663" cy="42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П</a:t>
            </a:r>
            <a:r>
              <a:rPr lang="ru-RU" sz="2800" dirty="0" smtClean="0"/>
              <a:t>римеры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92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187</Words>
  <Application>Microsoft Office PowerPoint</Application>
  <PresentationFormat>Экран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Этапы разработки ПО</vt:lpstr>
      <vt:lpstr>Документы, связанные с этапами разработки ПО</vt:lpstr>
      <vt:lpstr>Стандарты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разработки ПО</dc:title>
  <dc:creator>Александ Головащенко</dc:creator>
  <cp:lastModifiedBy>Пользователь Windows</cp:lastModifiedBy>
  <cp:revision>6</cp:revision>
  <dcterms:created xsi:type="dcterms:W3CDTF">2018-03-06T07:41:40Z</dcterms:created>
  <dcterms:modified xsi:type="dcterms:W3CDTF">2018-03-06T08:56:18Z</dcterms:modified>
</cp:coreProperties>
</file>