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6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6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32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36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20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2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42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855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84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73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5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1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39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05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6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0D8F-18E2-4281-BA06-4131A81883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88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0D8F-18E2-4281-BA06-4131A8188314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59DF70-314F-4D36-ABEC-A3D84C0AA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1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224" y="260544"/>
            <a:ext cx="9418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Министерство науки и высшего образования Российской Федерации </a:t>
            </a:r>
          </a:p>
          <a:p>
            <a:pPr algn="ctr"/>
            <a:r>
              <a:rPr lang="ru-RU" dirty="0"/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dirty="0"/>
              <a:t>«Российский экономический университет им. Г.В. Плеханова»</a:t>
            </a:r>
          </a:p>
          <a:p>
            <a:pPr algn="ctr"/>
            <a:r>
              <a:rPr lang="ru-RU" b="1" dirty="0"/>
              <a:t>Московский приборостроительный </a:t>
            </a:r>
            <a:r>
              <a:rPr lang="ru-RU" b="1" dirty="0" smtClean="0"/>
              <a:t>техникум</a:t>
            </a:r>
            <a:endParaRPr lang="en-US" b="1" dirty="0" smtClean="0"/>
          </a:p>
          <a:p>
            <a:pPr algn="ctr"/>
            <a:r>
              <a:rPr lang="ru-RU" dirty="0" smtClean="0"/>
              <a:t> 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1283814" y="2464982"/>
            <a:ext cx="8983140" cy="16143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dirty="0" smtClean="0"/>
              <a:t>Защита по ПМ </a:t>
            </a:r>
            <a:r>
              <a:rPr lang="ru-RU" sz="2200" dirty="0" smtClean="0"/>
              <a:t>02</a:t>
            </a:r>
            <a:r>
              <a:rPr lang="ru-RU" sz="2200" dirty="0"/>
              <a:t> «Осуществление интеграции программных модулей</a:t>
            </a:r>
            <a:r>
              <a:rPr lang="ru-RU" sz="2200" dirty="0" smtClean="0"/>
              <a:t>»</a:t>
            </a:r>
            <a:br>
              <a:rPr lang="ru-RU" sz="2200" dirty="0" smtClean="0"/>
            </a:b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Специальность </a:t>
            </a:r>
            <a:r>
              <a:rPr lang="ru-RU" sz="2200" dirty="0"/>
              <a:t>09.02.07 «Информационные системы и программирование</a:t>
            </a:r>
            <a:r>
              <a:rPr lang="ru-RU" sz="2200" dirty="0" smtClean="0"/>
              <a:t>»</a:t>
            </a:r>
            <a:br>
              <a:rPr lang="ru-RU" sz="2200" dirty="0" smtClean="0"/>
            </a:br>
            <a:r>
              <a:rPr lang="ru-RU" sz="2200" dirty="0" smtClean="0"/>
              <a:t>Квалификация: Программист</a:t>
            </a:r>
            <a:endParaRPr lang="ru-RU" dirty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131" y="5371454"/>
            <a:ext cx="5055704" cy="1486546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Подготовил студент группы П50-2-18: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Суслин Александр Михайлович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Дата: </a:t>
            </a:r>
            <a:r>
              <a:rPr lang="ru-RU" sz="2000" dirty="0" smtClean="0">
                <a:solidFill>
                  <a:schemeClr val="tx1"/>
                </a:solidFill>
              </a:rPr>
              <a:t>13.04.2022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2.5. Производить инспектирование компонент программного обеспечения на предмет соответствия стандартам кодирования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8392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61265" y="298938"/>
            <a:ext cx="8293906" cy="647713"/>
          </a:xfrm>
        </p:spPr>
        <p:txBody>
          <a:bodyPr>
            <a:normAutofit/>
          </a:bodyPr>
          <a:lstStyle/>
          <a:p>
            <a:r>
              <a:rPr lang="ru-RU" dirty="0" smtClean="0"/>
              <a:t>Профессиональные компетенции: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010538" y="1511512"/>
            <a:ext cx="8595360" cy="4351337"/>
          </a:xfrm>
        </p:spPr>
        <p:txBody>
          <a:bodyPr>
            <a:normAutofit/>
          </a:bodyPr>
          <a:lstStyle/>
          <a:p>
            <a:r>
              <a:rPr lang="ru-RU" sz="2000" dirty="0">
                <a:hlinkClick r:id="rId2" action="ppaction://hlinksldjump"/>
              </a:rPr>
              <a:t>ПК 2.1. Разрабатывать требования к программным модулям на основе анализа проектной и технической документации на предмет взаимодействия </a:t>
            </a:r>
            <a:r>
              <a:rPr lang="ru-RU" sz="2000" dirty="0" smtClean="0">
                <a:hlinkClick r:id="rId2" action="ppaction://hlinksldjump"/>
              </a:rPr>
              <a:t>компонент</a:t>
            </a:r>
            <a:endParaRPr lang="ru-RU" sz="2000" dirty="0" smtClean="0"/>
          </a:p>
          <a:p>
            <a:r>
              <a:rPr lang="ru-RU" sz="2000" dirty="0">
                <a:hlinkClick r:id="rId3" action="ppaction://hlinksldjump"/>
              </a:rPr>
              <a:t>ПК 2.2. Выполнять интеграцию модулей в программное обеспечение</a:t>
            </a:r>
            <a:endParaRPr lang="ru-RU" sz="2000" dirty="0" smtClean="0"/>
          </a:p>
          <a:p>
            <a:r>
              <a:rPr lang="ru-RU" sz="2000" dirty="0">
                <a:hlinkClick r:id="rId4" action="ppaction://hlinksldjump"/>
              </a:rPr>
              <a:t>ПК 2.3. Выполнять отладку программного модуля с использованием специализированных программных средств</a:t>
            </a:r>
            <a:endParaRPr lang="ru-RU" sz="2000" dirty="0" smtClean="0"/>
          </a:p>
          <a:p>
            <a:r>
              <a:rPr lang="ru-RU" sz="2000" dirty="0">
                <a:hlinkClick r:id="rId5" action="ppaction://hlinksldjump"/>
              </a:rPr>
              <a:t>ПК 2.4. Осуществлять разработку тестовых наборов и тестовых сценариев для программного обеспечения</a:t>
            </a:r>
            <a:endParaRPr lang="ru-RU" sz="2000" dirty="0" smtClean="0"/>
          </a:p>
          <a:p>
            <a:r>
              <a:rPr lang="ru-RU" sz="2000" dirty="0">
                <a:hlinkClick r:id="rId6" action="ppaction://hlinksldjump"/>
              </a:rPr>
              <a:t>ПК 2.5. Производить инспектирование компонент программного обеспечения на предмет соответствия стандартам </a:t>
            </a:r>
            <a:r>
              <a:rPr lang="ru-RU" sz="2000" dirty="0" smtClean="0">
                <a:hlinkClick r:id="rId6" action="ppaction://hlinksldjump"/>
              </a:rPr>
              <a:t>кодирования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694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2.1. Разрабатывать требования к программным модулям на основе анализа проектной и технической документации на предмет взаимодействия </a:t>
            </a:r>
            <a:r>
              <a:rPr lang="ru-RU" dirty="0" smtClean="0"/>
              <a:t>компонент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5992" y="634804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примере проекта ПП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7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1" y="954067"/>
            <a:ext cx="5445370" cy="5635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1" y="954067"/>
            <a:ext cx="3827584" cy="3288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 descr="D:\Work\DPStuffProvider\Res\Screenshot_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4451357"/>
            <a:ext cx="3827586" cy="2138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732085" y="160490"/>
            <a:ext cx="8151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Требования на основе тех. документации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7479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2.2. Выполнять интеграцию модулей в программное обеспечение</a:t>
            </a:r>
          </a:p>
        </p:txBody>
      </p:sp>
    </p:spTree>
    <p:extLst>
      <p:ext uri="{BB962C8B-B14F-4D97-AF65-F5344CB8AC3E}">
        <p14:creationId xmlns:p14="http://schemas.microsoft.com/office/powerpoint/2010/main" val="27725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2.3. Выполнять отладку программного модуля с использованием специализированных программных средств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992" y="6348046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примере курсового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6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6" y="1089902"/>
            <a:ext cx="7678618" cy="45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8108"/>
          <a:stretch/>
        </p:blipFill>
        <p:spPr>
          <a:xfrm>
            <a:off x="3214664" y="5855677"/>
            <a:ext cx="5393392" cy="738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246" y="1186618"/>
            <a:ext cx="3886200" cy="1804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246" y="3127597"/>
            <a:ext cx="3886200" cy="2385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334118" y="241358"/>
            <a:ext cx="1154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Rider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025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6" y="714747"/>
            <a:ext cx="8804028" cy="1938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16" y="2755319"/>
            <a:ext cx="7432430" cy="3365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753" y="2755319"/>
            <a:ext cx="3084154" cy="3365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919" y="6223205"/>
            <a:ext cx="6185886" cy="5322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764462" y="27566"/>
            <a:ext cx="3150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MS Visual Studio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461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39794" y="2516588"/>
            <a:ext cx="8955555" cy="17012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ПК 2.4. Осуществлять разработку тестовых наборов и тестовых сценариев для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40465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Другая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969696"/>
      </a:accent2>
      <a:accent3>
        <a:srgbClr val="808080"/>
      </a:accent3>
      <a:accent4>
        <a:srgbClr val="5F5F5F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216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Аспект</vt:lpstr>
      <vt:lpstr>Защита по ПМ 02 «Осуществление интеграции программных модулей»  Специальность 09.02.07 «Информационные системы и программирование» Квалификация: Программист</vt:lpstr>
      <vt:lpstr>Профессиональные компетенции: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по ПМ 02 «Осуществление интеграции программных модулей»  Специальность 09.02.07 «Информационные системы и программирование» Квалификация: Программист</dc:title>
  <dc:creator>Aleksandr Suslin</dc:creator>
  <cp:lastModifiedBy>Aleksandr Suslin</cp:lastModifiedBy>
  <cp:revision>8</cp:revision>
  <dcterms:created xsi:type="dcterms:W3CDTF">2022-04-12T18:01:04Z</dcterms:created>
  <dcterms:modified xsi:type="dcterms:W3CDTF">2022-04-12T21:17:15Z</dcterms:modified>
</cp:coreProperties>
</file>