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5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5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760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90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3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81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1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5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0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7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97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20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7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32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1AF7DF-8B0B-4236-A26C-E4064A8080C4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0DC25-CF7F-496D-A506-E980BF15F2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210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25" y="939598"/>
            <a:ext cx="88714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Министерство науки и высшего образования Российской Федерации</a:t>
            </a:r>
          </a:p>
          <a:p>
            <a:pPr algn="just"/>
            <a:r>
              <a:rPr lang="ru-RU" sz="1600" dirty="0"/>
              <a:t>Федеральное государственное бюджетное образовательное учреждение высшего образования «Российский экономический университет имени Г.В. Плеханова»</a:t>
            </a:r>
          </a:p>
          <a:p>
            <a:pPr algn="just"/>
            <a:r>
              <a:rPr lang="ru-RU" sz="1600" dirty="0"/>
              <a:t>Московский приборостроительный техникум</a:t>
            </a:r>
          </a:p>
          <a:p>
            <a:pPr algn="just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9425" y="2872554"/>
            <a:ext cx="8871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«ИНФОРМАЦИОННАЯ СИСТЕМА СТРОИТЕЛЬНОЙ ОРГАНИЗАЦИИ»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20971" y="4251514"/>
            <a:ext cx="8871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Презентацию выполнил: Суслин А.М.</a:t>
            </a:r>
          </a:p>
          <a:p>
            <a:pPr algn="just"/>
            <a:r>
              <a:rPr lang="ru-RU" dirty="0" smtClean="0"/>
              <a:t>Менеджер проекта: Суслин А.М.</a:t>
            </a:r>
          </a:p>
          <a:p>
            <a:pPr algn="just"/>
            <a:r>
              <a:rPr lang="ru-RU" dirty="0" smtClean="0"/>
              <a:t>Остальные участники проекта:</a:t>
            </a:r>
          </a:p>
          <a:p>
            <a:pPr algn="just"/>
            <a:r>
              <a:rPr lang="ru-RU" dirty="0" smtClean="0"/>
              <a:t>Кузнецов М.Д.</a:t>
            </a:r>
          </a:p>
          <a:p>
            <a:pPr algn="just"/>
            <a:r>
              <a:rPr lang="ru-RU" dirty="0" err="1" smtClean="0"/>
              <a:t>Казанин</a:t>
            </a:r>
            <a:r>
              <a:rPr lang="ru-RU" dirty="0" smtClean="0"/>
              <a:t> Р.П.</a:t>
            </a:r>
          </a:p>
          <a:p>
            <a:pPr algn="just"/>
            <a:r>
              <a:rPr lang="ru-RU" dirty="0" smtClean="0"/>
              <a:t>Обухов В.Р.</a:t>
            </a:r>
          </a:p>
          <a:p>
            <a:pPr algn="just"/>
            <a:r>
              <a:rPr lang="ru-RU" dirty="0" err="1" smtClean="0"/>
              <a:t>Балаев</a:t>
            </a:r>
            <a:r>
              <a:rPr lang="ru-RU" dirty="0" smtClean="0"/>
              <a:t> Д.М.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36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23" y="2083772"/>
            <a:ext cx="5386752" cy="395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270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добавления нового сотрудника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318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70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Главная форма регистрации договора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30" y="2320541"/>
            <a:ext cx="5937738" cy="38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1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8932" y="643909"/>
            <a:ext cx="761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добавления информации о новом заказчике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88" y="2567353"/>
            <a:ext cx="5380226" cy="35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4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857" y="591155"/>
            <a:ext cx="7904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добавления персональных атрибутов для объекта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14" y="2222400"/>
            <a:ext cx="6816972" cy="3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5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99" y="617532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просмотра информации о работах на выбранном объекте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607" y="2207335"/>
            <a:ext cx="5808782" cy="411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70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добавления работ на объект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69" y="2241981"/>
            <a:ext cx="5263660" cy="40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6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70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администратора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21" y="2653229"/>
            <a:ext cx="5005756" cy="32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2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8947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Спасибо за внимание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651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4022" y="2407713"/>
            <a:ext cx="78430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Данное приложение предназначено для упрощения работы сотрудников строительной организации.</a:t>
            </a:r>
          </a:p>
          <a:p>
            <a:endParaRPr lang="ru-RU" sz="2800" dirty="0"/>
          </a:p>
          <a:p>
            <a:r>
              <a:rPr lang="ru-RU" sz="2800" dirty="0" smtClean="0"/>
              <a:t>Программа предназначена автоматизировать процесс организации работ строительной организации.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74022" y="708212"/>
            <a:ext cx="559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Описание приложения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593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34" y="2284502"/>
            <a:ext cx="5908732" cy="3863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440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Авторизация сотрудников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6205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38" y="2300403"/>
            <a:ext cx="6412524" cy="3892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704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бригадира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6861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430" y="2074984"/>
            <a:ext cx="5947140" cy="3974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61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просмотра работ для бригады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132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41" y="2198076"/>
            <a:ext cx="6514116" cy="3938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7768" y="555985"/>
            <a:ext cx="8616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для заполнения информации о расходуемых материалах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191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07" y="2097458"/>
            <a:ext cx="6113584" cy="38588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5598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главы строительного управления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5775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7" y="2097438"/>
            <a:ext cx="5967046" cy="3981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2303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добавления нового участка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604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15" y="2180492"/>
            <a:ext cx="5989768" cy="3938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270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Форма добавления техники на участок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81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148</Words>
  <Application>Microsoft Office PowerPoint</Application>
  <PresentationFormat>Широкоэкранный</PresentationFormat>
  <Paragraphs>30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Suslin</dc:creator>
  <cp:lastModifiedBy>Aleksandr Suslin</cp:lastModifiedBy>
  <cp:revision>5</cp:revision>
  <dcterms:created xsi:type="dcterms:W3CDTF">2021-03-01T01:23:17Z</dcterms:created>
  <dcterms:modified xsi:type="dcterms:W3CDTF">2021-03-01T02:00:50Z</dcterms:modified>
</cp:coreProperties>
</file>