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7" r:id="rId5"/>
    <p:sldId id="278" r:id="rId6"/>
    <p:sldId id="276" r:id="rId7"/>
    <p:sldId id="279" r:id="rId8"/>
    <p:sldId id="275" r:id="rId9"/>
    <p:sldId id="260" r:id="rId10"/>
    <p:sldId id="267" r:id="rId11"/>
    <p:sldId id="268" r:id="rId12"/>
    <p:sldId id="269" r:id="rId13"/>
    <p:sldId id="261" r:id="rId14"/>
    <p:sldId id="264" r:id="rId15"/>
    <p:sldId id="265" r:id="rId16"/>
    <p:sldId id="262" r:id="rId17"/>
    <p:sldId id="270" r:id="rId18"/>
    <p:sldId id="271" r:id="rId19"/>
    <p:sldId id="272" r:id="rId20"/>
    <p:sldId id="280" r:id="rId21"/>
    <p:sldId id="263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5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224" y="260544"/>
            <a:ext cx="941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/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/>
              <a:t>Московский приборостроительный </a:t>
            </a:r>
            <a:r>
              <a:rPr lang="ru-RU" b="1" dirty="0" smtClean="0"/>
              <a:t>техникум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83814" y="2464982"/>
            <a:ext cx="8983140" cy="16143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Защита по ПМ 02</a:t>
            </a:r>
            <a:r>
              <a:rPr lang="ru-RU" sz="2200" dirty="0"/>
              <a:t> «Осуществление интеграции программных модулей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Специальность </a:t>
            </a:r>
            <a:r>
              <a:rPr lang="ru-RU" sz="2200" dirty="0"/>
              <a:t>09.02.07 «Информационные системы и программирование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>Квалификация: Программист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1" y="5371454"/>
            <a:ext cx="5055704" cy="1486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Подготовил студент группы П50-2-18: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Суслин Александр Михайлович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Дата: 13.04.2022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632" y="147484"/>
            <a:ext cx="9278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Интеграция модули регистрации / авторизации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2" y="1107007"/>
            <a:ext cx="11169448" cy="5381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4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76" y="589629"/>
            <a:ext cx="4430066" cy="567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2" y="604377"/>
            <a:ext cx="70199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1" y="4478591"/>
            <a:ext cx="7019926" cy="178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3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27" y="740255"/>
            <a:ext cx="4940913" cy="5429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746428"/>
            <a:ext cx="6243484" cy="270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97" y="3625241"/>
            <a:ext cx="6243484" cy="2550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9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2.3. Выполнять отладку программного модуля с использованием специализированных программных средств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6" y="1089902"/>
            <a:ext cx="7678618" cy="45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108"/>
          <a:stretch/>
        </p:blipFill>
        <p:spPr>
          <a:xfrm>
            <a:off x="3214664" y="5855677"/>
            <a:ext cx="5393392" cy="738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46" y="1186618"/>
            <a:ext cx="3886200" cy="180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46" y="3127597"/>
            <a:ext cx="3886200" cy="2385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118" y="241358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25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" y="714747"/>
            <a:ext cx="8804028" cy="193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6" y="2755319"/>
            <a:ext cx="7432430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753" y="2755319"/>
            <a:ext cx="3084154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19" y="6223205"/>
            <a:ext cx="6185886" cy="532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64462" y="27566"/>
            <a:ext cx="31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Visual Studio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46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2.4. Осуществлять разработку тестовых наборов и тестовых сценариев для программного обеспечения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</a:t>
            </a:r>
            <a:r>
              <a:rPr lang="ru-RU" dirty="0" smtClean="0"/>
              <a:t>проекта УП и МДК 02.01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9612" y="191729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Схема тестирования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209" y="1233704"/>
            <a:ext cx="11011518" cy="504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0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0839" y="162232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Тестовые примеры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48" y="1332345"/>
            <a:ext cx="8672052" cy="451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56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82" y="1017639"/>
            <a:ext cx="8851384" cy="5384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03830" y="162232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 кейсы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93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1265" y="298938"/>
            <a:ext cx="8293906" cy="647713"/>
          </a:xfrm>
        </p:spPr>
        <p:txBody>
          <a:bodyPr>
            <a:normAutofit/>
          </a:bodyPr>
          <a:lstStyle/>
          <a:p>
            <a:r>
              <a:rPr lang="ru-RU" dirty="0" smtClean="0"/>
              <a:t>Профессиональные компетенции: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10538" y="1511512"/>
            <a:ext cx="8595360" cy="4351337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sz="2000" dirty="0" smtClean="0">
                <a:hlinkClick r:id="rId2" action="ppaction://hlinksldjump"/>
              </a:rPr>
              <a:t>компонент</a:t>
            </a:r>
            <a:endParaRPr lang="ru-RU" sz="2000" dirty="0" smtClean="0"/>
          </a:p>
          <a:p>
            <a:r>
              <a:rPr lang="ru-RU" sz="2000" dirty="0">
                <a:hlinkClick r:id="rId3" action="ppaction://hlinksldjump"/>
              </a:rPr>
              <a:t>ПК 2.2. Выполнять интеграцию модулей в программное обеспечение</a:t>
            </a:r>
            <a:endParaRPr lang="ru-RU" sz="2000" dirty="0" smtClean="0"/>
          </a:p>
          <a:p>
            <a:r>
              <a:rPr lang="ru-RU" sz="2000" dirty="0">
                <a:hlinkClick r:id="rId4" action="ppaction://hlinksldjump"/>
              </a:rPr>
              <a:t>ПК 2.3. Выполнять отладку программного модуля с использованием специализированных программных средств</a:t>
            </a:r>
            <a:endParaRPr lang="ru-RU" sz="2000" dirty="0" smtClean="0"/>
          </a:p>
          <a:p>
            <a:r>
              <a:rPr lang="ru-RU" sz="2000" dirty="0">
                <a:hlinkClick r:id="rId5" action="ppaction://hlinksldjump"/>
              </a:rPr>
              <a:t>ПК 2.4. Осуществлять разработку тестовых наборов и тестовых сценариев для программного обеспечения</a:t>
            </a:r>
            <a:endParaRPr lang="ru-RU" sz="2000" dirty="0" smtClean="0"/>
          </a:p>
          <a:p>
            <a:r>
              <a:rPr lang="ru-RU" sz="2000" dirty="0">
                <a:hlinkClick r:id="rId6" action="ppaction://hlinksldjump"/>
              </a:rPr>
              <a:t>ПК 2.5. Производить инспектирование компонент программного обеспечения на предмет соответствия стандартам </a:t>
            </a:r>
            <a:r>
              <a:rPr lang="ru-RU" sz="2000" dirty="0" smtClean="0">
                <a:hlinkClick r:id="rId6" action="ppaction://hlinksldjump"/>
              </a:rPr>
              <a:t>кодирования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3" y="686417"/>
            <a:ext cx="11316928" cy="601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417012" y="81733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Тестовый набор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287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2.5. Производить инспектирование компонент программного обеспечения на предмет соответствия стандартам кодирования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40" y="1076633"/>
            <a:ext cx="7353744" cy="19910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79" y="3216360"/>
            <a:ext cx="8897466" cy="164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9" y="5014455"/>
            <a:ext cx="8897466" cy="1519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338" y="125123"/>
            <a:ext cx="6633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Нарушение правил наименования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74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91" y="1238866"/>
            <a:ext cx="7853928" cy="9291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91" y="2280746"/>
            <a:ext cx="7853928" cy="25619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91" y="4955458"/>
            <a:ext cx="7909442" cy="9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проекта 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9" b="9458"/>
          <a:stretch/>
        </p:blipFill>
        <p:spPr>
          <a:xfrm>
            <a:off x="1056967" y="1311494"/>
            <a:ext cx="9576620" cy="520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601186" y="353961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IDEF0 </a:t>
            </a:r>
            <a:r>
              <a:rPr lang="ru-RU" sz="3200" dirty="0" smtClean="0"/>
              <a:t>Схема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734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0"/>
          <a:stretch/>
        </p:blipFill>
        <p:spPr>
          <a:xfrm>
            <a:off x="644013" y="846997"/>
            <a:ext cx="10638504" cy="5783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89945" y="117987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Декомпозиция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807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0" y="2418735"/>
            <a:ext cx="10248048" cy="2433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389693" y="235974"/>
            <a:ext cx="501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Архитектура приложения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37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70" y="1075196"/>
            <a:ext cx="6342482" cy="5449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155985" y="235975"/>
            <a:ext cx="6689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Взаимодействие модулей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9113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18" y="334229"/>
            <a:ext cx="6101672" cy="631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53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2.2. Выполнять интеграцию модулей в программное обеспечение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969696"/>
      </a:accent2>
      <a:accent3>
        <a:srgbClr val="808080"/>
      </a:accent3>
      <a:accent4>
        <a:srgbClr val="5F5F5F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249</Words>
  <Application>Microsoft Office PowerPoint</Application>
  <PresentationFormat>Широкоэкранный</PresentationFormat>
  <Paragraphs>37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Аспект</vt:lpstr>
      <vt:lpstr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vt:lpstr>
      <vt:lpstr>Профессиональные компетенции: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dc:title>
  <dc:creator>Aleksandr Suslin</dc:creator>
  <cp:lastModifiedBy>Aleksandr Suslin</cp:lastModifiedBy>
  <cp:revision>16</cp:revision>
  <dcterms:created xsi:type="dcterms:W3CDTF">2022-04-12T18:01:04Z</dcterms:created>
  <dcterms:modified xsi:type="dcterms:W3CDTF">2022-04-13T08:01:50Z</dcterms:modified>
</cp:coreProperties>
</file>