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7" r:id="rId5"/>
    <p:sldId id="278" r:id="rId6"/>
    <p:sldId id="276" r:id="rId7"/>
    <p:sldId id="279" r:id="rId8"/>
    <p:sldId id="275" r:id="rId9"/>
    <p:sldId id="260" r:id="rId10"/>
    <p:sldId id="267" r:id="rId11"/>
    <p:sldId id="268" r:id="rId12"/>
    <p:sldId id="269" r:id="rId13"/>
    <p:sldId id="261" r:id="rId14"/>
    <p:sldId id="264" r:id="rId15"/>
    <p:sldId id="265" r:id="rId16"/>
    <p:sldId id="262" r:id="rId17"/>
    <p:sldId id="270" r:id="rId18"/>
    <p:sldId id="271" r:id="rId19"/>
    <p:sldId id="272" r:id="rId20"/>
    <p:sldId id="263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3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36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20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2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2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5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4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9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5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8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0D8F-18E2-4281-BA06-4131A8188314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1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224" y="260544"/>
            <a:ext cx="941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/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/>
              <a:t>«Российский экономический университет им. Г.В. Плеханова»</a:t>
            </a:r>
          </a:p>
          <a:p>
            <a:pPr algn="ctr"/>
            <a:r>
              <a:rPr lang="ru-RU" b="1" dirty="0"/>
              <a:t>Московский приборостроительный </a:t>
            </a:r>
            <a:r>
              <a:rPr lang="ru-RU" b="1" dirty="0" smtClean="0"/>
              <a:t>техникум</a:t>
            </a:r>
            <a:endParaRPr lang="en-US" b="1" dirty="0" smtClean="0"/>
          </a:p>
          <a:p>
            <a:pPr algn="ctr"/>
            <a:r>
              <a:rPr lang="ru-RU" dirty="0" smtClean="0"/>
              <a:t>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283814" y="2464982"/>
            <a:ext cx="8983140" cy="16143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 smtClean="0"/>
              <a:t>Защита по ПМ 02</a:t>
            </a:r>
            <a:r>
              <a:rPr lang="ru-RU" sz="2200" dirty="0"/>
              <a:t> «Осуществление интеграции программных модулей</a:t>
            </a:r>
            <a:r>
              <a:rPr lang="ru-RU" sz="2200" dirty="0" smtClean="0"/>
              <a:t>»</a:t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Специальность </a:t>
            </a:r>
            <a:r>
              <a:rPr lang="ru-RU" sz="2200" dirty="0"/>
              <a:t>09.02.07 «Информационные системы и программирование</a:t>
            </a:r>
            <a:r>
              <a:rPr lang="ru-RU" sz="2200" dirty="0" smtClean="0"/>
              <a:t>»</a:t>
            </a:r>
            <a:br>
              <a:rPr lang="ru-RU" sz="2200" dirty="0" smtClean="0"/>
            </a:br>
            <a:r>
              <a:rPr lang="ru-RU" sz="2200" dirty="0" smtClean="0"/>
              <a:t>Квалификация: Программист</a:t>
            </a:r>
            <a:endParaRPr lang="ru-RU" dirty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131" y="5371454"/>
            <a:ext cx="5055704" cy="148654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Подготовил студент группы П50-2-18: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Суслин Александр Михайлович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Дата: 13.04.2022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6632" y="147484"/>
            <a:ext cx="9278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Интеграция модули регистрации / авторизации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2" y="1107007"/>
            <a:ext cx="11169448" cy="5381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42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76" y="589629"/>
            <a:ext cx="4430066" cy="5678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2" y="604377"/>
            <a:ext cx="70199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21" y="4478591"/>
            <a:ext cx="7019926" cy="1789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3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27" y="740255"/>
            <a:ext cx="4940913" cy="5429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7" y="746428"/>
            <a:ext cx="6243484" cy="2708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97" y="3625241"/>
            <a:ext cx="6243484" cy="2550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95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2.3. Выполнять отладку программного модуля с использованием специализированных программных средств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6" y="1089902"/>
            <a:ext cx="7678618" cy="45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8108"/>
          <a:stretch/>
        </p:blipFill>
        <p:spPr>
          <a:xfrm>
            <a:off x="3214664" y="5855677"/>
            <a:ext cx="5393392" cy="738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246" y="1186618"/>
            <a:ext cx="3886200" cy="1804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246" y="3127597"/>
            <a:ext cx="3886200" cy="2385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34118" y="241358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Rider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25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6" y="714747"/>
            <a:ext cx="8804028" cy="1938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6" y="2755319"/>
            <a:ext cx="7432430" cy="3365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753" y="2755319"/>
            <a:ext cx="3084154" cy="3365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919" y="6223205"/>
            <a:ext cx="6185886" cy="532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764462" y="27566"/>
            <a:ext cx="3150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 Visual Studio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461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2.4. Осуществлять разработку тестовых наборов и тестовых сценариев для программного обеспечения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</a:t>
            </a:r>
            <a:r>
              <a:rPr lang="ru-RU" dirty="0" smtClean="0"/>
              <a:t>проекта УП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5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9612" y="191729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Схема тестирования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3209" y="1233704"/>
            <a:ext cx="11011518" cy="5049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00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0839" y="162232"/>
            <a:ext cx="3817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Тестовые примеры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48" y="1332345"/>
            <a:ext cx="8672052" cy="4517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56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82" y="1017639"/>
            <a:ext cx="8851384" cy="5384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03830" y="162232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Тест кейсы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931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61265" y="298938"/>
            <a:ext cx="8293906" cy="647713"/>
          </a:xfrm>
        </p:spPr>
        <p:txBody>
          <a:bodyPr>
            <a:normAutofit/>
          </a:bodyPr>
          <a:lstStyle/>
          <a:p>
            <a:r>
              <a:rPr lang="ru-RU" dirty="0" smtClean="0"/>
              <a:t>Профессиональные компетенции: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010538" y="1511512"/>
            <a:ext cx="8595360" cy="4351337"/>
          </a:xfrm>
        </p:spPr>
        <p:txBody>
          <a:bodyPr>
            <a:normAutofit/>
          </a:bodyPr>
          <a:lstStyle/>
          <a:p>
            <a:r>
              <a:rPr lang="ru-RU" sz="2000" dirty="0">
                <a:hlinkClick r:id="rId2" action="ppaction://hlinksldjump"/>
              </a:rPr>
              <a:t>ПК 2.1. Разрабатывать требования к программным модулям на основе анализа проектной и технической документации на предмет взаимодействия </a:t>
            </a:r>
            <a:r>
              <a:rPr lang="ru-RU" sz="2000" dirty="0" smtClean="0">
                <a:hlinkClick r:id="rId2" action="ppaction://hlinksldjump"/>
              </a:rPr>
              <a:t>компонент</a:t>
            </a:r>
            <a:endParaRPr lang="ru-RU" sz="2000" dirty="0" smtClean="0"/>
          </a:p>
          <a:p>
            <a:r>
              <a:rPr lang="ru-RU" sz="2000" dirty="0">
                <a:hlinkClick r:id="rId3" action="ppaction://hlinksldjump"/>
              </a:rPr>
              <a:t>ПК 2.2. Выполнять интеграцию модулей в программное обеспечение</a:t>
            </a:r>
            <a:endParaRPr lang="ru-RU" sz="2000" dirty="0" smtClean="0"/>
          </a:p>
          <a:p>
            <a:r>
              <a:rPr lang="ru-RU" sz="2000" dirty="0">
                <a:hlinkClick r:id="rId4" action="ppaction://hlinksldjump"/>
              </a:rPr>
              <a:t>ПК 2.3. Выполнять отладку программного модуля с использованием специализированных программных средств</a:t>
            </a:r>
            <a:endParaRPr lang="ru-RU" sz="2000" dirty="0" smtClean="0"/>
          </a:p>
          <a:p>
            <a:r>
              <a:rPr lang="ru-RU" sz="2000" dirty="0">
                <a:hlinkClick r:id="rId5" action="ppaction://hlinksldjump"/>
              </a:rPr>
              <a:t>ПК 2.4. Осуществлять разработку тестовых наборов и тестовых сценариев для программного обеспечения</a:t>
            </a:r>
            <a:endParaRPr lang="ru-RU" sz="2000" dirty="0" smtClean="0"/>
          </a:p>
          <a:p>
            <a:r>
              <a:rPr lang="ru-RU" sz="2000" dirty="0">
                <a:hlinkClick r:id="rId6" action="ppaction://hlinksldjump"/>
              </a:rPr>
              <a:t>ПК 2.5. Производить инспектирование компонент программного обеспечения на предмет соответствия стандартам </a:t>
            </a:r>
            <a:r>
              <a:rPr lang="ru-RU" sz="2000" dirty="0" smtClean="0">
                <a:hlinkClick r:id="rId6" action="ppaction://hlinksldjump"/>
              </a:rPr>
              <a:t>кодирования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94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2.5. Производить инспектирование компонент программного обеспечения на предмет соответствия стандартам кодирования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</a:t>
            </a:r>
            <a:r>
              <a:rPr lang="ru-RU" dirty="0" smtClean="0"/>
              <a:t>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2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40" y="1076633"/>
            <a:ext cx="7353744" cy="19910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79" y="3216360"/>
            <a:ext cx="8897466" cy="1649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79" y="5014455"/>
            <a:ext cx="8897466" cy="15190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6338" y="125123"/>
            <a:ext cx="6633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Нарушение правил наименования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743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91" y="1238866"/>
            <a:ext cx="7853928" cy="9291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91" y="2280746"/>
            <a:ext cx="7853928" cy="25619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91" y="4955458"/>
            <a:ext cx="7909442" cy="9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2.1. Разрабатывать требования к программным модулям на основе анализа проектной и технической документации на предмет взаимодействия </a:t>
            </a:r>
            <a:r>
              <a:rPr lang="ru-RU" dirty="0" smtClean="0"/>
              <a:t>компонент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проекта 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9" b="9458"/>
          <a:stretch/>
        </p:blipFill>
        <p:spPr>
          <a:xfrm>
            <a:off x="1056967" y="1311494"/>
            <a:ext cx="9576620" cy="520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601186" y="353961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IDEF0 </a:t>
            </a:r>
            <a:r>
              <a:rPr lang="ru-RU" sz="3200" dirty="0" smtClean="0"/>
              <a:t>Схема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734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90"/>
          <a:stretch/>
        </p:blipFill>
        <p:spPr>
          <a:xfrm>
            <a:off x="644013" y="846997"/>
            <a:ext cx="10638504" cy="5783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489945" y="117987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Декомпозиция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2807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0" y="2418735"/>
            <a:ext cx="10248048" cy="2433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389693" y="235974"/>
            <a:ext cx="5019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Архитектура приложения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378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70" y="1075196"/>
            <a:ext cx="6342482" cy="5449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155985" y="235975"/>
            <a:ext cx="6689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Взаимодействие модулей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9113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18" y="334229"/>
            <a:ext cx="6101672" cy="6314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853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2.2. Выполнять интеграцию модулей в программное обеспечение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</a:t>
            </a:r>
            <a:r>
              <a:rPr lang="ru-RU" dirty="0" smtClean="0"/>
              <a:t>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Другая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969696"/>
      </a:accent2>
      <a:accent3>
        <a:srgbClr val="808080"/>
      </a:accent3>
      <a:accent4>
        <a:srgbClr val="5F5F5F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244</Words>
  <Application>Microsoft Office PowerPoint</Application>
  <PresentationFormat>Широкоэкранный</PresentationFormat>
  <Paragraphs>36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Аспект</vt:lpstr>
      <vt:lpstr>Защита по ПМ 02 «Осуществление интеграции программных модулей»  Специальность 09.02.07 «Информационные системы и программирование» Квалификация: Программист</vt:lpstr>
      <vt:lpstr>Профессиональные компетенции: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по ПМ 02 «Осуществление интеграции программных модулей»  Специальность 09.02.07 «Информационные системы и программирование» Квалификация: Программист</dc:title>
  <dc:creator>Aleksandr Suslin</dc:creator>
  <cp:lastModifiedBy>Aleksandr Suslin</cp:lastModifiedBy>
  <cp:revision>15</cp:revision>
  <dcterms:created xsi:type="dcterms:W3CDTF">2022-04-12T18:01:04Z</dcterms:created>
  <dcterms:modified xsi:type="dcterms:W3CDTF">2022-04-13T07:55:58Z</dcterms:modified>
</cp:coreProperties>
</file>