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6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32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36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20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2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42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855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4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7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1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39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05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8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1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224" y="260544"/>
            <a:ext cx="9418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/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/>
              <a:t>«Российский экономический университет им. Г.В. Плеханова»</a:t>
            </a:r>
          </a:p>
          <a:p>
            <a:pPr algn="ctr"/>
            <a:r>
              <a:rPr lang="ru-RU" b="1" dirty="0"/>
              <a:t>Московский приборостроительный </a:t>
            </a:r>
            <a:r>
              <a:rPr lang="ru-RU" b="1" dirty="0" smtClean="0"/>
              <a:t>техникум</a:t>
            </a:r>
            <a:endParaRPr lang="en-US" b="1" dirty="0" smtClean="0"/>
          </a:p>
          <a:p>
            <a:pPr algn="ctr"/>
            <a:r>
              <a:rPr lang="ru-RU" dirty="0" smtClean="0"/>
              <a:t>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1283814" y="2464982"/>
            <a:ext cx="8983140" cy="16143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dirty="0" smtClean="0"/>
              <a:t>Защита по ПМ 0</a:t>
            </a:r>
            <a:r>
              <a:rPr lang="en-US" sz="2200" dirty="0" smtClean="0"/>
              <a:t>4</a:t>
            </a:r>
            <a:r>
              <a:rPr lang="ru-RU" sz="2200" dirty="0"/>
              <a:t> «Сопровождение и обслуживание программного обеспечения компьютерных систем»</a:t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>Специальность 09.02.07 «Информационные системы и программирование»</a:t>
            </a:r>
            <a:br>
              <a:rPr lang="ru-RU" sz="2200" dirty="0"/>
            </a:br>
            <a:r>
              <a:rPr lang="ru-RU" sz="2200" dirty="0"/>
              <a:t>Квалификация: Программист</a:t>
            </a:r>
            <a:endParaRPr lang="ru-RU" dirty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131" y="5371454"/>
            <a:ext cx="5055704" cy="1486546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Подготовил студент группы П50-2-18: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Суслин Александр Михайлович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Дата: 1</a:t>
            </a:r>
            <a:r>
              <a:rPr lang="en-US" sz="2000" dirty="0" smtClean="0">
                <a:solidFill>
                  <a:schemeClr val="tx1"/>
                </a:solidFill>
              </a:rPr>
              <a:t>6</a:t>
            </a:r>
            <a:r>
              <a:rPr lang="ru-RU" sz="2000" dirty="0" smtClean="0">
                <a:solidFill>
                  <a:schemeClr val="tx1"/>
                </a:solidFill>
              </a:rPr>
              <a:t>.04.2022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61265" y="386862"/>
            <a:ext cx="8293906" cy="647713"/>
          </a:xfrm>
        </p:spPr>
        <p:txBody>
          <a:bodyPr>
            <a:normAutofit/>
          </a:bodyPr>
          <a:lstStyle/>
          <a:p>
            <a:r>
              <a:rPr lang="ru-RU" dirty="0" smtClean="0"/>
              <a:t>Профессиональные компетенции: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010538" y="1924749"/>
            <a:ext cx="8595360" cy="3482519"/>
          </a:xfrm>
        </p:spPr>
        <p:txBody>
          <a:bodyPr>
            <a:normAutofit/>
          </a:bodyPr>
          <a:lstStyle/>
          <a:p>
            <a:r>
              <a:rPr lang="ru-RU" sz="2000" dirty="0">
                <a:hlinkClick r:id="rId2" action="ppaction://hlinksldjump"/>
              </a:rPr>
              <a:t>ПК 4.1. Осуществлять инсталляцию, настройку и обслуживание программного обеспечения компьютерных систем</a:t>
            </a:r>
            <a:endParaRPr lang="ru-RU" sz="2000" dirty="0" smtClean="0"/>
          </a:p>
          <a:p>
            <a:r>
              <a:rPr lang="ru-RU" sz="2000" dirty="0">
                <a:hlinkClick r:id="rId3" action="ppaction://hlinksldjump"/>
              </a:rPr>
              <a:t>ПК 4.2 Осуществлять измерения эксплуатационных характеристик программного обеспечения компьютерных систем</a:t>
            </a:r>
            <a:endParaRPr lang="ru-RU" sz="2000" dirty="0" smtClean="0"/>
          </a:p>
          <a:p>
            <a:r>
              <a:rPr lang="ru-RU" sz="2000" dirty="0">
                <a:hlinkClick r:id="rId4" action="ppaction://hlinksldjump"/>
              </a:rPr>
              <a:t>ПК 4.3 Выполнять работы по модификации отдельных компонент программного обеспечения в соответствии с потребностями заказчика</a:t>
            </a:r>
            <a:endParaRPr lang="ru-RU" sz="2000" dirty="0" smtClean="0"/>
          </a:p>
          <a:p>
            <a:r>
              <a:rPr lang="ru-RU" sz="2000" dirty="0">
                <a:hlinkClick r:id="rId5" action="ppaction://hlinksldjump"/>
              </a:rPr>
              <a:t>ПК 4.4 Обеспечивать защиту программного обеспечения компьютерных систем программными средствами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94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4.1. Осуществлять инсталляцию, настройку и обслуживание программного обеспечения компьютерных систем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4.2 Осуществлять измерения эксплуатационных характеристик программного обеспечения компьютерных систем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</a:t>
            </a:r>
            <a:r>
              <a:rPr lang="ru-RU" dirty="0" smtClean="0"/>
              <a:t>примере</a:t>
            </a:r>
            <a:r>
              <a:rPr lang="en-US" dirty="0" smtClean="0"/>
              <a:t> </a:t>
            </a:r>
            <a:r>
              <a:rPr lang="ru-RU" dirty="0" smtClean="0"/>
              <a:t>курсового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5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5" y="1148662"/>
            <a:ext cx="6087726" cy="384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861647" y="186191"/>
            <a:ext cx="982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Диагностика расходуемых приложением ресурсов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053" y="1148662"/>
            <a:ext cx="5425820" cy="384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610" y="5179551"/>
            <a:ext cx="7315200" cy="1465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62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456" y="337556"/>
            <a:ext cx="10750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Анализ необходимых эксплуатационных характеристик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56" y="2250380"/>
            <a:ext cx="6714896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931" y="2038914"/>
            <a:ext cx="4566138" cy="3623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48399" y="922331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</a:t>
            </a:r>
            <a:r>
              <a:rPr lang="ru-RU" sz="3200" dirty="0" smtClean="0"/>
              <a:t>Клиент</a:t>
            </a:r>
            <a:r>
              <a:rPr lang="en-US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9540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56" y="2342143"/>
            <a:ext cx="6477272" cy="1591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94456" y="337556"/>
            <a:ext cx="10750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Анализ необходимых эксплуатационных характеристик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748399" y="922331"/>
            <a:ext cx="184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</a:t>
            </a:r>
            <a:r>
              <a:rPr lang="ru-RU" sz="3200" dirty="0" smtClean="0"/>
              <a:t>Сервер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161980" y="1757368"/>
            <a:ext cx="97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MySql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56" y="4522579"/>
            <a:ext cx="6816970" cy="1830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49617" y="3933759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Docker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222" y="2587806"/>
            <a:ext cx="3450878" cy="3153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747428" y="1988201"/>
            <a:ext cx="141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Centos 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371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4.3 Выполнять работы по модификации отдельных компонент программного обеспечения в соответствии с потребностями заказчика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6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4.4 Обеспечивать защиту программного обеспечения компьютерных систем программными </a:t>
            </a:r>
            <a:r>
              <a:rPr lang="ru-RU" dirty="0" smtClean="0"/>
              <a:t>средствами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5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Другая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969696"/>
      </a:accent2>
      <a:accent3>
        <a:srgbClr val="808080"/>
      </a:accent3>
      <a:accent4>
        <a:srgbClr val="5F5F5F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</TotalTime>
  <Words>200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Защита по ПМ 04 «Сопровождение и обслуживание программного обеспечения компьютерных систем»  Специальность 09.02.07 «Информационные системы и программирование» Квалификация: Программист</vt:lpstr>
      <vt:lpstr>Профессиональные компетенции: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по ПМ 02 «Осуществление интеграции программных модулей»  Специальность 09.02.07 «Информационные системы и программирование» Квалификация: Программист</dc:title>
  <dc:creator>Aleksandr Suslin</dc:creator>
  <cp:lastModifiedBy>Aleksandr Suslin</cp:lastModifiedBy>
  <cp:revision>22</cp:revision>
  <dcterms:created xsi:type="dcterms:W3CDTF">2022-04-12T18:01:04Z</dcterms:created>
  <dcterms:modified xsi:type="dcterms:W3CDTF">2022-04-16T07:37:45Z</dcterms:modified>
</cp:coreProperties>
</file>