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5" r:id="rId5"/>
    <p:sldId id="277" r:id="rId6"/>
    <p:sldId id="281" r:id="rId7"/>
    <p:sldId id="278" r:id="rId8"/>
    <p:sldId id="279" r:id="rId9"/>
    <p:sldId id="280" r:id="rId10"/>
    <p:sldId id="260" r:id="rId11"/>
    <p:sldId id="263" r:id="rId12"/>
    <p:sldId id="264" r:id="rId13"/>
    <p:sldId id="265" r:id="rId14"/>
    <p:sldId id="261" r:id="rId15"/>
    <p:sldId id="266" r:id="rId16"/>
    <p:sldId id="267" r:id="rId17"/>
    <p:sldId id="268" r:id="rId18"/>
    <p:sldId id="269" r:id="rId19"/>
    <p:sldId id="270" r:id="rId20"/>
    <p:sldId id="262" r:id="rId21"/>
    <p:sldId id="272" r:id="rId22"/>
    <p:sldId id="276" r:id="rId23"/>
    <p:sldId id="273" r:id="rId24"/>
    <p:sldId id="271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36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0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2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5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D8F-18E2-4281-BA06-4131A8188314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224" y="260544"/>
            <a:ext cx="941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/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/>
              <a:t>Московский приборостроительный </a:t>
            </a:r>
            <a:r>
              <a:rPr lang="ru-RU" b="1" dirty="0" smtClean="0"/>
              <a:t>техникум</a:t>
            </a:r>
            <a:endParaRPr lang="en-US" b="1" dirty="0" smtClean="0"/>
          </a:p>
          <a:p>
            <a:pPr algn="ctr"/>
            <a:r>
              <a:rPr lang="ru-RU" dirty="0" smtClean="0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283814" y="2464982"/>
            <a:ext cx="8983140" cy="16143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Защита по ПМ 0</a:t>
            </a:r>
            <a:r>
              <a:rPr lang="en-US" sz="2200" dirty="0" smtClean="0"/>
              <a:t>4</a:t>
            </a:r>
            <a:r>
              <a:rPr lang="ru-RU" sz="2200" dirty="0"/>
              <a:t> «Сопровождение и обслуживание программного обеспечения компьютерных систем»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Специальность 09.02.07 «Информационные системы и программирование»</a:t>
            </a:r>
            <a:br>
              <a:rPr lang="ru-RU" sz="2200" dirty="0"/>
            </a:br>
            <a:r>
              <a:rPr lang="ru-RU" sz="2200" dirty="0"/>
              <a:t>Квалификация: Программист</a:t>
            </a:r>
            <a:endParaRPr lang="ru-RU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31" y="5371454"/>
            <a:ext cx="5055704" cy="148654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Подготовил студент группы П50-2-18: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Суслин Александр Михайлович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Дата: 1</a:t>
            </a:r>
            <a:r>
              <a:rPr lang="en-US" sz="2000" dirty="0" smtClean="0">
                <a:solidFill>
                  <a:schemeClr val="tx1"/>
                </a:solidFill>
              </a:rPr>
              <a:t>6</a:t>
            </a:r>
            <a:r>
              <a:rPr lang="ru-RU" sz="2000" dirty="0" smtClean="0">
                <a:solidFill>
                  <a:schemeClr val="tx1"/>
                </a:solidFill>
              </a:rPr>
              <a:t>.04.2022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4.2 Осуществлять измерения эксплуатационных характеристик программного обеспечения компьютерных систем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</a:t>
            </a:r>
            <a:r>
              <a:rPr lang="en-US" dirty="0" smtClean="0"/>
              <a:t> </a:t>
            </a:r>
            <a:r>
              <a:rPr lang="ru-RU" dirty="0" smtClean="0"/>
              <a:t>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5" y="1148662"/>
            <a:ext cx="6087726" cy="384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61647" y="186191"/>
            <a:ext cx="982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Диагностика расходуемых приложением ресурсов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53" y="1148662"/>
            <a:ext cx="5425820" cy="384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10" y="5179551"/>
            <a:ext cx="7315200" cy="1465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62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56" y="337556"/>
            <a:ext cx="10750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Анализ необходимых эксплуатационных характеристик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6" y="2250380"/>
            <a:ext cx="6714896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31" y="2038914"/>
            <a:ext cx="4566138" cy="3623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48399" y="92233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ru-RU" sz="3200" dirty="0" smtClean="0"/>
              <a:t>Клиент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9540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6" y="2195094"/>
            <a:ext cx="6816972" cy="1675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94456" y="337556"/>
            <a:ext cx="10750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Анализ необходимых эксплуатационных характеристик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48399" y="922331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ru-RU" sz="3200" dirty="0" smtClean="0"/>
              <a:t>Сервер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31828" y="1627812"/>
            <a:ext cx="97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MySql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6" y="4522579"/>
            <a:ext cx="6816970" cy="183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49617" y="3933759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Docker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22" y="2587806"/>
            <a:ext cx="3450878" cy="3153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747428" y="1988201"/>
            <a:ext cx="141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Centos 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371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4.3 Выполнять работы по модификации отдельных компонент программного обеспечения в соответствии с потребностями заказчика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</a:t>
            </a:r>
            <a:r>
              <a:rPr lang="ru-RU" dirty="0" smtClean="0"/>
              <a:t>примере</a:t>
            </a:r>
            <a:r>
              <a:rPr lang="en-US" dirty="0" smtClean="0"/>
              <a:t> </a:t>
            </a:r>
            <a:r>
              <a:rPr lang="ru-RU" dirty="0" smtClean="0"/>
              <a:t>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322" y="383458"/>
            <a:ext cx="847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Модификация компонента поиска новостей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3" y="2013212"/>
            <a:ext cx="11257936" cy="392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9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381" y="294968"/>
            <a:ext cx="4591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Требования заказчика: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10702" y="1991032"/>
            <a:ext cx="9124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Реализовать возможность поиска главных новостей по категории;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Реализовать возможность </a:t>
            </a:r>
            <a:r>
              <a:rPr lang="ru-RU" sz="3200" dirty="0"/>
              <a:t>поиска главных новостей по </a:t>
            </a:r>
            <a:r>
              <a:rPr lang="ru-RU" sz="3200" dirty="0" smtClean="0"/>
              <a:t>стране;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Реализовать возможность перехода на сайт источника новости.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6997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7445" y="280220"/>
            <a:ext cx="617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Код модификации компонента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4" y="1296451"/>
            <a:ext cx="8399524" cy="512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93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5" y="2109020"/>
            <a:ext cx="10768142" cy="2940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787445" y="280220"/>
            <a:ext cx="617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Код модификации компонента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1560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115" y="127005"/>
            <a:ext cx="4964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Результат модификации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1" y="862157"/>
            <a:ext cx="11523408" cy="284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938" y="3860222"/>
            <a:ext cx="6789174" cy="285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61265" y="386862"/>
            <a:ext cx="8293906" cy="647713"/>
          </a:xfrm>
        </p:spPr>
        <p:txBody>
          <a:bodyPr>
            <a:normAutofit/>
          </a:bodyPr>
          <a:lstStyle/>
          <a:p>
            <a:r>
              <a:rPr lang="ru-RU" dirty="0" smtClean="0"/>
              <a:t>Профессиональные компетенции: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10538" y="1924749"/>
            <a:ext cx="8595360" cy="3482519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ПК 4.1. Осуществлять инсталляцию, настройку и обслуживание программного обеспечения компьютерных систем</a:t>
            </a:r>
            <a:endParaRPr lang="ru-RU" sz="2000" dirty="0" smtClean="0"/>
          </a:p>
          <a:p>
            <a:r>
              <a:rPr lang="ru-RU" sz="2000" dirty="0">
                <a:hlinkClick r:id="rId3" action="ppaction://hlinksldjump"/>
              </a:rPr>
              <a:t>ПК 4.2 Осуществлять измерения эксплуатационных характеристик программного обеспечения компьютерных систем</a:t>
            </a:r>
            <a:endParaRPr lang="ru-RU" sz="2000" dirty="0" smtClean="0"/>
          </a:p>
          <a:p>
            <a:r>
              <a:rPr lang="ru-RU" sz="2000" dirty="0">
                <a:hlinkClick r:id="rId4" action="ppaction://hlinksldjump"/>
              </a:rPr>
              <a:t>ПК 4.3 Выполнять работы по модификации отдельных компонент программного обеспечения в соответствии с потребностями заказчика</a:t>
            </a:r>
            <a:endParaRPr lang="ru-RU" sz="2000" dirty="0" smtClean="0"/>
          </a:p>
          <a:p>
            <a:r>
              <a:rPr lang="ru-RU" sz="2000" dirty="0">
                <a:hlinkClick r:id="rId5" action="ppaction://hlinksldjump"/>
              </a:rPr>
              <a:t>ПК 4.4 Обеспечивать защиту программного обеспечения компьютерных систем программными средствами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4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4.4 Обеспечивать защиту программного обеспечения компьютерных систем программными </a:t>
            </a:r>
            <a:r>
              <a:rPr lang="ru-RU" dirty="0" smtClean="0"/>
              <a:t>средствами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</a:t>
            </a:r>
            <a:r>
              <a:rPr lang="ru-RU" dirty="0" smtClean="0"/>
              <a:t>примере</a:t>
            </a:r>
            <a:r>
              <a:rPr lang="en-US" dirty="0" smtClean="0"/>
              <a:t> </a:t>
            </a:r>
            <a:r>
              <a:rPr lang="ru-RU" dirty="0" smtClean="0"/>
              <a:t>МДК</a:t>
            </a:r>
            <a:r>
              <a:rPr lang="en-US" dirty="0" smtClean="0"/>
              <a:t> </a:t>
            </a:r>
            <a:r>
              <a:rPr lang="ru-RU" dirty="0" smtClean="0"/>
              <a:t>04.02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5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66701" y="1178283"/>
            <a:ext cx="5978012" cy="370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153263" y="289237"/>
            <a:ext cx="778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Настройка и конфигурирование </a:t>
            </a:r>
            <a:r>
              <a:rPr lang="en-US" sz="3200" dirty="0" err="1" smtClean="0"/>
              <a:t>SELinux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90410" y="1592824"/>
            <a:ext cx="5859022" cy="2872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114" y="5252353"/>
            <a:ext cx="6377198" cy="69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91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0" y="2064775"/>
            <a:ext cx="11212772" cy="2846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81248" y="348230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Настройка прав пользователей БД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1275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37004" y="1538532"/>
            <a:ext cx="5940425" cy="422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67043" y="289237"/>
            <a:ext cx="533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Использование антивируса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5808" y="1538532"/>
            <a:ext cx="5792674" cy="422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90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5" y="1209369"/>
            <a:ext cx="11794874" cy="2109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19831" y="171251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Хеширование паролей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71" y="3594747"/>
            <a:ext cx="6801562" cy="279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92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01" y="1991032"/>
            <a:ext cx="9939888" cy="166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639814" y="274490"/>
            <a:ext cx="4853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Домен и </a:t>
            </a:r>
            <a:r>
              <a:rPr lang="en-US" sz="3200" dirty="0" smtClean="0"/>
              <a:t>SSL </a:t>
            </a:r>
            <a:r>
              <a:rPr lang="ru-RU" sz="3200" dirty="0" smtClean="0"/>
              <a:t>сертификат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406" y="4159047"/>
            <a:ext cx="6759678" cy="125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5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4.1. Осуществлять инсталляцию, настройку и обслуживание программного обеспечения компьютерных систем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</a:t>
            </a:r>
            <a:r>
              <a:rPr lang="en-US" dirty="0" smtClean="0"/>
              <a:t> </a:t>
            </a:r>
            <a:r>
              <a:rPr lang="ru-RU" dirty="0" smtClean="0"/>
              <a:t>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8993" y="245185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Установка СУБД </a:t>
            </a:r>
            <a:r>
              <a:rPr lang="en-US" sz="3200" dirty="0" err="1" smtClean="0"/>
              <a:t>MySql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66" y="1600201"/>
            <a:ext cx="5985710" cy="448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7" y="1740310"/>
            <a:ext cx="5689042" cy="4209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0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0" y="2064775"/>
            <a:ext cx="11212772" cy="2846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81248" y="348230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Настройка прав пользователей БД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430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355" y="280220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Написание </a:t>
            </a:r>
            <a:r>
              <a:rPr lang="en-US" sz="3200" dirty="0" err="1" smtClean="0"/>
              <a:t>DockerFile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00" y="1218958"/>
            <a:ext cx="9392068" cy="52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1248" y="495714"/>
            <a:ext cx="6914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Публикация приложения на сервер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6" y="4211349"/>
            <a:ext cx="11729886" cy="830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6" y="3163211"/>
            <a:ext cx="11729886" cy="594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86" y="2122201"/>
            <a:ext cx="11729886" cy="587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69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209" y="230243"/>
            <a:ext cx="1047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Создание скриптов для автоматической публикации приложения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3" y="1699219"/>
            <a:ext cx="11882002" cy="15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5" y="3633247"/>
            <a:ext cx="10748022" cy="2835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7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4" y="1135626"/>
            <a:ext cx="10764594" cy="5501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12582" y="250722"/>
            <a:ext cx="8560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Результат установки приложения на сервер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66884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969696"/>
      </a:accent2>
      <a:accent3>
        <a:srgbClr val="808080"/>
      </a:accent3>
      <a:accent4>
        <a:srgbClr val="5F5F5F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285</Words>
  <Application>Microsoft Office PowerPoint</Application>
  <PresentationFormat>Широкоэкранный</PresentationFormat>
  <Paragraphs>49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Аспект</vt:lpstr>
      <vt:lpstr>Защита по ПМ 04 «Сопровождение и обслуживание программного обеспечения компьютерных систем»  Специальность 09.02.07 «Информационные системы и программирование» Квалификация: Программист</vt:lpstr>
      <vt:lpstr>Профессиональные компетенции: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dc:title>
  <dc:creator>Aleksandr Suslin</dc:creator>
  <cp:lastModifiedBy>Aleksandr Suslin</cp:lastModifiedBy>
  <cp:revision>31</cp:revision>
  <dcterms:created xsi:type="dcterms:W3CDTF">2022-04-12T18:01:04Z</dcterms:created>
  <dcterms:modified xsi:type="dcterms:W3CDTF">2022-04-16T09:49:20Z</dcterms:modified>
</cp:coreProperties>
</file>