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7" r:id="rId9"/>
    <p:sldId id="269" r:id="rId10"/>
    <p:sldId id="268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B5E77D8-EFA7-41C5-89CA-4EA8B792707B}" type="datetimeFigureOut">
              <a:rPr lang="ru-RU" smtClean="0"/>
              <a:pPr/>
              <a:t>15.02.2016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7D8-EFA7-41C5-89CA-4EA8B792707B}" type="datetimeFigureOut">
              <a:rPr lang="ru-RU" smtClean="0"/>
              <a:pPr/>
              <a:t>15.02.2016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7D8-EFA7-41C5-89CA-4EA8B792707B}" type="datetimeFigureOut">
              <a:rPr lang="ru-RU" smtClean="0"/>
              <a:pPr/>
              <a:t>15.02.2016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7D8-EFA7-41C5-89CA-4EA8B792707B}" type="datetimeFigureOut">
              <a:rPr lang="ru-RU" smtClean="0"/>
              <a:pPr/>
              <a:t>15.02.2016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B5E77D8-EFA7-41C5-89CA-4EA8B792707B}" type="datetimeFigureOut">
              <a:rPr lang="ru-RU" smtClean="0"/>
              <a:pPr/>
              <a:t>15.02.2016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7D8-EFA7-41C5-89CA-4EA8B792707B}" type="datetimeFigureOut">
              <a:rPr lang="ru-RU" smtClean="0"/>
              <a:pPr/>
              <a:t>15.02.2016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7D8-EFA7-41C5-89CA-4EA8B792707B}" type="datetimeFigureOut">
              <a:rPr lang="ru-RU" smtClean="0"/>
              <a:pPr/>
              <a:t>15.02.2016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7D8-EFA7-41C5-89CA-4EA8B792707B}" type="datetimeFigureOut">
              <a:rPr lang="ru-RU" smtClean="0"/>
              <a:pPr/>
              <a:t>15.02.2016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7D8-EFA7-41C5-89CA-4EA8B792707B}" type="datetimeFigureOut">
              <a:rPr lang="ru-RU" smtClean="0"/>
              <a:pPr/>
              <a:t>15.02.2016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7D8-EFA7-41C5-89CA-4EA8B792707B}" type="datetimeFigureOut">
              <a:rPr lang="ru-RU" smtClean="0"/>
              <a:pPr/>
              <a:t>15.02.2016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7D8-EFA7-41C5-89CA-4EA8B792707B}" type="datetimeFigureOut">
              <a:rPr lang="ru-RU" smtClean="0"/>
              <a:pPr/>
              <a:t>15.02.2016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5E77D8-EFA7-41C5-89CA-4EA8B792707B}" type="datetimeFigureOut">
              <a:rPr lang="ru-RU" smtClean="0"/>
              <a:pPr/>
              <a:t>15.02.2016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yberforum.ru/" TargetMode="External"/><Relationship Id="rId3" Type="http://schemas.openxmlformats.org/officeDocument/2006/relationships/hyperlink" Target="startandroid.ru" TargetMode="External"/><Relationship Id="rId7" Type="http://schemas.openxmlformats.org/officeDocument/2006/relationships/hyperlink" Target="http://stackoverflow.com/" TargetMode="External"/><Relationship Id="rId2" Type="http://schemas.openxmlformats.org/officeDocument/2006/relationships/hyperlink" Target="habrahabr.r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jango-tastypie.readthedocs.org/" TargetMode="External"/><Relationship Id="rId5" Type="http://schemas.openxmlformats.org/officeDocument/2006/relationships/hyperlink" Target="djbook.ru" TargetMode="External"/><Relationship Id="rId4" Type="http://schemas.openxmlformats.org/officeDocument/2006/relationships/hyperlink" Target="developer.alexanderklimov.ru" TargetMode="External"/><Relationship Id="rId9" Type="http://schemas.openxmlformats.org/officeDocument/2006/relationships/hyperlink" Target="toster.r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340768"/>
            <a:ext cx="7772400" cy="1974081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Универсальная </a:t>
            </a:r>
            <a:r>
              <a:rPr lang="ru-RU" dirty="0" smtClean="0"/>
              <a:t>система </a:t>
            </a:r>
            <a:r>
              <a:rPr lang="ru-RU" dirty="0"/>
              <a:t>тестирования в </a:t>
            </a:r>
            <a:r>
              <a:rPr lang="ru-RU" dirty="0" err="1"/>
              <a:t>web</a:t>
            </a:r>
            <a:r>
              <a:rPr lang="ru-RU" dirty="0"/>
              <a:t> и на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платформе </a:t>
            </a:r>
            <a:r>
              <a:rPr lang="ru-RU" dirty="0" err="1"/>
              <a:t>android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3645024"/>
            <a:ext cx="7056784" cy="208823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Заказчик – Гиглавый Александр Владимирович</a:t>
            </a:r>
          </a:p>
          <a:p>
            <a:pPr algn="l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Руководители: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Завриев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Николай Константинович,</a:t>
            </a:r>
          </a:p>
          <a:p>
            <a:pPr algn="l"/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Славнов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Константин Анатольевич</a:t>
            </a:r>
          </a:p>
          <a:p>
            <a:pPr algn="l"/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Исполнители: Молчанов Михаил, Горбачев Александр 1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.4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ЛИТ 1533</a:t>
            </a:r>
          </a:p>
          <a:p>
            <a:pPr algn="l"/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 action="ppaction://hlinkfile"/>
              </a:rPr>
              <a:t>habrahabr.ru</a:t>
            </a:r>
            <a:r>
              <a:rPr lang="en-US" sz="1800" dirty="0" smtClean="0"/>
              <a:t> – </a:t>
            </a:r>
            <a:r>
              <a:rPr lang="ru-RU" sz="1800" dirty="0" smtClean="0"/>
              <a:t>множество статей по </a:t>
            </a:r>
            <a:r>
              <a:rPr lang="en-US" sz="1800" dirty="0" smtClean="0"/>
              <a:t>android/</a:t>
            </a:r>
            <a:r>
              <a:rPr lang="en-US" sz="1800" dirty="0" err="1" smtClean="0"/>
              <a:t>django</a:t>
            </a:r>
            <a:r>
              <a:rPr lang="en-US" sz="1800" dirty="0" smtClean="0"/>
              <a:t> </a:t>
            </a:r>
            <a:r>
              <a:rPr lang="ru-RU" sz="1800" dirty="0" smtClean="0"/>
              <a:t>разработке</a:t>
            </a:r>
          </a:p>
          <a:p>
            <a:r>
              <a:rPr lang="en-US" sz="1800" dirty="0" smtClean="0">
                <a:hlinkClick r:id="rId3" action="ppaction://hlinkfile"/>
              </a:rPr>
              <a:t>startandroid.ru</a:t>
            </a:r>
            <a:r>
              <a:rPr lang="ru-RU" sz="1800" dirty="0" smtClean="0"/>
              <a:t> – уроки по </a:t>
            </a:r>
            <a:r>
              <a:rPr lang="en-US" sz="1800" dirty="0" smtClean="0"/>
              <a:t>android </a:t>
            </a:r>
            <a:r>
              <a:rPr lang="ru-RU" sz="1800" dirty="0" smtClean="0"/>
              <a:t>разработке</a:t>
            </a:r>
          </a:p>
          <a:p>
            <a:r>
              <a:rPr lang="en-US" sz="1800" dirty="0" smtClean="0">
                <a:hlinkClick r:id="rId4" action="ppaction://hlinkfile"/>
              </a:rPr>
              <a:t>developer.alexanderklimov.ru </a:t>
            </a:r>
            <a:r>
              <a:rPr lang="en-US" sz="1800" dirty="0" smtClean="0"/>
              <a:t>– android </a:t>
            </a:r>
            <a:r>
              <a:rPr lang="ru-RU" sz="1800" dirty="0" smtClean="0"/>
              <a:t>разработка</a:t>
            </a:r>
          </a:p>
          <a:p>
            <a:r>
              <a:rPr lang="en-US" sz="1800" dirty="0" smtClean="0">
                <a:hlinkClick r:id="rId5" action="ppaction://hlinkfile"/>
              </a:rPr>
              <a:t>djbook.ru</a:t>
            </a:r>
            <a:r>
              <a:rPr lang="en-US" sz="1800" dirty="0" smtClean="0"/>
              <a:t> – </a:t>
            </a:r>
            <a:r>
              <a:rPr lang="en-US" sz="1800" dirty="0" err="1" smtClean="0"/>
              <a:t>django</a:t>
            </a:r>
            <a:r>
              <a:rPr lang="en-US" sz="1800" dirty="0" smtClean="0"/>
              <a:t> </a:t>
            </a:r>
            <a:r>
              <a:rPr lang="ru-RU" sz="1800" dirty="0" smtClean="0"/>
              <a:t>учебник</a:t>
            </a:r>
          </a:p>
          <a:p>
            <a:r>
              <a:rPr lang="en-US" sz="1800" dirty="0" smtClean="0">
                <a:hlinkClick r:id="rId6"/>
              </a:rPr>
              <a:t>django-tastypie.readthedocs.org/</a:t>
            </a:r>
            <a:r>
              <a:rPr lang="ru-RU" sz="1800" dirty="0" smtClean="0"/>
              <a:t> - учебник по </a:t>
            </a:r>
            <a:r>
              <a:rPr lang="en-US" sz="1800" dirty="0" err="1" smtClean="0"/>
              <a:t>tastypie</a:t>
            </a:r>
            <a:r>
              <a:rPr lang="en-US" sz="1800" dirty="0" smtClean="0"/>
              <a:t> </a:t>
            </a:r>
            <a:r>
              <a:rPr lang="ru-RU" sz="1800" smtClean="0"/>
              <a:t>библиотеке</a:t>
            </a:r>
            <a:r>
              <a:rPr lang="en-US" sz="1800" smtClean="0"/>
              <a:t> </a:t>
            </a:r>
            <a:endParaRPr lang="ru-RU" sz="1800" dirty="0" smtClean="0"/>
          </a:p>
          <a:p>
            <a:r>
              <a:rPr lang="en-US" sz="1800" dirty="0" smtClean="0">
                <a:hlinkClick r:id="rId7"/>
              </a:rPr>
              <a:t>stackoverflow.com</a:t>
            </a:r>
            <a:r>
              <a:rPr lang="en-US" sz="1800" dirty="0" smtClean="0"/>
              <a:t> -</a:t>
            </a:r>
            <a:r>
              <a:rPr lang="ru-RU" sz="1800" dirty="0" smtClean="0"/>
              <a:t> англоязычный</a:t>
            </a:r>
            <a:r>
              <a:rPr lang="en-US" sz="1800" dirty="0" smtClean="0"/>
              <a:t> </a:t>
            </a:r>
            <a:r>
              <a:rPr lang="ru-RU" sz="1800" dirty="0" smtClean="0"/>
              <a:t>форум</a:t>
            </a:r>
          </a:p>
          <a:p>
            <a:r>
              <a:rPr lang="en-US" sz="1800" dirty="0" smtClean="0">
                <a:hlinkClick r:id="rId7"/>
              </a:rPr>
              <a:t>ru.stackoverflow.com</a:t>
            </a:r>
            <a:r>
              <a:rPr lang="en-US" sz="1800" dirty="0" smtClean="0"/>
              <a:t> - </a:t>
            </a:r>
            <a:r>
              <a:rPr lang="ru-RU" sz="1800" dirty="0" smtClean="0"/>
              <a:t>русскоязычный форум</a:t>
            </a:r>
            <a:endParaRPr lang="en-US" sz="1800" dirty="0" smtClean="0"/>
          </a:p>
          <a:p>
            <a:r>
              <a:rPr lang="en-US" sz="1800" dirty="0" smtClean="0">
                <a:hlinkClick r:id="rId8"/>
              </a:rPr>
              <a:t>www.cyberforum.ru </a:t>
            </a:r>
            <a:r>
              <a:rPr lang="ru-RU" sz="1800" dirty="0" smtClean="0"/>
              <a:t>- русскоязычный форум</a:t>
            </a:r>
            <a:endParaRPr lang="en-US" sz="1800" dirty="0" smtClean="0"/>
          </a:p>
          <a:p>
            <a:r>
              <a:rPr lang="en-US" sz="1800" dirty="0" smtClean="0">
                <a:hlinkClick r:id="rId9" action="ppaction://hlinkfile"/>
              </a:rPr>
              <a:t>toster.ru</a:t>
            </a:r>
            <a:r>
              <a:rPr lang="en-US" sz="1800" dirty="0" smtClean="0"/>
              <a:t> – </a:t>
            </a:r>
            <a:r>
              <a:rPr lang="ru-RU" sz="1800" dirty="0" smtClean="0"/>
              <a:t>русскоязычный форум</a:t>
            </a:r>
          </a:p>
          <a:p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Разработать систему тестирования, в которой пользователи делятся на 2 вида – учителя и ученики.</a:t>
            </a:r>
          </a:p>
          <a:p>
            <a:r>
              <a:rPr lang="ru-RU" dirty="0" smtClean="0"/>
              <a:t>Система должна предоставить учителям:</a:t>
            </a:r>
          </a:p>
          <a:p>
            <a:pPr lvl="1"/>
            <a:r>
              <a:rPr lang="ru-RU" dirty="0" smtClean="0"/>
              <a:t>Создание тестов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Просмотр результатов учеников, к которым есть доступ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Администрирование всех тестов 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Система должна предоставить ученикам:</a:t>
            </a:r>
          </a:p>
          <a:p>
            <a:pPr lvl="1"/>
            <a:r>
              <a:rPr lang="ru-RU" dirty="0" smtClean="0"/>
              <a:t>Проходить тесты, доступные им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Отправлять результаты на сервер</a:t>
            </a:r>
            <a:r>
              <a:rPr lang="en-US" dirty="0" smtClean="0"/>
              <a:t>;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Актуальность 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 smtClean="0"/>
              <a:t>Электронное тестирование позволяет почти сразу получить результат, не вынуждая учителя самому проверять ответы учащихся.</a:t>
            </a:r>
          </a:p>
          <a:p>
            <a:r>
              <a:rPr lang="ru-RU" sz="2400" dirty="0" smtClean="0"/>
              <a:t>На выходе выдаётся информация, готовая к анализу.</a:t>
            </a:r>
          </a:p>
          <a:p>
            <a:r>
              <a:rPr lang="ru-RU" dirty="0" smtClean="0"/>
              <a:t>Исключается ошибка учителя при проверки.</a:t>
            </a:r>
          </a:p>
          <a:p>
            <a:r>
              <a:rPr lang="ru-RU" dirty="0" smtClean="0"/>
              <a:t>Удобная система с интеграцией </a:t>
            </a:r>
            <a:r>
              <a:rPr lang="en-US" smtClean="0"/>
              <a:t>SCORM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1259632" y="2060848"/>
            <a:ext cx="172819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683568" y="3933056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База данных</a:t>
            </a:r>
            <a:endParaRPr lang="ru-RU" dirty="0"/>
          </a:p>
        </p:txBody>
      </p:sp>
      <p:cxnSp>
        <p:nvCxnSpPr>
          <p:cNvPr id="55" name="Прямая со стрелкой 54"/>
          <p:cNvCxnSpPr>
            <a:stCxn id="52" idx="2"/>
            <a:endCxn id="53" idx="0"/>
          </p:cNvCxnSpPr>
          <p:nvPr/>
        </p:nvCxnSpPr>
        <p:spPr>
          <a:xfrm flipH="1">
            <a:off x="1403648" y="3284984"/>
            <a:ext cx="72000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2555776" y="3933056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Серверная часть сайта</a:t>
            </a:r>
            <a:endParaRPr lang="ru-RU" dirty="0"/>
          </a:p>
        </p:txBody>
      </p:sp>
      <p:cxnSp>
        <p:nvCxnSpPr>
          <p:cNvPr id="61" name="Прямая со стрелкой 60"/>
          <p:cNvCxnSpPr>
            <a:stCxn id="52" idx="2"/>
            <a:endCxn id="59" idx="0"/>
          </p:cNvCxnSpPr>
          <p:nvPr/>
        </p:nvCxnSpPr>
        <p:spPr>
          <a:xfrm>
            <a:off x="2123728" y="3284984"/>
            <a:ext cx="115212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3851920" y="2060848"/>
            <a:ext cx="172819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Веб</a:t>
            </a:r>
            <a:r>
              <a:rPr lang="ru-RU" dirty="0" smtClean="0"/>
              <a:t> клиент</a:t>
            </a:r>
            <a:endParaRPr lang="ru-RU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6228184" y="2060848"/>
            <a:ext cx="172819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</a:t>
            </a:r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4211960" y="3933056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Клиентская часть сайта</a:t>
            </a:r>
            <a:endParaRPr lang="ru-RU" dirty="0"/>
          </a:p>
        </p:txBody>
      </p:sp>
      <p:cxnSp>
        <p:nvCxnSpPr>
          <p:cNvPr id="69" name="Прямая со стрелкой 68"/>
          <p:cNvCxnSpPr>
            <a:stCxn id="64" idx="2"/>
            <a:endCxn id="67" idx="0"/>
          </p:cNvCxnSpPr>
          <p:nvPr/>
        </p:nvCxnSpPr>
        <p:spPr>
          <a:xfrm>
            <a:off x="4716016" y="3284984"/>
            <a:ext cx="21602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6444208" y="3933056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Мобильное приложение</a:t>
            </a:r>
            <a:endParaRPr lang="ru-RU" dirty="0"/>
          </a:p>
        </p:txBody>
      </p:sp>
      <p:cxnSp>
        <p:nvCxnSpPr>
          <p:cNvPr id="73" name="Прямая со стрелкой 72"/>
          <p:cNvCxnSpPr>
            <a:stCxn id="65" idx="2"/>
            <a:endCxn id="71" idx="0"/>
          </p:cNvCxnSpPr>
          <p:nvPr/>
        </p:nvCxnSpPr>
        <p:spPr>
          <a:xfrm>
            <a:off x="7092280" y="3284984"/>
            <a:ext cx="7200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сервера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Блок-схема: процесс 3"/>
          <p:cNvSpPr/>
          <p:nvPr/>
        </p:nvSpPr>
        <p:spPr>
          <a:xfrm>
            <a:off x="3635896" y="3140968"/>
            <a:ext cx="1656184" cy="864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Раздача тестов по сети</a:t>
            </a:r>
            <a:endParaRPr lang="ru-RU" dirty="0"/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203848" y="1556792"/>
            <a:ext cx="2448272" cy="12241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Хранение информации о тестах и пользователях в базе данных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6" idx="2"/>
            <a:endCxn id="4" idx="0"/>
          </p:cNvCxnSpPr>
          <p:nvPr/>
        </p:nvCxnSpPr>
        <p:spPr>
          <a:xfrm>
            <a:off x="4427984" y="2780928"/>
            <a:ext cx="360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Блок-схема: процесс 28"/>
          <p:cNvSpPr/>
          <p:nvPr/>
        </p:nvSpPr>
        <p:spPr>
          <a:xfrm>
            <a:off x="3491880" y="4365104"/>
            <a:ext cx="2016224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Обработка запросов</a:t>
            </a:r>
            <a:endParaRPr lang="ru-RU" dirty="0"/>
          </a:p>
        </p:txBody>
      </p:sp>
      <p:cxnSp>
        <p:nvCxnSpPr>
          <p:cNvPr id="31" name="Прямая со стрелкой 30"/>
          <p:cNvCxnSpPr>
            <a:stCxn id="4" idx="2"/>
            <a:endCxn id="29" idx="0"/>
          </p:cNvCxnSpPr>
          <p:nvPr/>
        </p:nvCxnSpPr>
        <p:spPr>
          <a:xfrm>
            <a:off x="4463988" y="4005064"/>
            <a:ext cx="360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Блок-схема: процесс 33"/>
          <p:cNvSpPr/>
          <p:nvPr/>
        </p:nvSpPr>
        <p:spPr>
          <a:xfrm>
            <a:off x="3635896" y="5373216"/>
            <a:ext cx="1656184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Занесение данных в БД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9" idx="2"/>
            <a:endCxn id="34" idx="0"/>
          </p:cNvCxnSpPr>
          <p:nvPr/>
        </p:nvCxnSpPr>
        <p:spPr>
          <a:xfrm flipH="1">
            <a:off x="4463988" y="5013176"/>
            <a:ext cx="360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 клиента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Блок-схема: процесс 5"/>
          <p:cNvSpPr/>
          <p:nvPr/>
        </p:nvSpPr>
        <p:spPr>
          <a:xfrm>
            <a:off x="899592" y="1340768"/>
            <a:ext cx="7632848" cy="410445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</a:rPr>
              <a:t>Клиент</a:t>
            </a:r>
            <a:endParaRPr lang="ru-RU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Блок-схема: процесс 6"/>
          <p:cNvSpPr/>
          <p:nvPr/>
        </p:nvSpPr>
        <p:spPr>
          <a:xfrm>
            <a:off x="1979712" y="2492896"/>
            <a:ext cx="108012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Учитель</a:t>
            </a:r>
            <a:endParaRPr lang="ru-RU" dirty="0"/>
          </a:p>
        </p:txBody>
      </p:sp>
      <p:sp>
        <p:nvSpPr>
          <p:cNvPr id="8" name="Блок-схема: процесс 7"/>
          <p:cNvSpPr/>
          <p:nvPr/>
        </p:nvSpPr>
        <p:spPr>
          <a:xfrm>
            <a:off x="6300192" y="2564904"/>
            <a:ext cx="108012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Ученик</a:t>
            </a:r>
            <a:endParaRPr lang="ru-RU" dirty="0"/>
          </a:p>
        </p:txBody>
      </p:sp>
      <p:sp>
        <p:nvSpPr>
          <p:cNvPr id="9" name="Блок-схема: процесс 8"/>
          <p:cNvSpPr/>
          <p:nvPr/>
        </p:nvSpPr>
        <p:spPr>
          <a:xfrm>
            <a:off x="899592" y="4221088"/>
            <a:ext cx="1800200" cy="792088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тестов, редактирование</a:t>
            </a:r>
            <a:endParaRPr lang="ru-RU" dirty="0"/>
          </a:p>
        </p:txBody>
      </p:sp>
      <p:sp>
        <p:nvSpPr>
          <p:cNvPr id="11" name="Блок-схема: процесс 10"/>
          <p:cNvSpPr/>
          <p:nvPr/>
        </p:nvSpPr>
        <p:spPr>
          <a:xfrm>
            <a:off x="2915816" y="4221088"/>
            <a:ext cx="1800200" cy="792088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Просмотр результатов и самих тестов.</a:t>
            </a:r>
            <a:endParaRPr lang="ru-RU" dirty="0"/>
          </a:p>
        </p:txBody>
      </p:sp>
      <p:sp>
        <p:nvSpPr>
          <p:cNvPr id="13" name="Блок-схема: процесс 12"/>
          <p:cNvSpPr/>
          <p:nvPr/>
        </p:nvSpPr>
        <p:spPr>
          <a:xfrm>
            <a:off x="7092280" y="4221088"/>
            <a:ext cx="1440160" cy="792088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Просмотр результатов</a:t>
            </a:r>
          </a:p>
        </p:txBody>
      </p:sp>
      <p:sp>
        <p:nvSpPr>
          <p:cNvPr id="14" name="Блок-схема: процесс 13"/>
          <p:cNvSpPr/>
          <p:nvPr/>
        </p:nvSpPr>
        <p:spPr>
          <a:xfrm>
            <a:off x="5004048" y="4221088"/>
            <a:ext cx="1656184" cy="792088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Прохождение тестов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7" idx="2"/>
            <a:endCxn id="9" idx="0"/>
          </p:cNvCxnSpPr>
          <p:nvPr/>
        </p:nvCxnSpPr>
        <p:spPr>
          <a:xfrm flipH="1">
            <a:off x="1799692" y="3105544"/>
            <a:ext cx="720080" cy="1115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7" idx="2"/>
            <a:endCxn id="11" idx="0"/>
          </p:cNvCxnSpPr>
          <p:nvPr/>
        </p:nvCxnSpPr>
        <p:spPr>
          <a:xfrm>
            <a:off x="2519772" y="3105544"/>
            <a:ext cx="1296144" cy="1115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4" idx="0"/>
          </p:cNvCxnSpPr>
          <p:nvPr/>
        </p:nvCxnSpPr>
        <p:spPr>
          <a:xfrm flipH="1">
            <a:off x="5832140" y="3177552"/>
            <a:ext cx="1008112" cy="1043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8" idx="2"/>
            <a:endCxn id="13" idx="0"/>
          </p:cNvCxnSpPr>
          <p:nvPr/>
        </p:nvCxnSpPr>
        <p:spPr>
          <a:xfrm>
            <a:off x="6840252" y="3177552"/>
            <a:ext cx="972108" cy="1043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3563888" y="1700808"/>
            <a:ext cx="1800200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Аутентификация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Программная 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Сайт, сервер:</a:t>
            </a:r>
          </a:p>
          <a:p>
            <a:pPr lvl="1"/>
            <a:r>
              <a:rPr lang="ru-RU" dirty="0" smtClean="0"/>
              <a:t>Язык программирования – </a:t>
            </a:r>
            <a:r>
              <a:rPr lang="en-US" dirty="0" smtClean="0"/>
              <a:t>Python, </a:t>
            </a:r>
            <a:r>
              <a:rPr lang="en-US" dirty="0" err="1" smtClean="0"/>
              <a:t>Javascript</a:t>
            </a:r>
            <a:endParaRPr lang="ru-RU" dirty="0" smtClean="0"/>
          </a:p>
          <a:p>
            <a:pPr lvl="1"/>
            <a:r>
              <a:rPr lang="ru-RU" dirty="0" smtClean="0"/>
              <a:t>Языки разметки – </a:t>
            </a:r>
            <a:r>
              <a:rPr lang="en-US" dirty="0" smtClean="0"/>
              <a:t>HTML, XML, JSON, CSS</a:t>
            </a:r>
            <a:endParaRPr lang="ru-RU" dirty="0" smtClean="0"/>
          </a:p>
          <a:p>
            <a:pPr lvl="1"/>
            <a:r>
              <a:rPr lang="ru-RU" dirty="0" smtClean="0"/>
              <a:t>Платформа – </a:t>
            </a:r>
            <a:r>
              <a:rPr lang="en-US" dirty="0" err="1" smtClean="0"/>
              <a:t>Django</a:t>
            </a:r>
            <a:endParaRPr lang="ru-RU" dirty="0" smtClean="0"/>
          </a:p>
          <a:p>
            <a:pPr lvl="1"/>
            <a:r>
              <a:rPr lang="ru-RU" dirty="0" smtClean="0"/>
              <a:t>Среда – </a:t>
            </a:r>
            <a:r>
              <a:rPr lang="en-US" dirty="0" err="1" smtClean="0"/>
              <a:t>Pycharm</a:t>
            </a:r>
            <a:endParaRPr lang="en-US" dirty="0" smtClean="0"/>
          </a:p>
          <a:p>
            <a:pPr lvl="1"/>
            <a:r>
              <a:rPr lang="ru-RU" dirty="0" smtClean="0"/>
              <a:t>Основные библиотеки: </a:t>
            </a:r>
            <a:r>
              <a:rPr lang="en-US" dirty="0" err="1" smtClean="0"/>
              <a:t>tastypie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–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сайта</a:t>
            </a:r>
          </a:p>
          <a:p>
            <a:pPr lvl="1"/>
            <a:r>
              <a:rPr lang="ru-RU" dirty="0" smtClean="0"/>
              <a:t>База данных –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ru-RU" dirty="0" smtClean="0"/>
              <a:t>с интерфейсом </a:t>
            </a:r>
            <a:r>
              <a:rPr lang="en-US" dirty="0" err="1" smtClean="0"/>
              <a:t>phpmyadmin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r>
              <a:rPr lang="ru-RU" dirty="0" smtClean="0"/>
              <a:t>Интеграция </a:t>
            </a:r>
            <a:r>
              <a:rPr lang="en-US" dirty="0" smtClean="0"/>
              <a:t>SCORM/</a:t>
            </a:r>
            <a:r>
              <a:rPr lang="en-US" dirty="0" err="1" smtClean="0"/>
              <a:t>TinCan</a:t>
            </a:r>
            <a:r>
              <a:rPr lang="en-US" dirty="0" smtClean="0"/>
              <a:t> </a:t>
            </a:r>
            <a:r>
              <a:rPr lang="ru-RU" dirty="0" smtClean="0"/>
              <a:t>с помощью </a:t>
            </a:r>
            <a:r>
              <a:rPr lang="en-US" dirty="0" err="1" smtClean="0"/>
              <a:t>TinCan</a:t>
            </a:r>
            <a:r>
              <a:rPr lang="en-US" dirty="0" smtClean="0"/>
              <a:t> API</a:t>
            </a:r>
            <a:endParaRPr lang="ru-RU" dirty="0" smtClean="0"/>
          </a:p>
          <a:p>
            <a:r>
              <a:rPr lang="en-US" dirty="0" smtClean="0"/>
              <a:t>Android </a:t>
            </a:r>
            <a:r>
              <a:rPr lang="ru-RU" dirty="0" smtClean="0"/>
              <a:t>клиент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Язык программирования – </a:t>
            </a:r>
            <a:r>
              <a:rPr lang="en-US" dirty="0" smtClean="0"/>
              <a:t>Java</a:t>
            </a:r>
            <a:endParaRPr lang="ru-RU" dirty="0" smtClean="0"/>
          </a:p>
          <a:p>
            <a:pPr lvl="1"/>
            <a:r>
              <a:rPr lang="ru-RU" dirty="0" smtClean="0"/>
              <a:t>Среда – </a:t>
            </a:r>
            <a:r>
              <a:rPr lang="en-US" dirty="0" err="1" smtClean="0"/>
              <a:t>Intellij</a:t>
            </a:r>
            <a:r>
              <a:rPr lang="en-US" dirty="0" smtClean="0"/>
              <a:t> Idea, Android Studio</a:t>
            </a:r>
          </a:p>
          <a:p>
            <a:pPr lvl="1"/>
            <a:r>
              <a:rPr lang="ru-RU" dirty="0" smtClean="0"/>
              <a:t>Основные библиотеки: </a:t>
            </a:r>
            <a:r>
              <a:rPr lang="en-US" dirty="0" smtClean="0"/>
              <a:t>Doc xml</a:t>
            </a:r>
          </a:p>
          <a:p>
            <a:pPr lvl="1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 результате была получена универсальная система тестирования, которая позволяет проводить оценку знаний учащихся лицея, учащихся различных школ, а также проводить социологические опросы.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Направления дальнейших разработок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Фильтрация реальных пользователей</a:t>
            </a:r>
          </a:p>
          <a:p>
            <a:r>
              <a:rPr lang="ru-RU" dirty="0" smtClean="0"/>
              <a:t>Приближение функционала </a:t>
            </a:r>
            <a:r>
              <a:rPr lang="ru-RU" dirty="0" err="1" smtClean="0"/>
              <a:t>Android</a:t>
            </a:r>
            <a:r>
              <a:rPr lang="ru-RU" dirty="0" smtClean="0"/>
              <a:t> приложения к функционалу сайта</a:t>
            </a:r>
          </a:p>
          <a:p>
            <a:r>
              <a:rPr lang="ru-RU" dirty="0" smtClean="0"/>
              <a:t> Реализовать еще несколько видов теста</a:t>
            </a:r>
          </a:p>
          <a:p>
            <a:r>
              <a:rPr lang="ru-RU" dirty="0" smtClean="0"/>
              <a:t> Большее применение </a:t>
            </a:r>
            <a:r>
              <a:rPr lang="ru-RU" dirty="0" err="1" smtClean="0"/>
              <a:t>ajax</a:t>
            </a:r>
            <a:r>
              <a:rPr lang="ru-RU" dirty="0" smtClean="0"/>
              <a:t> технологий </a:t>
            </a:r>
          </a:p>
          <a:p>
            <a:r>
              <a:rPr lang="ru-RU" dirty="0" smtClean="0"/>
              <a:t> Добавить функцию массового добавления изображений</a:t>
            </a:r>
          </a:p>
          <a:p>
            <a:r>
              <a:rPr lang="ru-RU" dirty="0" smtClean="0"/>
              <a:t> Добавить функцию выбора картинки в качестве ответа</a:t>
            </a:r>
          </a:p>
          <a:p>
            <a:r>
              <a:rPr lang="ru-RU" dirty="0" smtClean="0"/>
              <a:t> Дополнить возможности личных настроек</a:t>
            </a:r>
          </a:p>
          <a:p>
            <a:r>
              <a:rPr lang="ru-RU" dirty="0" smtClean="0"/>
              <a:t>Дополнить систему «</a:t>
            </a:r>
            <a:r>
              <a:rPr lang="ru-RU" dirty="0" err="1" smtClean="0"/>
              <a:t>кликер</a:t>
            </a:r>
            <a:r>
              <a:rPr lang="ru-RU" dirty="0" smtClean="0"/>
              <a:t>»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293</TotalTime>
  <Words>374</Words>
  <Application>Microsoft Office PowerPoint</Application>
  <PresentationFormat>Экран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Начальная</vt:lpstr>
      <vt:lpstr>Универсальная система тестирования в web и на  платформе android</vt:lpstr>
      <vt:lpstr>Постановка задачи</vt:lpstr>
      <vt:lpstr>Актуальность темы</vt:lpstr>
      <vt:lpstr>Архитектура проекта</vt:lpstr>
      <vt:lpstr>Функции сервера</vt:lpstr>
      <vt:lpstr>Функции клиента</vt:lpstr>
      <vt:lpstr>Программная реализация</vt:lpstr>
      <vt:lpstr>Выводы</vt:lpstr>
      <vt:lpstr>Направления дальнейших разработок</vt:lpstr>
      <vt:lpstr>Литература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Универсальная система тестирования в web и на платформе android</dc:title>
  <dc:creator>mike</dc:creator>
  <cp:lastModifiedBy>Леново</cp:lastModifiedBy>
  <cp:revision>55</cp:revision>
  <dcterms:created xsi:type="dcterms:W3CDTF">2015-06-15T19:19:08Z</dcterms:created>
  <dcterms:modified xsi:type="dcterms:W3CDTF">2016-02-15T04:42:20Z</dcterms:modified>
</cp:coreProperties>
</file>