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9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5E77D8-EFA7-41C5-89CA-4EA8B792707B}" type="datetimeFigureOut">
              <a:rPr lang="ru-RU" smtClean="0"/>
              <a:pPr/>
              <a:t>14.02.2016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5E77D8-EFA7-41C5-89CA-4EA8B792707B}" type="datetimeFigureOut">
              <a:rPr lang="ru-RU" smtClean="0"/>
              <a:pPr/>
              <a:t>14.02.2016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14.02.2016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14.02.2016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14.02.2016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5E77D8-EFA7-41C5-89CA-4EA8B792707B}" type="datetimeFigureOut">
              <a:rPr lang="ru-RU" smtClean="0"/>
              <a:pPr/>
              <a:t>14.02.2016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erforum.ru/" TargetMode="External"/><Relationship Id="rId3" Type="http://schemas.openxmlformats.org/officeDocument/2006/relationships/hyperlink" Target="startandroid.ru" TargetMode="External"/><Relationship Id="rId7" Type="http://schemas.openxmlformats.org/officeDocument/2006/relationships/hyperlink" Target="http://stackoverflow.com/" TargetMode="External"/><Relationship Id="rId2" Type="http://schemas.openxmlformats.org/officeDocument/2006/relationships/hyperlink" Target="habrahabr.r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jango-tastypie.readthedocs.org/" TargetMode="External"/><Relationship Id="rId5" Type="http://schemas.openxmlformats.org/officeDocument/2006/relationships/hyperlink" Target="djbook.ru" TargetMode="External"/><Relationship Id="rId4" Type="http://schemas.openxmlformats.org/officeDocument/2006/relationships/hyperlink" Target="developer.alexanderklimov.ru" TargetMode="External"/><Relationship Id="rId9" Type="http://schemas.openxmlformats.org/officeDocument/2006/relationships/hyperlink" Target="toster.r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772400" cy="197408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Универсальная </a:t>
            </a:r>
            <a:r>
              <a:rPr lang="ru-RU" dirty="0" smtClean="0"/>
              <a:t>система </a:t>
            </a:r>
            <a:r>
              <a:rPr lang="ru-RU" dirty="0"/>
              <a:t>тестирования в </a:t>
            </a:r>
            <a:r>
              <a:rPr lang="ru-RU" dirty="0" err="1"/>
              <a:t>web</a:t>
            </a:r>
            <a:r>
              <a:rPr lang="ru-RU" dirty="0"/>
              <a:t> и на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платформе </a:t>
            </a:r>
            <a:r>
              <a:rPr lang="ru-RU" dirty="0" err="1"/>
              <a:t>android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7056784" cy="208823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Заказчик – Гиглавый Александр Владимирович</a:t>
            </a:r>
          </a:p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Руководители: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Завриев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Николай Константинович,</a:t>
            </a:r>
          </a:p>
          <a:p>
            <a:pPr algn="l"/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Славнов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Константин Анатольевич</a:t>
            </a: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Исполнители: Молчанов Михаил, Горбачев Александр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.4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ЛИТ 1533</a:t>
            </a: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Направления дальнейших разработок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Фильтрация реальных пользователей</a:t>
            </a:r>
          </a:p>
          <a:p>
            <a:r>
              <a:rPr lang="ru-RU" dirty="0" smtClean="0"/>
              <a:t>Приближение функционала </a:t>
            </a:r>
            <a:r>
              <a:rPr lang="ru-RU" dirty="0" err="1" smtClean="0"/>
              <a:t>Android</a:t>
            </a:r>
            <a:r>
              <a:rPr lang="ru-RU" dirty="0" smtClean="0"/>
              <a:t> приложения к функционалу сайта</a:t>
            </a:r>
          </a:p>
          <a:p>
            <a:r>
              <a:rPr lang="ru-RU" dirty="0" smtClean="0"/>
              <a:t> Реализовать еще несколько видов теста</a:t>
            </a:r>
          </a:p>
          <a:p>
            <a:r>
              <a:rPr lang="ru-RU" dirty="0" smtClean="0"/>
              <a:t> Большее применение </a:t>
            </a:r>
            <a:r>
              <a:rPr lang="ru-RU" dirty="0" err="1" smtClean="0"/>
              <a:t>ajax</a:t>
            </a:r>
            <a:r>
              <a:rPr lang="ru-RU" dirty="0" smtClean="0"/>
              <a:t> технологий </a:t>
            </a:r>
          </a:p>
          <a:p>
            <a:r>
              <a:rPr lang="ru-RU" dirty="0" smtClean="0"/>
              <a:t> Добавить функцию массового добавления изображений</a:t>
            </a:r>
          </a:p>
          <a:p>
            <a:r>
              <a:rPr lang="ru-RU" dirty="0" smtClean="0"/>
              <a:t> Добавить функцию выбора картинки в качестве ответа</a:t>
            </a:r>
          </a:p>
          <a:p>
            <a:r>
              <a:rPr lang="ru-RU" dirty="0" smtClean="0"/>
              <a:t> Дополнить возможности личных настроек</a:t>
            </a:r>
          </a:p>
          <a:p>
            <a:r>
              <a:rPr lang="ru-RU" dirty="0" smtClean="0"/>
              <a:t>Дополнить систему </a:t>
            </a:r>
            <a:r>
              <a:rPr lang="ru-RU" dirty="0" smtClean="0"/>
              <a:t>«</a:t>
            </a:r>
            <a:r>
              <a:rPr lang="ru-RU" dirty="0" err="1" smtClean="0"/>
              <a:t>кликер</a:t>
            </a:r>
            <a:r>
              <a:rPr lang="ru-RU" dirty="0" smtClean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 action="ppaction://hlinkfile"/>
              </a:rPr>
              <a:t>habrahabr.ru</a:t>
            </a:r>
            <a:r>
              <a:rPr lang="en-US" sz="1800" dirty="0" smtClean="0"/>
              <a:t> – </a:t>
            </a:r>
            <a:r>
              <a:rPr lang="ru-RU" sz="1800" dirty="0" smtClean="0"/>
              <a:t>множество статей по </a:t>
            </a:r>
            <a:r>
              <a:rPr lang="en-US" sz="1800" dirty="0" smtClean="0"/>
              <a:t>android/</a:t>
            </a:r>
            <a:r>
              <a:rPr lang="en-US" sz="1800" dirty="0" err="1" smtClean="0"/>
              <a:t>django</a:t>
            </a:r>
            <a:r>
              <a:rPr lang="en-US" sz="1800" dirty="0" smtClean="0"/>
              <a:t> </a:t>
            </a:r>
            <a:r>
              <a:rPr lang="ru-RU" sz="1800" dirty="0" smtClean="0"/>
              <a:t>разработке</a:t>
            </a:r>
          </a:p>
          <a:p>
            <a:r>
              <a:rPr lang="en-US" sz="1800" dirty="0" smtClean="0">
                <a:hlinkClick r:id="rId3" action="ppaction://hlinkfile"/>
              </a:rPr>
              <a:t>startandroid.ru</a:t>
            </a:r>
            <a:r>
              <a:rPr lang="ru-RU" sz="1800" dirty="0" smtClean="0"/>
              <a:t> – уроки по </a:t>
            </a:r>
            <a:r>
              <a:rPr lang="en-US" sz="1800" dirty="0" smtClean="0"/>
              <a:t>android </a:t>
            </a:r>
            <a:r>
              <a:rPr lang="ru-RU" sz="1800" dirty="0" smtClean="0"/>
              <a:t>разработке</a:t>
            </a:r>
          </a:p>
          <a:p>
            <a:r>
              <a:rPr lang="en-US" sz="1800" dirty="0" smtClean="0">
                <a:hlinkClick r:id="rId4" action="ppaction://hlinkfile"/>
              </a:rPr>
              <a:t>developer.alexanderklimov.ru </a:t>
            </a:r>
            <a:r>
              <a:rPr lang="en-US" sz="1800" dirty="0" smtClean="0"/>
              <a:t>– android </a:t>
            </a:r>
            <a:r>
              <a:rPr lang="ru-RU" sz="1800" dirty="0" smtClean="0"/>
              <a:t>разработка</a:t>
            </a:r>
          </a:p>
          <a:p>
            <a:r>
              <a:rPr lang="en-US" sz="1800" dirty="0" smtClean="0">
                <a:hlinkClick r:id="rId5" action="ppaction://hlinkfile"/>
              </a:rPr>
              <a:t>djbook.ru</a:t>
            </a:r>
            <a:r>
              <a:rPr lang="en-US" sz="1800" dirty="0" smtClean="0"/>
              <a:t> – </a:t>
            </a:r>
            <a:r>
              <a:rPr lang="en-US" sz="1800" dirty="0" err="1" smtClean="0"/>
              <a:t>django</a:t>
            </a:r>
            <a:r>
              <a:rPr lang="en-US" sz="1800" dirty="0" smtClean="0"/>
              <a:t> </a:t>
            </a:r>
            <a:r>
              <a:rPr lang="ru-RU" sz="1800" dirty="0" smtClean="0"/>
              <a:t>учебник</a:t>
            </a:r>
          </a:p>
          <a:p>
            <a:r>
              <a:rPr lang="en-US" sz="1800" dirty="0" smtClean="0">
                <a:hlinkClick r:id="rId6"/>
              </a:rPr>
              <a:t>django-tastypie.readthedocs.org/</a:t>
            </a:r>
            <a:r>
              <a:rPr lang="ru-RU" sz="1800" dirty="0" smtClean="0"/>
              <a:t> - учебник по </a:t>
            </a:r>
            <a:r>
              <a:rPr lang="en-US" sz="1800" dirty="0" err="1" smtClean="0"/>
              <a:t>tastypie</a:t>
            </a:r>
            <a:r>
              <a:rPr lang="en-US" sz="1800" dirty="0" smtClean="0"/>
              <a:t> </a:t>
            </a:r>
            <a:r>
              <a:rPr lang="ru-RU" sz="1800" smtClean="0"/>
              <a:t>библиотеке</a:t>
            </a:r>
            <a:r>
              <a:rPr lang="en-US" sz="1800" smtClean="0"/>
              <a:t> </a:t>
            </a:r>
            <a:endParaRPr lang="ru-RU" sz="1800" dirty="0" smtClean="0"/>
          </a:p>
          <a:p>
            <a:r>
              <a:rPr lang="en-US" sz="1800" dirty="0" smtClean="0">
                <a:hlinkClick r:id="rId7"/>
              </a:rPr>
              <a:t>stackoverflow.com</a:t>
            </a:r>
            <a:r>
              <a:rPr lang="en-US" sz="1800" dirty="0" smtClean="0"/>
              <a:t> -</a:t>
            </a:r>
            <a:r>
              <a:rPr lang="ru-RU" sz="1800" dirty="0" smtClean="0"/>
              <a:t> англоязычный</a:t>
            </a:r>
            <a:r>
              <a:rPr lang="en-US" sz="1800" dirty="0" smtClean="0"/>
              <a:t> </a:t>
            </a:r>
            <a:r>
              <a:rPr lang="ru-RU" sz="1800" dirty="0" smtClean="0"/>
              <a:t>форум</a:t>
            </a:r>
          </a:p>
          <a:p>
            <a:r>
              <a:rPr lang="en-US" sz="1800" dirty="0" smtClean="0">
                <a:hlinkClick r:id="rId7"/>
              </a:rPr>
              <a:t>ru.stackoverflow.com</a:t>
            </a:r>
            <a:r>
              <a:rPr lang="en-US" sz="1800" dirty="0" smtClean="0"/>
              <a:t> - </a:t>
            </a:r>
            <a:r>
              <a:rPr lang="ru-RU" sz="1800" dirty="0" smtClean="0"/>
              <a:t>русскоязычный форум</a:t>
            </a:r>
            <a:endParaRPr lang="en-US" sz="1800" dirty="0" smtClean="0"/>
          </a:p>
          <a:p>
            <a:r>
              <a:rPr lang="en-US" sz="1800" dirty="0" smtClean="0">
                <a:hlinkClick r:id="rId8"/>
              </a:rPr>
              <a:t>www.cyberforum.ru </a:t>
            </a:r>
            <a:r>
              <a:rPr lang="ru-RU" sz="1800" dirty="0" smtClean="0"/>
              <a:t>- русскоязычный форум</a:t>
            </a:r>
            <a:endParaRPr lang="en-US" sz="1800" dirty="0" smtClean="0"/>
          </a:p>
          <a:p>
            <a:r>
              <a:rPr lang="en-US" sz="1800" dirty="0" smtClean="0">
                <a:hlinkClick r:id="rId9" action="ppaction://hlinkfile"/>
              </a:rPr>
              <a:t>toster.ru</a:t>
            </a:r>
            <a:r>
              <a:rPr lang="en-US" sz="1800" dirty="0" smtClean="0"/>
              <a:t> – </a:t>
            </a:r>
            <a:r>
              <a:rPr lang="ru-RU" sz="1800" dirty="0" smtClean="0"/>
              <a:t>русскоязычный форум</a:t>
            </a:r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Разработать систему тестирования, в которой пользователи делятся на 2 вида – учителя и ученики.</a:t>
            </a:r>
          </a:p>
          <a:p>
            <a:r>
              <a:rPr lang="ru-RU" dirty="0" smtClean="0"/>
              <a:t>Система должна предоставить учителям:</a:t>
            </a:r>
          </a:p>
          <a:p>
            <a:pPr lvl="1"/>
            <a:r>
              <a:rPr lang="ru-RU" dirty="0" smtClean="0"/>
              <a:t>Создание тестов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Просмотр результатов учеников, к которым есть доступ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Администрирование всех тестов 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Система должна предоставить ученикам:</a:t>
            </a:r>
          </a:p>
          <a:p>
            <a:pPr lvl="1"/>
            <a:r>
              <a:rPr lang="ru-RU" dirty="0" smtClean="0"/>
              <a:t>Проходить тесты, доступные им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Отправлять результаты на сервер</a:t>
            </a:r>
            <a:r>
              <a:rPr lang="en-US" dirty="0" smtClean="0"/>
              <a:t>;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в предметную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тестов: </a:t>
            </a:r>
          </a:p>
          <a:p>
            <a:pPr marL="685800" lvl="1"/>
            <a:r>
              <a:rPr lang="ru-RU" sz="2000" dirty="0" smtClean="0"/>
              <a:t>«</a:t>
            </a:r>
            <a:r>
              <a:rPr lang="ru-RU" sz="2000" dirty="0" err="1" smtClean="0"/>
              <a:t>да-нет</a:t>
            </a:r>
            <a:r>
              <a:rPr lang="ru-RU" sz="2000" dirty="0" smtClean="0"/>
              <a:t>»</a:t>
            </a:r>
          </a:p>
          <a:p>
            <a:pPr marL="685800" lvl="1"/>
            <a:r>
              <a:rPr lang="ru-RU" sz="2000" dirty="0" smtClean="0"/>
              <a:t>«</a:t>
            </a:r>
            <a:r>
              <a:rPr lang="ru-RU" sz="2000" dirty="0" err="1" smtClean="0"/>
              <a:t>да-нет-не</a:t>
            </a:r>
            <a:r>
              <a:rPr lang="ru-RU" sz="2000" dirty="0" smtClean="0"/>
              <a:t> знаю»</a:t>
            </a:r>
          </a:p>
          <a:p>
            <a:pPr marL="685800" lvl="1"/>
            <a:r>
              <a:rPr lang="ru-RU" sz="2000" dirty="0" smtClean="0"/>
              <a:t>Один вариант ответа</a:t>
            </a:r>
            <a:endParaRPr lang="ru-RU" sz="2000" dirty="0" smtClean="0"/>
          </a:p>
          <a:p>
            <a:pPr marL="685800" lvl="1"/>
            <a:r>
              <a:rPr lang="ru-RU" sz="2000" dirty="0" smtClean="0"/>
              <a:t>Несколько вариантов ответа</a:t>
            </a:r>
            <a:endParaRPr lang="ru-RU" sz="2000" dirty="0" smtClean="0"/>
          </a:p>
          <a:p>
            <a:pPr marL="685800" lvl="1"/>
            <a:r>
              <a:rPr lang="ru-RU" sz="2000" dirty="0" smtClean="0"/>
              <a:t>Краткий свободный ответ</a:t>
            </a:r>
            <a:endParaRPr lang="ru-RU" sz="2000" dirty="0" smtClean="0"/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 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Электронное тестирование позволяет почти сразу получить результат, не вынуждая учителя самому проверять ответы учащихся.</a:t>
            </a:r>
          </a:p>
          <a:p>
            <a:r>
              <a:rPr lang="ru-RU" sz="2400" dirty="0" smtClean="0"/>
              <a:t>На выходе выдаётся информация, готовая к анализу.</a:t>
            </a:r>
          </a:p>
          <a:p>
            <a:r>
              <a:rPr lang="ru-RU" dirty="0" smtClean="0"/>
              <a:t>Исключается ошибка учителя при проверки.</a:t>
            </a:r>
          </a:p>
          <a:p>
            <a:r>
              <a:rPr lang="ru-RU" dirty="0" smtClean="0"/>
              <a:t>Удобная система с интеграцией </a:t>
            </a:r>
            <a:r>
              <a:rPr lang="en-US" smtClean="0"/>
              <a:t>SCORM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259632" y="2060848"/>
            <a:ext cx="17281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683568" y="393305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cxnSp>
        <p:nvCxnSpPr>
          <p:cNvPr id="55" name="Прямая со стрелкой 54"/>
          <p:cNvCxnSpPr>
            <a:stCxn id="52" idx="2"/>
            <a:endCxn id="53" idx="0"/>
          </p:cNvCxnSpPr>
          <p:nvPr/>
        </p:nvCxnSpPr>
        <p:spPr>
          <a:xfrm flipH="1">
            <a:off x="1403648" y="3284984"/>
            <a:ext cx="72000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2555776" y="393305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Серверная часть сайта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2" idx="2"/>
            <a:endCxn id="59" idx="0"/>
          </p:cNvCxnSpPr>
          <p:nvPr/>
        </p:nvCxnSpPr>
        <p:spPr>
          <a:xfrm>
            <a:off x="2123728" y="3284984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3851920" y="2060848"/>
            <a:ext cx="17281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Веб</a:t>
            </a:r>
            <a:r>
              <a:rPr lang="ru-RU" dirty="0" smtClean="0"/>
              <a:t> клиент</a:t>
            </a:r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6228184" y="2060848"/>
            <a:ext cx="17281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</a:t>
            </a: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4211960" y="393305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Клиентская часть сайта</a:t>
            </a:r>
            <a:endParaRPr lang="ru-RU" dirty="0"/>
          </a:p>
        </p:txBody>
      </p:sp>
      <p:cxnSp>
        <p:nvCxnSpPr>
          <p:cNvPr id="69" name="Прямая со стрелкой 68"/>
          <p:cNvCxnSpPr>
            <a:stCxn id="64" idx="2"/>
            <a:endCxn id="67" idx="0"/>
          </p:cNvCxnSpPr>
          <p:nvPr/>
        </p:nvCxnSpPr>
        <p:spPr>
          <a:xfrm>
            <a:off x="4716016" y="3284984"/>
            <a:ext cx="2160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6444208" y="393305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Мобильное приложение</a:t>
            </a:r>
            <a:endParaRPr lang="ru-RU" dirty="0"/>
          </a:p>
        </p:txBody>
      </p:sp>
      <p:cxnSp>
        <p:nvCxnSpPr>
          <p:cNvPr id="73" name="Прямая со стрелкой 72"/>
          <p:cNvCxnSpPr>
            <a:stCxn id="65" idx="2"/>
            <a:endCxn id="71" idx="0"/>
          </p:cNvCxnSpPr>
          <p:nvPr/>
        </p:nvCxnSpPr>
        <p:spPr>
          <a:xfrm>
            <a:off x="7092280" y="3284984"/>
            <a:ext cx="7200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сервера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3635896" y="3140968"/>
            <a:ext cx="1656184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Раздача тестов по сети</a:t>
            </a:r>
            <a:endParaRPr lang="ru-RU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203848" y="1556792"/>
            <a:ext cx="2448272" cy="12241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Хранение информации о тестах и пользователях в базе данных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6" idx="2"/>
            <a:endCxn id="4" idx="0"/>
          </p:cNvCxnSpPr>
          <p:nvPr/>
        </p:nvCxnSpPr>
        <p:spPr>
          <a:xfrm>
            <a:off x="4427984" y="2780928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Блок-схема: процесс 28"/>
          <p:cNvSpPr/>
          <p:nvPr/>
        </p:nvSpPr>
        <p:spPr>
          <a:xfrm>
            <a:off x="3491880" y="4365104"/>
            <a:ext cx="201622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запросов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4" idx="2"/>
            <a:endCxn id="29" idx="0"/>
          </p:cNvCxnSpPr>
          <p:nvPr/>
        </p:nvCxnSpPr>
        <p:spPr>
          <a:xfrm>
            <a:off x="4463988" y="4005064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процесс 33"/>
          <p:cNvSpPr/>
          <p:nvPr/>
        </p:nvSpPr>
        <p:spPr>
          <a:xfrm>
            <a:off x="3635896" y="5373216"/>
            <a:ext cx="1656184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Занесение данных в БД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9" idx="2"/>
            <a:endCxn id="34" idx="0"/>
          </p:cNvCxnSpPr>
          <p:nvPr/>
        </p:nvCxnSpPr>
        <p:spPr>
          <a:xfrm flipH="1">
            <a:off x="4463988" y="5013176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клиента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899592" y="1340768"/>
            <a:ext cx="7632848" cy="410445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</a:rPr>
              <a:t>Клиент</a:t>
            </a:r>
            <a:endParaRPr lang="ru-RU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1979712" y="2492896"/>
            <a:ext cx="108012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Учитель</a:t>
            </a:r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6300192" y="2564904"/>
            <a:ext cx="108012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Ученик</a:t>
            </a:r>
            <a:endParaRPr lang="ru-RU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899592" y="4221088"/>
            <a:ext cx="1800200" cy="79208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тестов, редактирование</a:t>
            </a:r>
            <a:endParaRPr lang="ru-RU" dirty="0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2915816" y="4221088"/>
            <a:ext cx="1800200" cy="79208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результатов и самих тестов.</a:t>
            </a:r>
            <a:endParaRPr lang="ru-RU" dirty="0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7092280" y="4221088"/>
            <a:ext cx="1440160" cy="79208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результатов</a:t>
            </a:r>
          </a:p>
        </p:txBody>
      </p:sp>
      <p:sp>
        <p:nvSpPr>
          <p:cNvPr id="14" name="Блок-схема: процесс 13"/>
          <p:cNvSpPr/>
          <p:nvPr/>
        </p:nvSpPr>
        <p:spPr>
          <a:xfrm>
            <a:off x="5004048" y="4221088"/>
            <a:ext cx="1656184" cy="79208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Прохождение тестов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7" idx="2"/>
            <a:endCxn id="9" idx="0"/>
          </p:cNvCxnSpPr>
          <p:nvPr/>
        </p:nvCxnSpPr>
        <p:spPr>
          <a:xfrm flipH="1">
            <a:off x="1799692" y="3105544"/>
            <a:ext cx="720080" cy="1115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2"/>
            <a:endCxn id="11" idx="0"/>
          </p:cNvCxnSpPr>
          <p:nvPr/>
        </p:nvCxnSpPr>
        <p:spPr>
          <a:xfrm>
            <a:off x="2519772" y="3105544"/>
            <a:ext cx="1296144" cy="1115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4" idx="0"/>
          </p:cNvCxnSpPr>
          <p:nvPr/>
        </p:nvCxnSpPr>
        <p:spPr>
          <a:xfrm flipH="1">
            <a:off x="5832140" y="3177552"/>
            <a:ext cx="1008112" cy="1043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2"/>
            <a:endCxn id="13" idx="0"/>
          </p:cNvCxnSpPr>
          <p:nvPr/>
        </p:nvCxnSpPr>
        <p:spPr>
          <a:xfrm>
            <a:off x="6840252" y="3177552"/>
            <a:ext cx="972108" cy="1043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3563888" y="1700808"/>
            <a:ext cx="1800200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Аутентификация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Сайт, сервер:</a:t>
            </a:r>
          </a:p>
          <a:p>
            <a:pPr lvl="1"/>
            <a:r>
              <a:rPr lang="ru-RU" dirty="0" smtClean="0"/>
              <a:t>Язык программирования – </a:t>
            </a:r>
            <a:r>
              <a:rPr lang="en-US" dirty="0" smtClean="0"/>
              <a:t>P</a:t>
            </a:r>
            <a:r>
              <a:rPr lang="en-US" dirty="0" smtClean="0"/>
              <a:t>ython</a:t>
            </a:r>
            <a:r>
              <a:rPr lang="en-US" dirty="0" smtClean="0"/>
              <a:t>, </a:t>
            </a:r>
            <a:r>
              <a:rPr lang="en-US" dirty="0" err="1" smtClean="0"/>
              <a:t>J</a:t>
            </a:r>
            <a:r>
              <a:rPr lang="en-US" dirty="0" err="1" smtClean="0"/>
              <a:t>avascript</a:t>
            </a:r>
            <a:endParaRPr lang="ru-RU" dirty="0" smtClean="0"/>
          </a:p>
          <a:p>
            <a:pPr lvl="1"/>
            <a:r>
              <a:rPr lang="ru-RU" dirty="0" smtClean="0"/>
              <a:t>Языки разметки – </a:t>
            </a:r>
            <a:r>
              <a:rPr lang="en-US" dirty="0" smtClean="0"/>
              <a:t>HTML, XML, JSON, CSS</a:t>
            </a:r>
            <a:endParaRPr lang="ru-RU" dirty="0" smtClean="0"/>
          </a:p>
          <a:p>
            <a:pPr lvl="1"/>
            <a:r>
              <a:rPr lang="ru-RU" dirty="0" smtClean="0"/>
              <a:t>Платформа – </a:t>
            </a:r>
            <a:r>
              <a:rPr lang="en-US" dirty="0" err="1" smtClean="0"/>
              <a:t>D</a:t>
            </a:r>
            <a:r>
              <a:rPr lang="en-US" dirty="0" err="1" smtClean="0"/>
              <a:t>jango</a:t>
            </a:r>
            <a:endParaRPr lang="ru-RU" dirty="0" smtClean="0"/>
          </a:p>
          <a:p>
            <a:pPr lvl="1"/>
            <a:r>
              <a:rPr lang="ru-RU" dirty="0" smtClean="0"/>
              <a:t>Среда – </a:t>
            </a:r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ru-RU" dirty="0" smtClean="0"/>
              <a:t>Основные библиотеки: </a:t>
            </a:r>
            <a:r>
              <a:rPr lang="en-US" dirty="0" err="1" smtClean="0"/>
              <a:t>tastypie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–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сайта</a:t>
            </a:r>
          </a:p>
          <a:p>
            <a:pPr lvl="1"/>
            <a:r>
              <a:rPr lang="ru-RU" dirty="0" smtClean="0"/>
              <a:t>База данных –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с интерфейсом </a:t>
            </a:r>
            <a:r>
              <a:rPr lang="en-US" dirty="0" err="1" smtClean="0"/>
              <a:t>phpmyadmin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Интеграция </a:t>
            </a:r>
            <a:r>
              <a:rPr lang="en-US" dirty="0" smtClean="0"/>
              <a:t>SCORM/</a:t>
            </a:r>
            <a:r>
              <a:rPr lang="en-US" dirty="0" err="1" smtClean="0"/>
              <a:t>TinCan</a:t>
            </a:r>
            <a:r>
              <a:rPr lang="en-US" dirty="0" smtClean="0"/>
              <a:t> </a:t>
            </a:r>
            <a:r>
              <a:rPr lang="ru-RU" dirty="0" smtClean="0"/>
              <a:t>с помощью </a:t>
            </a:r>
            <a:r>
              <a:rPr lang="en-US" dirty="0" err="1" smtClean="0"/>
              <a:t>TinCan</a:t>
            </a:r>
            <a:r>
              <a:rPr lang="en-US" dirty="0" smtClean="0"/>
              <a:t> API</a:t>
            </a:r>
            <a:endParaRPr lang="ru-RU" dirty="0" smtClean="0"/>
          </a:p>
          <a:p>
            <a:r>
              <a:rPr lang="en-US" dirty="0" smtClean="0"/>
              <a:t>Android </a:t>
            </a:r>
            <a:r>
              <a:rPr lang="ru-RU" dirty="0" smtClean="0"/>
              <a:t>клиент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Язык программирования – </a:t>
            </a:r>
            <a:r>
              <a:rPr lang="en-US" dirty="0" smtClean="0"/>
              <a:t>Java</a:t>
            </a:r>
            <a:endParaRPr lang="ru-RU" dirty="0" smtClean="0"/>
          </a:p>
          <a:p>
            <a:pPr lvl="1"/>
            <a:r>
              <a:rPr lang="ru-RU" dirty="0" smtClean="0"/>
              <a:t>Среда – </a:t>
            </a:r>
            <a:r>
              <a:rPr lang="en-US" dirty="0" err="1" smtClean="0"/>
              <a:t>Intellij</a:t>
            </a:r>
            <a:r>
              <a:rPr lang="en-US" dirty="0" smtClean="0"/>
              <a:t> </a:t>
            </a:r>
            <a:r>
              <a:rPr lang="en-US" dirty="0" smtClean="0"/>
              <a:t>Idea, Android Studio</a:t>
            </a:r>
            <a:endParaRPr lang="en-US" dirty="0" smtClean="0"/>
          </a:p>
          <a:p>
            <a:pPr lvl="1"/>
            <a:r>
              <a:rPr lang="ru-RU" dirty="0" smtClean="0"/>
              <a:t>Основные библиотеки: </a:t>
            </a:r>
            <a:r>
              <a:rPr lang="en-US" dirty="0" smtClean="0"/>
              <a:t>D</a:t>
            </a:r>
            <a:r>
              <a:rPr lang="en-US" dirty="0" smtClean="0"/>
              <a:t>oc </a:t>
            </a:r>
            <a:r>
              <a:rPr lang="en-US" dirty="0" smtClean="0"/>
              <a:t>xml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результате была получена универсальная система тестирования, которая позволяет проводить оценку знаний учащихся лицея, учащихся различных школ, а также проводить социологические опросы.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285</TotalTime>
  <Words>397</Words>
  <Application>Microsoft Office PowerPoint</Application>
  <PresentationFormat>Экран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Начальная</vt:lpstr>
      <vt:lpstr>Универсальная система тестирования в web и на  платформе android</vt:lpstr>
      <vt:lpstr>Постановка задачи</vt:lpstr>
      <vt:lpstr>Введение в предметную область</vt:lpstr>
      <vt:lpstr>Актуальность темы</vt:lpstr>
      <vt:lpstr>Архитектура проекта</vt:lpstr>
      <vt:lpstr>Функции сервера</vt:lpstr>
      <vt:lpstr>Функции клиента</vt:lpstr>
      <vt:lpstr>Программная реализация</vt:lpstr>
      <vt:lpstr>Выводы</vt:lpstr>
      <vt:lpstr>Направления дальнейших разработок</vt:lpstr>
      <vt:lpstr>Литература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Универсальная система тестирования в web и на платформе android</dc:title>
  <dc:creator>mike</dc:creator>
  <cp:lastModifiedBy>Леново</cp:lastModifiedBy>
  <cp:revision>54</cp:revision>
  <dcterms:created xsi:type="dcterms:W3CDTF">2015-06-15T19:19:08Z</dcterms:created>
  <dcterms:modified xsi:type="dcterms:W3CDTF">2016-02-14T19:54:46Z</dcterms:modified>
</cp:coreProperties>
</file>