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a9ce2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a9ce2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a9ce2b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a9ce2b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fa9ce2b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fa9ce2b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a9ce2b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a9ce2b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9ce2b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9ce2b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a9ce2b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fa9ce2b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a9ce2b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fa9ce2b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a9ce2b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a9ce2b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924050" y="2091900"/>
            <a:ext cx="52959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Эпидемия </a:t>
            </a:r>
            <a:r>
              <a:rPr lang="ru"/>
              <a:t>холеры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72100" y="4125700"/>
            <a:ext cx="359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Гордиенко Александр группа 322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Оглавление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Что такое холера?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Начало. 1806 год.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1892 год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solidFill>
                  <a:srgbClr val="0000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Холерный барак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холера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Холера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острая кишечная инфекция, вызываемая бактериями вида Vibrio cholerae.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www.nsk.kp.ru/daily/27134/4225210/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ngs.ru/text/gorod/2020/03/20/69034510/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ru.wikipedia.org</a:t>
            </a:r>
            <a:endParaRPr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00350" y="2285400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