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8" r:id="rId9"/>
    <p:sldId id="269" r:id="rId10"/>
    <p:sldId id="270" r:id="rId11"/>
    <p:sldId id="271" r:id="rId12"/>
    <p:sldId id="272" r:id="rId13"/>
    <p:sldId id="267" r:id="rId14"/>
    <p:sldId id="266" r:id="rId15"/>
    <p:sldId id="262" r:id="rId16"/>
    <p:sldId id="274" r:id="rId17"/>
    <p:sldId id="290" r:id="rId18"/>
    <p:sldId id="291" r:id="rId19"/>
    <p:sldId id="288" r:id="rId20"/>
    <p:sldId id="289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5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089592-B4B5-465B-AAFE-6A2AB7B4D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D9787B-A7AE-49DE-84E6-3369B79F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1046C-9D79-4381-889B-256C6F6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6A7A8E-AD55-435F-8BC7-E28A3D2B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092F4-8F51-4BAC-A231-F436F183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3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91439-D925-4D61-8E91-473BB4AF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DF5555-27D8-4962-ABD7-83B63B1F1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4C7A0-2384-48EE-8C7E-608048B4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AD3BE1-E2AF-4F1D-9EED-C869419F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8C0BF3-90F4-429B-A8F7-FE3870C7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81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3118B84-3CFF-4B1A-876B-84847E6D8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E2EC7DD-30C4-42C2-9196-7FEF2F6DC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A9B7E2-59A1-4A29-93AD-3F5183EC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88BB95-EB1A-4B6C-93AF-7AAFF188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7141F9-F975-4137-82A4-A23AF28A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63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86C5F-DEE2-4782-9226-DBB676B8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2BFB1-9FF5-43A6-B14C-6D306ADE1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536441-B865-4E16-9B89-AF434080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8F6F41-8311-40A6-B8BF-E0EE9B1EF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0BE03F-0021-4162-A559-43EEDA6B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84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A197A-0977-445A-834B-4F0285DE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6A6146-AFBC-4D3D-A4C5-3254EF0D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70C355-FC9E-4BC4-9F1D-E643F777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F53745-4857-48F9-AD19-063FDCE7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E7BCDC-DA15-487E-815B-1D39A5EF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68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3ACFD-D737-4BB2-A091-E1007AA60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2BAAC5-5634-470B-AB31-0905FD93A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07F7AE-A003-4A69-96B2-9B0ABAF2B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C4027F-A95B-42DC-B810-B7EC8021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4B4ED7-4720-4ED0-80B8-270D2D63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69F3A-4392-4CF7-A63D-319143DD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6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47FBF-7EE9-428D-86D0-8704481E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7CDB64-E289-491C-B296-2ED8B9F5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163A1D-C1FC-4155-8CD8-81AC6E1A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9AB951-E850-426C-B97F-F3C453BD13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8C0E9C-27A9-4E8E-91C7-DE32936C8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02C525-5C9D-48E5-BEA2-2E3B3A81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A8E8C0-2E3B-486B-B369-86E6C5DD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FAC684-CB4D-48FD-BC9C-A0BBB281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34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52150-FB75-4A93-96C5-4C193452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B91E4D9-FCAC-4486-BF95-36DFDFE6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E0495F-6E19-4399-AE40-A1270635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B6EEC6-36F2-4526-BCA3-FEC10B75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0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B50AEC5-247D-4A0F-9548-2CEE89BE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22BA93-0752-408A-A755-B17EAE94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751340-D56A-4282-BAE1-3E1400F1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23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55D92-16B3-490C-B3E9-2AEB9AF6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311973-D21A-40F0-BC94-934D4429F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868526-F9DE-4F14-9299-3AF4CD67E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2CCBD1-22F1-4DFE-AA49-4776D502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F7866-BBF1-4CD0-AED7-4068BE60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A3E1E1-47AD-4726-9CC6-E8FC77AA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69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CCEAC-A5C6-4D79-8518-9A5A69DB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20A5E3C-7312-42F5-A644-3DD5FB082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FA1538-0065-4695-AB49-79C5A40F4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F15EAD-E8AC-460D-B5CF-86D26BBF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CA1686-63B1-4191-B983-5C5EE4F5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D793E4-5C1A-4E2C-BFEB-024D4219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86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CCEBA-4C0A-4B30-AE7A-F062E8BC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131B5C-5D79-41DF-9F77-4F7116B3A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04D44B-9752-44DA-A628-F533EF12F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F7505-B003-492E-BA23-ED0A02DF8A6C}" type="datetimeFigureOut">
              <a:rPr lang="ru-RU" smtClean="0"/>
              <a:t>08.10.2024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251351-A81D-417E-9360-7BCC89C3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DD228C-1541-47B1-B591-0D4E0889F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8120D-1E1A-4961-9356-0DC57FB951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8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95BC7-87B0-4055-BA51-E88CD759E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2" y="181810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Roboto Black" panose="02000000000000000000" pitchFamily="2" charset="0"/>
                <a:ea typeface="Roboto Black" panose="02000000000000000000" pitchFamily="2" charset="0"/>
              </a:rPr>
              <a:t>Дескриптивная (описательная) статистика</a:t>
            </a:r>
          </a:p>
        </p:txBody>
      </p:sp>
    </p:spTree>
    <p:extLst>
      <p:ext uri="{BB962C8B-B14F-4D97-AF65-F5344CB8AC3E}">
        <p14:creationId xmlns:p14="http://schemas.microsoft.com/office/powerpoint/2010/main" val="271395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49B74-CF39-476A-9EF0-A89F31EBD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F4EFF-307A-419E-9245-660BBFEA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63BD74-393B-40F8-8CBE-89C0BC5B8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460" y="1430365"/>
            <a:ext cx="8443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09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2E3E3-1707-46E3-BFA3-83BF982C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1EE99-1D56-49F5-965D-DF65BF50A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67AD15-9525-4A16-BA5D-BD702DF4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791"/>
            <a:ext cx="12192000" cy="664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45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03F3F4-FFAA-4A0A-A818-3D15C4FD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919284-AB0C-44C9-B2B7-E86ECAAF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E01355-9E2F-4844-8F44-F57D35536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57"/>
            <a:ext cx="12192000" cy="661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8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739FD9-433C-40FE-BA5C-D66FB628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height">
            <a:extLst>
              <a:ext uri="{FF2B5EF4-FFF2-40B4-BE49-F238E27FC236}">
                <a16:creationId xmlns:a16="http://schemas.microsoft.com/office/drawing/2014/main" id="{47C9024F-63FA-4DBB-80C2-4115518025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2045" y="228564"/>
            <a:ext cx="6787910" cy="572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784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921D4A-7ACF-4A40-82C2-36E82409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5-стат2015(ср_велич) - Стр 4">
            <a:extLst>
              <a:ext uri="{FF2B5EF4-FFF2-40B4-BE49-F238E27FC236}">
                <a16:creationId xmlns:a16="http://schemas.microsoft.com/office/drawing/2014/main" id="{B75DACE5-11CC-4B73-B004-33DC10ABAE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88" y="901838"/>
            <a:ext cx="7532823" cy="532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75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378B9-EBB4-4026-8462-193836EF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75BC0-D3E8-4EC2-948D-C64DE95E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Соотношения между средним, модой и медианой у распределений с положительной, нулевой и отрицательной асимметрией">
            <a:extLst>
              <a:ext uri="{FF2B5EF4-FFF2-40B4-BE49-F238E27FC236}">
                <a16:creationId xmlns:a16="http://schemas.microsoft.com/office/drawing/2014/main" id="{3485096D-99BE-4A1D-A879-4C887AA48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121920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6B0A729-8D4F-487E-8D4E-4A1C91294AF3}"/>
              </a:ext>
            </a:extLst>
          </p:cNvPr>
          <p:cNvSpPr txBox="1">
            <a:spLocks/>
          </p:cNvSpPr>
          <p:nvPr/>
        </p:nvSpPr>
        <p:spPr>
          <a:xfrm>
            <a:off x="0" y="-1820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Асимметрия распределения (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skewness)</a:t>
            </a:r>
            <a:endParaRPr lang="ru-RU" sz="32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806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378B9-EBB4-4026-8462-193836EF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A75BC0-D3E8-4EC2-948D-C64DE95E8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Соотношения между средним, модой и медианой у распределений с положительной, нулевой и отрицательной асимметрией">
            <a:extLst>
              <a:ext uri="{FF2B5EF4-FFF2-40B4-BE49-F238E27FC236}">
                <a16:creationId xmlns:a16="http://schemas.microsoft.com/office/drawing/2014/main" id="{3485096D-99BE-4A1D-A879-4C887AA48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8713"/>
            <a:ext cx="121920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9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504AE2-2CDB-4CC9-A3F7-9A16193F2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23590"/>
            <a:ext cx="10515600" cy="1255505"/>
          </a:xfrm>
        </p:spPr>
        <p:txBody>
          <a:bodyPr/>
          <a:lstStyle/>
          <a:p>
            <a:pPr marL="0" indent="0" algn="l">
              <a:buNone/>
            </a:pPr>
            <a:r>
              <a:rPr lang="ru-RU" sz="1800" b="1" i="0" dirty="0">
                <a:solidFill>
                  <a:srgbClr val="4D4D4D"/>
                </a:solidFill>
                <a:effectLst/>
                <a:latin typeface="-apple-system"/>
              </a:rPr>
              <a:t>Правостороннее распределение:</a:t>
            </a:r>
            <a:r>
              <a:rPr lang="ru-RU" sz="1800" b="0" i="0" dirty="0">
                <a:solidFill>
                  <a:srgbClr val="4D4D4D"/>
                </a:solidFill>
                <a:effectLst/>
                <a:latin typeface="-apple-system"/>
              </a:rPr>
              <a:t> распределение доходов домохозяйств.</a:t>
            </a:r>
          </a:p>
          <a:p>
            <a:pPr marL="0" indent="0" algn="l">
              <a:buNone/>
            </a:pPr>
            <a:r>
              <a:rPr lang="ru-RU" sz="1800" b="0" i="0" dirty="0">
                <a:solidFill>
                  <a:srgbClr val="4D4D4D"/>
                </a:solidFill>
                <a:effectLst/>
                <a:latin typeface="-apple-system"/>
              </a:rPr>
              <a:t>Распределение доходов домохозяйств в США скошено вправо: большинство домохозяйств зарабатывают от 40 до 80 тысяч долларов в год, но с длинным правым хвостом домохозяйств, которые зарабатывают гораздо больше.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Пример распределения с правым перекосом">
            <a:extLst>
              <a:ext uri="{FF2B5EF4-FFF2-40B4-BE49-F238E27FC236}">
                <a16:creationId xmlns:a16="http://schemas.microsoft.com/office/drawing/2014/main" id="{6545ABC2-B187-493A-959E-EB953A9E1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537" y="596348"/>
            <a:ext cx="3836090" cy="391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11657BF-C42C-4618-A92B-61DB0B7CB660}"/>
              </a:ext>
            </a:extLst>
          </p:cNvPr>
          <p:cNvCxnSpPr/>
          <p:nvPr/>
        </p:nvCxnSpPr>
        <p:spPr>
          <a:xfrm flipV="1">
            <a:off x="4035287" y="1202635"/>
            <a:ext cx="0" cy="3306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43C91C8-B8A3-4004-9B56-652337047FE0}"/>
              </a:ext>
            </a:extLst>
          </p:cNvPr>
          <p:cNvCxnSpPr>
            <a:cxnSpLocks/>
          </p:cNvCxnSpPr>
          <p:nvPr/>
        </p:nvCxnSpPr>
        <p:spPr>
          <a:xfrm>
            <a:off x="4325386" y="4870553"/>
            <a:ext cx="42903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D194B1-EB51-41E1-83E9-B5898B548D11}"/>
              </a:ext>
            </a:extLst>
          </p:cNvPr>
          <p:cNvSpPr txBox="1"/>
          <p:nvPr/>
        </p:nvSpPr>
        <p:spPr>
          <a:xfrm rot="16200000">
            <a:off x="1489664" y="2439265"/>
            <a:ext cx="3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Математическое ожидание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8A52E-2ED9-40BF-89C7-D5B3EA316037}"/>
              </a:ext>
            </a:extLst>
          </p:cNvPr>
          <p:cNvSpPr txBox="1"/>
          <p:nvPr/>
        </p:nvSpPr>
        <p:spPr>
          <a:xfrm>
            <a:off x="4948237" y="4962406"/>
            <a:ext cx="332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Доходы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1A5A5B-5737-406D-9DC4-A94EF58D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84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193D5-23F0-45B2-B793-09407A2F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4595F0-425A-462E-B79D-9A55E6793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F43597-A938-4B78-A69F-373869F1D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0377"/>
            <a:ext cx="12192000" cy="419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51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A3404-0013-4F8D-9EC1-0FCF737AA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2028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Смертность</a:t>
            </a:r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от 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Covid</a:t>
            </a:r>
            <a:endParaRPr lang="ru-RU" sz="32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96806-1DAB-4768-9711-086F3EEFA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07F854-ECB4-4791-A739-8065245E8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65" y="992825"/>
            <a:ext cx="6987209" cy="58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5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0A9A3E-0DBC-4B75-A82E-71701EC0C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08"/>
          <a:stretch/>
        </p:blipFill>
        <p:spPr>
          <a:xfrm>
            <a:off x="1182757" y="-45625"/>
            <a:ext cx="9039060" cy="423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A1FA34-AE9A-4B8C-9626-328F7CE6AA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21"/>
          <a:stretch/>
        </p:blipFill>
        <p:spPr>
          <a:xfrm>
            <a:off x="912178" y="4035288"/>
            <a:ext cx="9114998" cy="250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4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1207D8-9A9D-484B-A800-E62569EF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CB89C-F2F7-4CE8-9BA4-DE59F11A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B08555F-3906-4F41-9612-60EE9BD25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792896" y="496412"/>
            <a:ext cx="6987209" cy="586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68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E2C68-E6E2-4636-8F9E-5CEFE39C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1378916"/>
            <a:ext cx="10515600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4C0BB4A-A380-4F38-AC7B-1F6140B2C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5364"/>
          <a:stretch/>
        </p:blipFill>
        <p:spPr>
          <a:xfrm>
            <a:off x="1800225" y="4010405"/>
            <a:ext cx="8591550" cy="1694656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71FC02-0468-4292-9617-7B907F2DA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645" y="993912"/>
            <a:ext cx="92392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7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9C322-B130-4429-8198-A11F5B0C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2DE70C-83A9-4E5B-86DF-C8AED9DDC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85D881-D0D6-4E49-B34E-9F289F28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5" y="33337"/>
            <a:ext cx="79057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3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0F53C-610A-46EF-9EA1-2416059FB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4AE2F3-6BF5-4C26-8F75-8798CAB3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717700-A01F-4775-AD5E-941EA4386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65" y="1392859"/>
            <a:ext cx="7697081" cy="12247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7D004F-63B2-40F8-AD1F-A41EA48B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118955"/>
            <a:ext cx="653415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9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2F1A-8459-4F04-B6F3-0336E3BB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82069-D776-434E-84B3-2B71F55E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7CCB89-A178-4DC0-B1B7-6148166AD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2" y="904461"/>
            <a:ext cx="79533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9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77669-4E9F-4B21-BD1F-74C85098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2CAA3-C886-4650-9CDE-DEFA0B58D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Случайные отклонения [1972 Китайгородский А.И. - Невероятно - не факт]">
            <a:extLst>
              <a:ext uri="{FF2B5EF4-FFF2-40B4-BE49-F238E27FC236}">
                <a16:creationId xmlns:a16="http://schemas.microsoft.com/office/drawing/2014/main" id="{B75AC46C-2E57-4983-A215-739868BFD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54" y="779718"/>
            <a:ext cx="4850688" cy="539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5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04FB8-FE46-40E4-AD28-1D5CE7BE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98E1B-8331-4966-B3C6-0B02F8F1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1F5DA1-5AC2-43FE-91EA-3B0C7FD3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85"/>
            <a:ext cx="12192000" cy="67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67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00A6E-2739-4E1D-85EA-3FC22020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ACDB9-7BAE-4B2F-B4A1-DA50BD41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3171A3-1277-44C7-A32E-2A3746FE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39"/>
            <a:ext cx="12192000" cy="66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805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55</Words>
  <Application>Microsoft Office PowerPoint</Application>
  <PresentationFormat>Широкоэкранный</PresentationFormat>
  <Paragraphs>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Roboto</vt:lpstr>
      <vt:lpstr>Roboto Black</vt:lpstr>
      <vt:lpstr>Тема Office</vt:lpstr>
      <vt:lpstr>Дескриптивная (описательная) статистика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Смертность от Covid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Галушко Илья Николаевич</dc:creator>
  <cp:lastModifiedBy>Илья Галушко</cp:lastModifiedBy>
  <cp:revision>13</cp:revision>
  <dcterms:created xsi:type="dcterms:W3CDTF">2023-10-11T14:21:52Z</dcterms:created>
  <dcterms:modified xsi:type="dcterms:W3CDTF">2024-10-08T01:03:23Z</dcterms:modified>
</cp:coreProperties>
</file>